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58" r:id="rId3"/>
    <p:sldId id="259" r:id="rId4"/>
    <p:sldId id="260" r:id="rId5"/>
    <p:sldId id="265" r:id="rId6"/>
    <p:sldId id="295" r:id="rId7"/>
    <p:sldId id="296" r:id="rId8"/>
    <p:sldId id="297" r:id="rId9"/>
    <p:sldId id="278" r:id="rId10"/>
  </p:sldIdLst>
  <p:sldSz cx="9144000" cy="5143500" type="screen16x9"/>
  <p:notesSz cx="6858000" cy="9144000"/>
  <p:embeddedFontLst>
    <p:embeddedFont>
      <p:font typeface="Ubuntu" panose="020B0604020202020204" charset="0"/>
      <p:regular r:id="rId12"/>
      <p:bold r:id="rId13"/>
      <p:italic r:id="rId14"/>
      <p:boldItalic r:id="rId15"/>
    </p:embeddedFont>
    <p:embeddedFont>
      <p:font typeface="Urdu Typesetting" panose="03020402040406030203" pitchFamily="66" charset="-78"/>
      <p:regular r:id="rId16"/>
      <p:bold r:id="rId17"/>
    </p:embeddedFont>
    <p:embeddedFont>
      <p:font typeface="Ubuntu Light" panose="020B0604020202020204" charset="0"/>
      <p:regular r:id="rId18"/>
      <p:bold r:id="rId19"/>
      <p:italic r:id="rId20"/>
      <p:boldItalic r:id="rId21"/>
    </p:embeddedFont>
    <p:embeddedFont>
      <p:font typeface="Work Sans Regular"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334"/>
    <a:srgbClr val="F28822"/>
    <a:srgbClr val="EE5234"/>
    <a:srgbClr val="F488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4379CE-DF76-49EC-B630-198188EDF416}">
  <a:tblStyle styleId="{B84379CE-DF76-49EC-B630-198188EDF4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0C1D61-F382-416E-A118-38419C8BC46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374" autoAdjust="0"/>
  </p:normalViewPr>
  <p:slideViewPr>
    <p:cSldViewPr snapToGrid="0">
      <p:cViewPr varScale="1">
        <p:scale>
          <a:sx n="97" d="100"/>
          <a:sy n="97" d="100"/>
        </p:scale>
        <p:origin x="612"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155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812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8b1253edf7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8b1253edf7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930600" y="939700"/>
            <a:ext cx="7282800" cy="32640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2250" advTm="3000">
        <p:fade thruBlk="1"/>
      </p:transition>
    </mc:Choice>
    <mc:Fallback>
      <p:transition spd="slow" advTm="3000">
        <p:fade thruBlk="1"/>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930600" y="2056000"/>
            <a:ext cx="7282800" cy="584100"/>
          </a:xfrm>
          <a:prstGeom prst="rect">
            <a:avLst/>
          </a:prstGeom>
        </p:spPr>
        <p:txBody>
          <a:bodyPr spcFirstLastPara="1" wrap="square" lIns="0" tIns="0" rIns="0" bIns="0"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6" name="Google Shape;16;p3"/>
          <p:cNvSpPr txBox="1">
            <a:spLocks noGrp="1"/>
          </p:cNvSpPr>
          <p:nvPr>
            <p:ph type="subTitle" idx="1"/>
          </p:nvPr>
        </p:nvSpPr>
        <p:spPr>
          <a:xfrm>
            <a:off x="930600" y="2736802"/>
            <a:ext cx="7282800" cy="35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4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mc:AlternateContent xmlns:mc="http://schemas.openxmlformats.org/markup-compatibility/2006">
    <mc:Choice xmlns:p14="http://schemas.microsoft.com/office/powerpoint/2010/main" Requires="p14">
      <p:transition spd="slow" p14:dur="2250" advTm="3000">
        <p:fade thruBlk="1"/>
      </p:transition>
    </mc:Choice>
    <mc:Fallback>
      <p:transition spd="slow" advTm="3000">
        <p:fade thruBlk="1"/>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930600" y="939700"/>
            <a:ext cx="7282800" cy="3264000"/>
          </a:xfrm>
          <a:prstGeom prst="rect">
            <a:avLst/>
          </a:prstGeom>
        </p:spPr>
        <p:txBody>
          <a:bodyPr spcFirstLastPara="1" wrap="square" lIns="0" tIns="0" rIns="0" bIns="0" anchor="ctr" anchorCtr="0">
            <a:noAutofit/>
          </a:bodyPr>
          <a:lstStyle>
            <a:lvl1pPr marL="457200" lvl="0" indent="-431800" rtl="0">
              <a:spcBef>
                <a:spcPts val="600"/>
              </a:spcBef>
              <a:spcAft>
                <a:spcPts val="0"/>
              </a:spcAft>
              <a:buSzPts val="3200"/>
              <a:buChar char="▪"/>
              <a:defRPr sz="3200"/>
            </a:lvl1pPr>
            <a:lvl2pPr marL="914400" lvl="1" indent="-431800" rtl="0">
              <a:spcBef>
                <a:spcPts val="0"/>
              </a:spcBef>
              <a:spcAft>
                <a:spcPts val="0"/>
              </a:spcAft>
              <a:buSzPts val="3200"/>
              <a:buChar char="▫"/>
              <a:defRPr sz="3200"/>
            </a:lvl2pPr>
            <a:lvl3pPr marL="1371600" lvl="2" indent="-431800" rtl="0">
              <a:spcBef>
                <a:spcPts val="0"/>
              </a:spcBef>
              <a:spcAft>
                <a:spcPts val="0"/>
              </a:spcAft>
              <a:buSzPts val="3200"/>
              <a:buChar char="▫"/>
              <a:defRPr sz="3200"/>
            </a:lvl3pPr>
            <a:lvl4pPr marL="1828800" lvl="3" indent="-431800" rtl="0">
              <a:spcBef>
                <a:spcPts val="0"/>
              </a:spcBef>
              <a:spcAft>
                <a:spcPts val="0"/>
              </a:spcAft>
              <a:buSzPts val="3200"/>
              <a:buChar char="▫"/>
              <a:defRPr sz="3200"/>
            </a:lvl4pPr>
            <a:lvl5pPr marL="2286000" lvl="4" indent="-431800" rtl="0">
              <a:spcBef>
                <a:spcPts val="0"/>
              </a:spcBef>
              <a:spcAft>
                <a:spcPts val="0"/>
              </a:spcAft>
              <a:buSzPts val="3200"/>
              <a:buChar char="▫"/>
              <a:defRPr sz="3200"/>
            </a:lvl5pPr>
            <a:lvl6pPr marL="2743200" lvl="5" indent="-431800" rtl="0">
              <a:spcBef>
                <a:spcPts val="0"/>
              </a:spcBef>
              <a:spcAft>
                <a:spcPts val="0"/>
              </a:spcAft>
              <a:buSzPts val="3200"/>
              <a:buChar char="▫"/>
              <a:defRPr sz="3200"/>
            </a:lvl6pPr>
            <a:lvl7pPr marL="3200400" lvl="6" indent="-431800" rtl="0">
              <a:spcBef>
                <a:spcPts val="0"/>
              </a:spcBef>
              <a:spcAft>
                <a:spcPts val="0"/>
              </a:spcAft>
              <a:buSzPts val="3200"/>
              <a:buChar char="▫"/>
              <a:defRPr sz="3200"/>
            </a:lvl7pPr>
            <a:lvl8pPr marL="3657600" lvl="7" indent="-431800" rtl="0">
              <a:spcBef>
                <a:spcPts val="0"/>
              </a:spcBef>
              <a:spcAft>
                <a:spcPts val="0"/>
              </a:spcAft>
              <a:buSzPts val="3200"/>
              <a:buChar char="▫"/>
              <a:defRPr sz="3200"/>
            </a:lvl8pPr>
            <a:lvl9pPr marL="4114800" lvl="8" indent="-431800" rtl="0">
              <a:spcBef>
                <a:spcPts val="0"/>
              </a:spcBef>
              <a:spcAft>
                <a:spcPts val="0"/>
              </a:spcAft>
              <a:buSzPts val="3200"/>
              <a:buChar char="▫"/>
              <a:defRPr sz="3200"/>
            </a:lvl9pPr>
          </a:lstStyle>
          <a:p>
            <a:endParaRPr/>
          </a:p>
        </p:txBody>
      </p:sp>
      <p:sp>
        <p:nvSpPr>
          <p:cNvPr id="19" name="Google Shape;19;p4"/>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p:nvPr/>
        </p:nvSpPr>
        <p:spPr>
          <a:xfrm>
            <a:off x="465300" y="465400"/>
            <a:ext cx="465300" cy="366562"/>
          </a:xfrm>
          <a:prstGeom prst="rect">
            <a:avLst/>
          </a:prstGeom>
        </p:spPr>
        <p:txBody>
          <a:bodyPr>
            <a:prstTxWarp prst="textPlain">
              <a:avLst/>
            </a:prstTxWarp>
          </a:bodyPr>
          <a:lstStyle/>
          <a:p>
            <a:pPr lvl="0" algn="ctr"/>
            <a:r>
              <a:rPr b="1" i="0">
                <a:ln>
                  <a:noFill/>
                </a:ln>
                <a:solidFill>
                  <a:schemeClr val="lt1"/>
                </a:solidFill>
                <a:latin typeface="Arial"/>
              </a:rPr>
              <a:t>“</a:t>
            </a:r>
          </a:p>
        </p:txBody>
      </p:sp>
    </p:spTree>
  </p:cSld>
  <p:clrMapOvr>
    <a:masterClrMapping/>
  </p:clrMapOvr>
  <mc:AlternateContent xmlns:mc="http://schemas.openxmlformats.org/markup-compatibility/2006">
    <mc:Choice xmlns:p14="http://schemas.microsoft.com/office/powerpoint/2010/main" Requires="p14">
      <p:transition spd="slow" p14:dur="2250" advTm="3000">
        <p:fade thruBlk="1"/>
      </p:transition>
    </mc:Choice>
    <mc:Fallback>
      <p:transition spd="slow" advTm="3000">
        <p:fade thruBlk="1"/>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 name="Google Shape;23;p5"/>
          <p:cNvSpPr txBox="1">
            <a:spLocks noGrp="1"/>
          </p:cNvSpPr>
          <p:nvPr>
            <p:ph type="body" idx="1"/>
          </p:nvPr>
        </p:nvSpPr>
        <p:spPr>
          <a:xfrm>
            <a:off x="930600" y="1415684"/>
            <a:ext cx="7282800" cy="2788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4" name="Google Shape;24;p5"/>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2250" advTm="3000">
        <p:fade thruBlk="1"/>
      </p:transition>
    </mc:Choice>
    <mc:Fallback>
      <p:transition spd="slow" advTm="3000">
        <p:fade thruBlk="1"/>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930600" y="886017"/>
            <a:ext cx="7282800" cy="364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 name="Google Shape;27;p6"/>
          <p:cNvSpPr txBox="1">
            <a:spLocks noGrp="1"/>
          </p:cNvSpPr>
          <p:nvPr>
            <p:ph type="body" idx="1"/>
          </p:nvPr>
        </p:nvSpPr>
        <p:spPr>
          <a:xfrm>
            <a:off x="930575"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8" name="Google Shape;28;p6"/>
          <p:cNvSpPr txBox="1">
            <a:spLocks noGrp="1"/>
          </p:cNvSpPr>
          <p:nvPr>
            <p:ph type="body" idx="2"/>
          </p:nvPr>
        </p:nvSpPr>
        <p:spPr>
          <a:xfrm>
            <a:off x="4810650" y="1415675"/>
            <a:ext cx="3402600" cy="2788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9" name="Google Shape;29;p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2250" advTm="3000">
        <p:fade thruBlk="1"/>
      </p:transition>
    </mc:Choice>
    <mc:Fallback>
      <p:transition spd="slow" advTm="3000">
        <p:fade thruBlk="1"/>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4="http://schemas.microsoft.com/office/powerpoint/2010/main" Requires="p14">
      <p:transition spd="slow" p14:dur="2250" advTm="3000">
        <p:fade thruBlk="1"/>
      </p:transition>
    </mc:Choice>
    <mc:Fallback>
      <p:transition spd="slow" advTm="3000">
        <p:fade thruBlk="1"/>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41000">
              <a:schemeClr val="accent2"/>
            </a:gs>
            <a:gs pos="61000">
              <a:schemeClr val="accent1"/>
            </a:gs>
            <a:gs pos="82000">
              <a:schemeClr val="accent6"/>
            </a:gs>
            <a:gs pos="100000">
              <a:schemeClr val="accent5"/>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30600" y="886017"/>
            <a:ext cx="7282800" cy="3642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1pPr>
            <a:lvl2pPr lvl="1"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2pPr>
            <a:lvl3pPr lvl="2"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3pPr>
            <a:lvl4pPr lvl="3"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4pPr>
            <a:lvl5pPr lvl="4"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5pPr>
            <a:lvl6pPr lvl="5"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6pPr>
            <a:lvl7pPr lvl="6"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7pPr>
            <a:lvl8pPr lvl="7"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8pPr>
            <a:lvl9pPr lvl="8" rtl="0">
              <a:lnSpc>
                <a:spcPct val="90000"/>
              </a:lnSpc>
              <a:spcBef>
                <a:spcPts val="0"/>
              </a:spcBef>
              <a:spcAft>
                <a:spcPts val="0"/>
              </a:spcAft>
              <a:buClr>
                <a:schemeClr val="lt1"/>
              </a:buClr>
              <a:buSzPts val="3200"/>
              <a:buFont typeface="Ubuntu"/>
              <a:buNone/>
              <a:defRPr sz="3200" b="1">
                <a:solidFill>
                  <a:schemeClr val="lt1"/>
                </a:solidFill>
                <a:latin typeface="Ubuntu"/>
                <a:ea typeface="Ubuntu"/>
                <a:cs typeface="Ubuntu"/>
                <a:sym typeface="Ubuntu"/>
              </a:defRPr>
            </a:lvl9pPr>
          </a:lstStyle>
          <a:p>
            <a:endParaRPr/>
          </a:p>
        </p:txBody>
      </p:sp>
      <p:sp>
        <p:nvSpPr>
          <p:cNvPr id="7" name="Google Shape;7;p1"/>
          <p:cNvSpPr txBox="1">
            <a:spLocks noGrp="1"/>
          </p:cNvSpPr>
          <p:nvPr>
            <p:ph type="body" idx="1"/>
          </p:nvPr>
        </p:nvSpPr>
        <p:spPr>
          <a:xfrm>
            <a:off x="930600" y="1415684"/>
            <a:ext cx="7282800" cy="2788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1pPr>
            <a:lvl2pPr marL="914400" lvl="1"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2pPr>
            <a:lvl3pPr marL="1371600" lvl="2"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3pPr>
            <a:lvl4pPr marL="1828800" lvl="3"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4pPr>
            <a:lvl5pPr marL="2286000" lvl="4"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5pPr>
            <a:lvl6pPr marL="2743200" lvl="5"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6pPr>
            <a:lvl7pPr marL="3200400" lvl="6"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7pPr>
            <a:lvl8pPr marL="3657600" lvl="7"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8pPr>
            <a:lvl9pPr marL="4114800" lvl="8" indent="-381000" rtl="0">
              <a:lnSpc>
                <a:spcPct val="115000"/>
              </a:lnSpc>
              <a:spcBef>
                <a:spcPts val="0"/>
              </a:spcBef>
              <a:spcAft>
                <a:spcPts val="0"/>
              </a:spcAft>
              <a:buClr>
                <a:schemeClr val="lt1"/>
              </a:buClr>
              <a:buSzPts val="2400"/>
              <a:buFont typeface="Ubuntu Light"/>
              <a:buChar char="▫"/>
              <a:defRPr sz="2400">
                <a:solidFill>
                  <a:schemeClr val="lt1"/>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8213401" y="4248586"/>
            <a:ext cx="465300" cy="474300"/>
          </a:xfrm>
          <a:prstGeom prst="rect">
            <a:avLst/>
          </a:prstGeom>
          <a:noFill/>
          <a:ln>
            <a:noFill/>
          </a:ln>
        </p:spPr>
        <p:txBody>
          <a:bodyPr spcFirstLastPara="1" wrap="square" lIns="0" tIns="0" rIns="0" bIns="0" anchor="b" anchorCtr="0">
            <a:noAutofit/>
          </a:bodyPr>
          <a:lstStyle>
            <a:lvl1pPr lvl="0" algn="r" rtl="0">
              <a:buNone/>
              <a:defRPr sz="1600" b="1">
                <a:solidFill>
                  <a:schemeClr val="lt1"/>
                </a:solidFill>
                <a:latin typeface="Ubuntu"/>
                <a:ea typeface="Ubuntu"/>
                <a:cs typeface="Ubuntu"/>
                <a:sym typeface="Ubuntu"/>
              </a:defRPr>
            </a:lvl1pPr>
            <a:lvl2pPr lvl="1" algn="r" rtl="0">
              <a:buNone/>
              <a:defRPr sz="1600" b="1">
                <a:solidFill>
                  <a:schemeClr val="lt1"/>
                </a:solidFill>
                <a:latin typeface="Ubuntu"/>
                <a:ea typeface="Ubuntu"/>
                <a:cs typeface="Ubuntu"/>
                <a:sym typeface="Ubuntu"/>
              </a:defRPr>
            </a:lvl2pPr>
            <a:lvl3pPr lvl="2" algn="r" rtl="0">
              <a:buNone/>
              <a:defRPr sz="1600" b="1">
                <a:solidFill>
                  <a:schemeClr val="lt1"/>
                </a:solidFill>
                <a:latin typeface="Ubuntu"/>
                <a:ea typeface="Ubuntu"/>
                <a:cs typeface="Ubuntu"/>
                <a:sym typeface="Ubuntu"/>
              </a:defRPr>
            </a:lvl3pPr>
            <a:lvl4pPr lvl="3" algn="r" rtl="0">
              <a:buNone/>
              <a:defRPr sz="1600" b="1">
                <a:solidFill>
                  <a:schemeClr val="lt1"/>
                </a:solidFill>
                <a:latin typeface="Ubuntu"/>
                <a:ea typeface="Ubuntu"/>
                <a:cs typeface="Ubuntu"/>
                <a:sym typeface="Ubuntu"/>
              </a:defRPr>
            </a:lvl4pPr>
            <a:lvl5pPr lvl="4" algn="r" rtl="0">
              <a:buNone/>
              <a:defRPr sz="1600" b="1">
                <a:solidFill>
                  <a:schemeClr val="lt1"/>
                </a:solidFill>
                <a:latin typeface="Ubuntu"/>
                <a:ea typeface="Ubuntu"/>
                <a:cs typeface="Ubuntu"/>
                <a:sym typeface="Ubuntu"/>
              </a:defRPr>
            </a:lvl5pPr>
            <a:lvl6pPr lvl="5" algn="r" rtl="0">
              <a:buNone/>
              <a:defRPr sz="1600" b="1">
                <a:solidFill>
                  <a:schemeClr val="lt1"/>
                </a:solidFill>
                <a:latin typeface="Ubuntu"/>
                <a:ea typeface="Ubuntu"/>
                <a:cs typeface="Ubuntu"/>
                <a:sym typeface="Ubuntu"/>
              </a:defRPr>
            </a:lvl6pPr>
            <a:lvl7pPr lvl="6" algn="r" rtl="0">
              <a:buNone/>
              <a:defRPr sz="1600" b="1">
                <a:solidFill>
                  <a:schemeClr val="lt1"/>
                </a:solidFill>
                <a:latin typeface="Ubuntu"/>
                <a:ea typeface="Ubuntu"/>
                <a:cs typeface="Ubuntu"/>
                <a:sym typeface="Ubuntu"/>
              </a:defRPr>
            </a:lvl7pPr>
            <a:lvl8pPr lvl="7" algn="r" rtl="0">
              <a:buNone/>
              <a:defRPr sz="1600" b="1">
                <a:solidFill>
                  <a:schemeClr val="lt1"/>
                </a:solidFill>
                <a:latin typeface="Ubuntu"/>
                <a:ea typeface="Ubuntu"/>
                <a:cs typeface="Ubuntu"/>
                <a:sym typeface="Ubuntu"/>
              </a:defRPr>
            </a:lvl8pPr>
            <a:lvl9pPr lvl="8" algn="r" rtl="0">
              <a:buNone/>
              <a:defRPr sz="1600" b="1">
                <a:solidFill>
                  <a:schemeClr val="lt1"/>
                </a:solidFill>
                <a:latin typeface="Ubuntu"/>
                <a:ea typeface="Ubuntu"/>
                <a:cs typeface="Ubuntu"/>
                <a:sym typeface="Ubuntu"/>
              </a:defRPr>
            </a:lvl9pPr>
          </a:lstStyle>
          <a:p>
            <a:pPr marL="0" lvl="0" indent="0" algn="r" rtl="0">
              <a:spcBef>
                <a:spcPts val="0"/>
              </a:spcBef>
              <a:spcAft>
                <a:spcPts val="0"/>
              </a:spcAft>
              <a:buNone/>
            </a:pPr>
            <a:fld id="{00000000-1234-1234-1234-123412341234}" type="slidenum">
              <a:rPr lang="en"/>
              <a:t>‹#›</a:t>
            </a:fld>
            <a:endParaRPr/>
          </a:p>
        </p:txBody>
      </p:sp>
      <p:grpSp>
        <p:nvGrpSpPr>
          <p:cNvPr id="9" name="Google Shape;9;p1"/>
          <p:cNvGrpSpPr/>
          <p:nvPr/>
        </p:nvGrpSpPr>
        <p:grpSpPr>
          <a:xfrm>
            <a:off x="465300" y="465400"/>
            <a:ext cx="8213400" cy="4212750"/>
            <a:chOff x="465300" y="465400"/>
            <a:chExt cx="8213400" cy="4212750"/>
          </a:xfrm>
        </p:grpSpPr>
        <p:sp>
          <p:nvSpPr>
            <p:cNvPr id="10" name="Google Shape;10;p1"/>
            <p:cNvSpPr/>
            <p:nvPr/>
          </p:nvSpPr>
          <p:spPr>
            <a:xfrm rot="10800000">
              <a:off x="3221100" y="46540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sp>
          <p:nvSpPr>
            <p:cNvPr id="11" name="Google Shape;11;p1"/>
            <p:cNvSpPr/>
            <p:nvPr/>
          </p:nvSpPr>
          <p:spPr>
            <a:xfrm>
              <a:off x="465300" y="3282550"/>
              <a:ext cx="5457600" cy="1395600"/>
            </a:xfrm>
            <a:prstGeom prst="corner">
              <a:avLst>
                <a:gd name="adj1" fmla="val 1582"/>
                <a:gd name="adj2" fmla="val 154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Work Sans Regular"/>
                <a:ea typeface="Work Sans Regular"/>
                <a:cs typeface="Work Sans Regular"/>
                <a:sym typeface="Work Sans Regular"/>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mc:AlternateContent xmlns:mc="http://schemas.openxmlformats.org/markup-compatibility/2006">
    <mc:Choice xmlns:p14="http://schemas.microsoft.com/office/powerpoint/2010/main" Requires="p14">
      <p:transition spd="slow" p14:dur="2250" advTm="3000">
        <p:fade thruBlk="1"/>
      </p:transition>
    </mc:Choice>
    <mc:Fallback>
      <p:transition spd="slow" advTm="3000">
        <p:fade thruBlk="1"/>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pos="5467">
          <p15:clr>
            <a:srgbClr val="EA4335"/>
          </p15:clr>
        </p15:guide>
        <p15:guide id="2" orient="horz" pos="2947">
          <p15:clr>
            <a:srgbClr val="EA4335"/>
          </p15:clr>
        </p15:guide>
        <p15:guide id="3" pos="586">
          <p15:clr>
            <a:srgbClr val="EA4335"/>
          </p15:clr>
        </p15:guide>
        <p15:guide id="4" orient="horz" pos="592">
          <p15:clr>
            <a:srgbClr val="EA4335"/>
          </p15:clr>
        </p15:guide>
        <p15:guide id="5" pos="5174">
          <p15:clr>
            <a:srgbClr val="EA4335"/>
          </p15:clr>
        </p15:guide>
        <p15:guide id="6" orient="horz" pos="2648">
          <p15:clr>
            <a:srgbClr val="EA4335"/>
          </p15:clr>
        </p15:guide>
        <p15:guide id="7" orient="horz" pos="293">
          <p15:clr>
            <a:srgbClr val="EA4335"/>
          </p15:clr>
        </p15:guide>
        <p15:guide id="8" pos="2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a.wikipedia.org/wiki/%E0%AE%AE%E0%AF%8A%E0%AE%B4%E0%AE%BF%E0%AE%AA%E0%AF%81" TargetMode="External"/><Relationship Id="rId7" Type="http://schemas.openxmlformats.org/officeDocument/2006/relationships/hyperlink" Target="https://ta.wikipedia.org/wiki/%E0%AE%A8%E0%AE%BE%E0%AE%9F%E0%AE%95%E0%AE%BE%E0%AE%9A%E0%AE%BF%E0%AE%B0%E0%AE%BF%E0%AE%AF%E0%AE%B0%E0%AF%8D"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ta.wikipedia.org/wiki/%E0%AE%92%E0%AE%B3%E0%AE%BF" TargetMode="External"/><Relationship Id="rId5" Type="http://schemas.openxmlformats.org/officeDocument/2006/relationships/hyperlink" Target="https://ta.wikipedia.org/wiki/%E0%AE%92%E0%AE%B2%E0%AE%BF" TargetMode="External"/><Relationship Id="rId4" Type="http://schemas.openxmlformats.org/officeDocument/2006/relationships/hyperlink" Target="https://ta.wikipedia.org/wiki/%E0%AE%87%E0%AE%9A%E0%AF%8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930600" y="939700"/>
            <a:ext cx="7282800" cy="3264000"/>
          </a:xfrm>
          <a:prstGeom prst="rect">
            <a:avLst/>
          </a:prstGeom>
        </p:spPr>
        <p:txBody>
          <a:bodyPr spcFirstLastPara="1" wrap="square" lIns="0" tIns="0" rIns="0" bIns="0" anchor="ctr" anchorCtr="0">
            <a:noAutofit/>
          </a:bodyPr>
          <a:lstStyle/>
          <a:p>
            <a:pPr algn="ctr"/>
            <a:r>
              <a:rPr lang="ta-IN" b="0" dirty="0"/>
              <a:t>நாடகம்</a:t>
            </a:r>
          </a:p>
        </p:txBody>
      </p:sp>
    </p:spTree>
  </p:cSld>
  <p:clrMapOvr>
    <a:masterClrMapping/>
  </p:clrMapOvr>
  <mc:AlternateContent xmlns:mc="http://schemas.openxmlformats.org/markup-compatibility/2006">
    <mc:Choice xmlns:p14="http://schemas.microsoft.com/office/powerpoint/2010/main" Requires="p14">
      <p:transition spd="slow" p14:dur="2250" advTm="3000">
        <p:fade thruBlk="1"/>
      </p:transition>
    </mc:Choice>
    <mc:Fallback>
      <p:transition spd="slow" advTm="3000">
        <p:fade thruBlk="1"/>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idx="4294967295"/>
          </p:nvPr>
        </p:nvSpPr>
        <p:spPr>
          <a:xfrm>
            <a:off x="967582" y="1007918"/>
            <a:ext cx="3582000" cy="846900"/>
          </a:xfrm>
          <a:prstGeom prst="rect">
            <a:avLst/>
          </a:prstGeom>
        </p:spPr>
        <p:txBody>
          <a:bodyPr spcFirstLastPara="1" wrap="square" lIns="0" tIns="0" rIns="0" bIns="0" anchor="b" anchorCtr="0">
            <a:noAutofit/>
          </a:bodyPr>
          <a:lstStyle/>
          <a:p>
            <a:pPr lvl="0"/>
            <a:r>
              <a:rPr lang="ta-IN" sz="6000" dirty="0" smtClean="0"/>
              <a:t>வணக்கம்</a:t>
            </a:r>
            <a:r>
              <a:rPr lang="en-US" sz="6000" dirty="0" smtClean="0"/>
              <a:t> !</a:t>
            </a:r>
            <a:endParaRPr sz="6000" dirty="0"/>
          </a:p>
        </p:txBody>
      </p:sp>
      <p:sp>
        <p:nvSpPr>
          <p:cNvPr id="66" name="Google Shape;66;p14"/>
          <p:cNvSpPr txBox="1">
            <a:spLocks noGrp="1"/>
          </p:cNvSpPr>
          <p:nvPr>
            <p:ph type="subTitle" idx="4294967295"/>
          </p:nvPr>
        </p:nvSpPr>
        <p:spPr>
          <a:xfrm>
            <a:off x="930600" y="1903103"/>
            <a:ext cx="3582000" cy="2300700"/>
          </a:xfrm>
          <a:prstGeom prst="rect">
            <a:avLst/>
          </a:prstGeom>
        </p:spPr>
        <p:txBody>
          <a:bodyPr spcFirstLastPara="1" wrap="square" lIns="0" tIns="0" rIns="0" bIns="0" anchor="t" anchorCtr="0">
            <a:noAutofit/>
          </a:bodyPr>
          <a:lstStyle/>
          <a:p>
            <a:pPr marL="0" lvl="0" indent="0">
              <a:buNone/>
            </a:pPr>
            <a:r>
              <a:rPr lang="en-US" b="1" dirty="0" smtClean="0"/>
              <a:t> </a:t>
            </a:r>
            <a:r>
              <a:rPr lang="ta-IN" b="1" dirty="0"/>
              <a:t>பெயர்</a:t>
            </a:r>
            <a:r>
              <a:rPr lang="en-US" b="1" dirty="0" smtClean="0"/>
              <a:t> : </a:t>
            </a:r>
            <a:r>
              <a:rPr lang="ta-IN" b="1" dirty="0" smtClean="0">
                <a:latin typeface="Urdu Typesetting" panose="03020402040406030203" pitchFamily="66" charset="-78"/>
              </a:rPr>
              <a:t>விஸ்வநாதன்</a:t>
            </a:r>
            <a:endParaRPr lang="en-US" b="1" dirty="0" smtClean="0">
              <a:latin typeface="Urdu Typesetting" panose="03020402040406030203" pitchFamily="66" charset="-78"/>
            </a:endParaRPr>
          </a:p>
          <a:p>
            <a:pPr marL="0" lvl="0" indent="0">
              <a:buNone/>
            </a:pPr>
            <a:r>
              <a:rPr lang="ta-IN" b="1" dirty="0">
                <a:latin typeface="Urdu Typesetting" panose="03020402040406030203" pitchFamily="66" charset="-78"/>
              </a:rPr>
              <a:t>பதிவு </a:t>
            </a:r>
            <a:r>
              <a:rPr lang="ta-IN" b="1" dirty="0" smtClean="0">
                <a:latin typeface="Urdu Typesetting" panose="03020402040406030203" pitchFamily="66" charset="-78"/>
              </a:rPr>
              <a:t>எண்</a:t>
            </a:r>
            <a:r>
              <a:rPr lang="en-US" b="1" dirty="0" smtClean="0">
                <a:latin typeface="Urdu Typesetting" panose="03020402040406030203" pitchFamily="66" charset="-78"/>
              </a:rPr>
              <a:t>   :   </a:t>
            </a:r>
            <a:r>
              <a:rPr lang="en-GB" dirty="0" smtClean="0"/>
              <a:t>252101014</a:t>
            </a:r>
            <a:endParaRPr lang="en-US" b="1" dirty="0" smtClean="0">
              <a:latin typeface="Urdu Typesetting" panose="03020402040406030203" pitchFamily="66" charset="-78"/>
            </a:endParaRPr>
          </a:p>
          <a:p>
            <a:pPr marL="0" lvl="0" indent="0">
              <a:buNone/>
            </a:pPr>
            <a:r>
              <a:rPr lang="ta-IN" b="1" dirty="0" smtClean="0">
                <a:latin typeface="Urdu Typesetting" panose="03020402040406030203" pitchFamily="66" charset="-78"/>
                <a:cs typeface="Urdu Typesetting" panose="03020402040406030203" pitchFamily="66" charset="-78"/>
              </a:rPr>
              <a:t>துறை</a:t>
            </a:r>
            <a:r>
              <a:rPr lang="en-US" b="1" dirty="0" smtClean="0">
                <a:latin typeface="Urdu Typesetting" panose="03020402040406030203" pitchFamily="66" charset="-78"/>
                <a:cs typeface="Urdu Typesetting" panose="03020402040406030203" pitchFamily="66" charset="-78"/>
              </a:rPr>
              <a:t>   :  B.com (General)</a:t>
            </a:r>
            <a:endParaRPr b="1" dirty="0">
              <a:latin typeface="Urdu Typesetting" panose="03020402040406030203" pitchFamily="66" charset="-78"/>
              <a:cs typeface="Urdu Typesetting" panose="03020402040406030203" pitchFamily="66" charset="-78"/>
            </a:endParaRPr>
          </a:p>
        </p:txBody>
      </p:sp>
      <p:sp>
        <p:nvSpPr>
          <p:cNvPr id="68" name="Google Shape;68;p14"/>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Oval 1"/>
          <p:cNvSpPr/>
          <p:nvPr/>
        </p:nvSpPr>
        <p:spPr>
          <a:xfrm>
            <a:off x="5257800" y="1007918"/>
            <a:ext cx="3106882" cy="31172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Google Shape;738;p47"/>
          <p:cNvSpPr/>
          <p:nvPr/>
        </p:nvSpPr>
        <p:spPr>
          <a:xfrm>
            <a:off x="5705708" y="1491139"/>
            <a:ext cx="2243338" cy="2259979"/>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 name="Oval 2"/>
          <p:cNvSpPr/>
          <p:nvPr/>
        </p:nvSpPr>
        <p:spPr>
          <a:xfrm>
            <a:off x="5705708" y="3605645"/>
            <a:ext cx="310628" cy="5195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4="http://schemas.microsoft.com/office/powerpoint/2010/main" Requires="p14">
      <p:transition spd="slow" p14:dur="2250" advTm="3000">
        <p:fade thruBlk="1"/>
      </p:transition>
    </mc:Choice>
    <mc:Fallback>
      <p:transition spd="slow" advTm="3000">
        <p:fade thruBlk="1"/>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930600" y="2056000"/>
            <a:ext cx="7282800" cy="584100"/>
          </a:xfrm>
          <a:prstGeom prst="rect">
            <a:avLst/>
          </a:prstGeom>
        </p:spPr>
        <p:txBody>
          <a:bodyPr spcFirstLastPara="1" wrap="square" lIns="0" tIns="0" rIns="0" bIns="0" anchor="b" anchorCtr="0">
            <a:noAutofit/>
          </a:bodyPr>
          <a:lstStyle/>
          <a:p>
            <a:pPr lvl="0" algn="ctr"/>
            <a:r>
              <a:rPr lang="ta-IN" dirty="0"/>
              <a:t>நாடகம் என்றால் </a:t>
            </a:r>
            <a:r>
              <a:rPr lang="ta-IN" dirty="0" smtClean="0"/>
              <a:t>என்ன</a:t>
            </a:r>
            <a:r>
              <a:rPr lang="en-US" dirty="0" smtClean="0"/>
              <a:t> ?</a:t>
            </a:r>
            <a:endParaRPr dirty="0"/>
          </a:p>
        </p:txBody>
      </p:sp>
      <p:sp>
        <p:nvSpPr>
          <p:cNvPr id="74" name="Google Shape;74;p15"/>
          <p:cNvSpPr txBox="1">
            <a:spLocks noGrp="1"/>
          </p:cNvSpPr>
          <p:nvPr>
            <p:ph type="subTitle" idx="1"/>
          </p:nvPr>
        </p:nvSpPr>
        <p:spPr>
          <a:xfrm>
            <a:off x="930600" y="2736802"/>
            <a:ext cx="7282800" cy="350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a:t>
            </a:r>
            <a:endParaRPr dirty="0"/>
          </a:p>
        </p:txBody>
      </p:sp>
    </p:spTree>
  </p:cSld>
  <p:clrMapOvr>
    <a:masterClrMapping/>
  </p:clrMapOvr>
  <mc:AlternateContent xmlns:mc="http://schemas.openxmlformats.org/markup-compatibility/2006">
    <mc:Choice xmlns:p14="http://schemas.microsoft.com/office/powerpoint/2010/main" Requires="p14">
      <p:transition spd="slow" p14:dur="2250" advTm="3000">
        <p:fade thruBlk="1"/>
      </p:transition>
    </mc:Choice>
    <mc:Fallback>
      <p:transition spd="slow" advTm="3000">
        <p:fade thruBlk="1"/>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body" idx="1"/>
          </p:nvPr>
        </p:nvSpPr>
        <p:spPr>
          <a:xfrm>
            <a:off x="930600" y="939700"/>
            <a:ext cx="7282800" cy="3264000"/>
          </a:xfrm>
          <a:prstGeom prst="rect">
            <a:avLst/>
          </a:prstGeom>
        </p:spPr>
        <p:txBody>
          <a:bodyPr spcFirstLastPara="1" wrap="square" lIns="0" tIns="0" rIns="0" bIns="0" anchor="ctr" anchorCtr="0">
            <a:noAutofit/>
          </a:bodyPr>
          <a:lstStyle/>
          <a:p>
            <a:pPr marL="0" lvl="0" indent="0">
              <a:buNone/>
            </a:pPr>
            <a:r>
              <a:rPr lang="ta-IN" sz="2000" b="1" dirty="0"/>
              <a:t>நாடகம்</a:t>
            </a:r>
            <a:r>
              <a:rPr lang="ta-IN" sz="2000" dirty="0"/>
              <a:t> என்பது ஒரு கலை அல்லது பலவகைக் கலைகளின் கூட்டுச் சேர்க்கையாகும். நாட்டு + அகம் = நாடகம். அதாவது, நாட்டு மக்களின் அகத்தை பிரதிபலிக்கும் கலை. </a:t>
            </a:r>
            <a:r>
              <a:rPr lang="ta-IN" sz="2000" dirty="0">
                <a:hlinkClick r:id="rId3" tooltip="மொழிபு"/>
              </a:rPr>
              <a:t>கதை</a:t>
            </a:r>
            <a:r>
              <a:rPr lang="ta-IN" sz="2000" dirty="0"/>
              <a:t> ஒன்றை அரங்கிலே நடிப்பு, ஒப்பனை, </a:t>
            </a:r>
            <a:r>
              <a:rPr lang="ta-IN" sz="2000" dirty="0">
                <a:hlinkClick r:id="rId4" tooltip="இசை"/>
              </a:rPr>
              <a:t>இசை</a:t>
            </a:r>
            <a:r>
              <a:rPr lang="ta-IN" sz="2000" dirty="0"/>
              <a:t>, ஓவியம், அரங்கமைப்பு, இலக்கியம், </a:t>
            </a:r>
            <a:r>
              <a:rPr lang="ta-IN" sz="2000" dirty="0">
                <a:hlinkClick r:id="rId5" tooltip="ஒலி"/>
              </a:rPr>
              <a:t>ஒலி</a:t>
            </a:r>
            <a:r>
              <a:rPr lang="ta-IN" sz="2000" dirty="0"/>
              <a:t>, </a:t>
            </a:r>
            <a:r>
              <a:rPr lang="ta-IN" sz="2000" dirty="0">
                <a:hlinkClick r:id="rId6" tooltip="ஒளி"/>
              </a:rPr>
              <a:t>ஒளி</a:t>
            </a:r>
            <a:r>
              <a:rPr lang="ta-IN" sz="2000" dirty="0"/>
              <a:t> முதலான கலைகளின் ஒன்றிணைப்பால் படைத்துக் காட்டுவதை நாடகம் எனலாம். இவற்றை எழுதுபவர்கள் </a:t>
            </a:r>
            <a:r>
              <a:rPr lang="ta-IN" sz="2000" dirty="0">
                <a:hlinkClick r:id="rId7" tooltip="நாடகாசிரியர்"/>
              </a:rPr>
              <a:t>நாடகாசிரியர்</a:t>
            </a:r>
            <a:r>
              <a:rPr lang="ta-IN" sz="2000" dirty="0"/>
              <a:t> என அறியப்படுவார். தமிழ் நாடகத் தந்தை என பம்மல் சம்பந்தனார் அழைக்கப்படுகிறார்.</a:t>
            </a:r>
            <a:endParaRPr sz="2000" dirty="0"/>
          </a:p>
        </p:txBody>
      </p:sp>
      <p:sp>
        <p:nvSpPr>
          <p:cNvPr id="80" name="Google Shape;80;p16"/>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mc:Choice xmlns:p14="http://schemas.microsoft.com/office/powerpoint/2010/main" Requires="p14">
      <p:transition spd="slow" p14:dur="2250" advTm="3000">
        <p:fade thruBlk="1"/>
      </p:transition>
    </mc:Choice>
    <mc:Fallback>
      <p:transition spd="slow" advTm="3000">
        <p:fade thruBlk="1"/>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930600" y="575500"/>
            <a:ext cx="3520800" cy="364200"/>
          </a:xfrm>
          <a:prstGeom prst="rect">
            <a:avLst/>
          </a:prstGeom>
        </p:spPr>
        <p:txBody>
          <a:bodyPr spcFirstLastPara="1" wrap="square" lIns="0" tIns="0" rIns="0" bIns="0" anchor="t" anchorCtr="0">
            <a:noAutofit/>
          </a:bodyPr>
          <a:lstStyle/>
          <a:p>
            <a:r>
              <a:rPr lang="ta-IN" b="0" dirty="0"/>
              <a:t>விளக்கமும் செயல்பாடுகளும்</a:t>
            </a:r>
          </a:p>
        </p:txBody>
      </p:sp>
      <p:sp>
        <p:nvSpPr>
          <p:cNvPr id="130" name="Google Shape;130;p21"/>
          <p:cNvSpPr txBox="1">
            <a:spLocks noGrp="1"/>
          </p:cNvSpPr>
          <p:nvPr>
            <p:ph type="body" idx="1"/>
          </p:nvPr>
        </p:nvSpPr>
        <p:spPr>
          <a:xfrm>
            <a:off x="930600" y="1517073"/>
            <a:ext cx="4018650" cy="2731513"/>
          </a:xfrm>
          <a:prstGeom prst="rect">
            <a:avLst/>
          </a:prstGeom>
        </p:spPr>
        <p:txBody>
          <a:bodyPr spcFirstLastPara="1" wrap="square" lIns="0" tIns="0" rIns="0" bIns="0" anchor="t" anchorCtr="0">
            <a:noAutofit/>
          </a:bodyPr>
          <a:lstStyle/>
          <a:p>
            <a:r>
              <a:rPr lang="ta-IN" sz="2000" dirty="0"/>
              <a:t>'இயல்' என்பது சொல் வடிவம்,</a:t>
            </a:r>
          </a:p>
          <a:p>
            <a:r>
              <a:rPr lang="ta-IN" sz="2000" dirty="0"/>
              <a:t>'இசை' என்பது சொற்களோடு, இசையும் சேர்ந்த வடிவம்,</a:t>
            </a:r>
          </a:p>
          <a:p>
            <a:r>
              <a:rPr lang="ta-IN" sz="2000" dirty="0"/>
              <a:t>'நாடகம்' என்பது, 'இயல்', 'இசை' மற்றும் உடல் அசைவுகளை அடிப்படையாகக் கொண்ட வடிவம்.</a:t>
            </a:r>
          </a:p>
        </p:txBody>
      </p:sp>
      <p:sp>
        <p:nvSpPr>
          <p:cNvPr id="131" name="Google Shape;131;p21"/>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3074" name="Picture 2" descr="Medai Nadagam Koothu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168" y="1287922"/>
            <a:ext cx="3547883" cy="2778923"/>
          </a:xfrm>
          <a:prstGeom prst="rect">
            <a:avLst/>
          </a:prstGeom>
          <a:solidFill>
            <a:srgbClr val="FFFFFF">
              <a:shade val="85000"/>
            </a:srgbClr>
          </a:solidFill>
          <a:ln w="88900" cap="sq">
            <a:solidFill>
              <a:srgbClr val="EF5334"/>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250" advTm="3000">
        <p:fade thruBlk="1"/>
      </p:transition>
    </mc:Choice>
    <mc:Fallback>
      <p:transition spd="slow" advTm="3000">
        <p:fade thruBlk="1"/>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930600" y="575500"/>
            <a:ext cx="3520800" cy="364200"/>
          </a:xfrm>
          <a:prstGeom prst="rect">
            <a:avLst/>
          </a:prstGeom>
        </p:spPr>
        <p:txBody>
          <a:bodyPr spcFirstLastPara="1" wrap="square" lIns="0" tIns="0" rIns="0" bIns="0" anchor="t" anchorCtr="0">
            <a:noAutofit/>
          </a:bodyPr>
          <a:lstStyle/>
          <a:p>
            <a:r>
              <a:rPr lang="ta-IN" b="0" dirty="0"/>
              <a:t>விளக்கமும் செயல்பாடுகளும்</a:t>
            </a:r>
          </a:p>
        </p:txBody>
      </p:sp>
      <p:sp>
        <p:nvSpPr>
          <p:cNvPr id="130" name="Google Shape;130;p21"/>
          <p:cNvSpPr txBox="1">
            <a:spLocks noGrp="1"/>
          </p:cNvSpPr>
          <p:nvPr>
            <p:ph type="body" idx="1"/>
          </p:nvPr>
        </p:nvSpPr>
        <p:spPr>
          <a:xfrm>
            <a:off x="930600" y="1517073"/>
            <a:ext cx="4018650" cy="2731513"/>
          </a:xfrm>
          <a:prstGeom prst="rect">
            <a:avLst/>
          </a:prstGeom>
        </p:spPr>
        <p:txBody>
          <a:bodyPr spcFirstLastPara="1" wrap="square" lIns="0" tIns="0" rIns="0" bIns="0" anchor="t" anchorCtr="0">
            <a:noAutofit/>
          </a:bodyPr>
          <a:lstStyle/>
          <a:p>
            <a:r>
              <a:rPr lang="ta-IN" sz="2000" dirty="0"/>
              <a:t>'இயல்' என்பது சொல் வடிவம்,</a:t>
            </a:r>
          </a:p>
          <a:p>
            <a:r>
              <a:rPr lang="ta-IN" sz="2000" dirty="0"/>
              <a:t>'இசை' என்பது சொற்களோடு, இசையும் சேர்ந்த வடிவம்,</a:t>
            </a:r>
          </a:p>
          <a:p>
            <a:r>
              <a:rPr lang="ta-IN" sz="2000" dirty="0"/>
              <a:t>'நாடகம்' என்பது, 'இயல்', 'இசை' மற்றும் உடல் அசைவுகளை அடிப்படையாகக் கொண்ட வடிவம்.</a:t>
            </a:r>
          </a:p>
        </p:txBody>
      </p:sp>
      <p:sp>
        <p:nvSpPr>
          <p:cNvPr id="131" name="Google Shape;131;p21"/>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3250" y="1238157"/>
            <a:ext cx="3412801" cy="2637651"/>
          </a:xfrm>
          <a:prstGeom prst="rect">
            <a:avLst/>
          </a:prstGeom>
          <a:ln w="38100" cap="sq">
            <a:solidFill>
              <a:srgbClr val="F4882E"/>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19857433"/>
      </p:ext>
    </p:extLst>
  </p:cSld>
  <p:clrMapOvr>
    <a:masterClrMapping/>
  </p:clrMapOvr>
  <mc:AlternateContent xmlns:mc="http://schemas.openxmlformats.org/markup-compatibility/2006">
    <mc:Choice xmlns:p14="http://schemas.microsoft.com/office/powerpoint/2010/main" Requires="p14">
      <p:transition spd="slow" p14:dur="2250" advTm="3000">
        <p:fade thruBlk="1"/>
      </p:transition>
    </mc:Choice>
    <mc:Fallback>
      <p:transition spd="slow" advTm="3000">
        <p:fade thruBlk="1"/>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30574" y="1188864"/>
            <a:ext cx="7282800" cy="364200"/>
          </a:xfrm>
        </p:spPr>
        <p:txBody>
          <a:bodyPr/>
          <a:lstStyle/>
          <a:p>
            <a:r>
              <a:rPr lang="ta-IN" b="0" dirty="0"/>
              <a:t>தமிழ் நாடகத் தோற்றம்</a:t>
            </a:r>
            <a:br>
              <a:rPr lang="ta-IN" b="0" dirty="0"/>
            </a:br>
            <a:endParaRPr lang="en-GB" dirty="0"/>
          </a:p>
        </p:txBody>
      </p:sp>
      <p:sp>
        <p:nvSpPr>
          <p:cNvPr id="6" name="Text Placeholder 5"/>
          <p:cNvSpPr>
            <a:spLocks noGrp="1"/>
          </p:cNvSpPr>
          <p:nvPr>
            <p:ph type="body" idx="1"/>
          </p:nvPr>
        </p:nvSpPr>
        <p:spPr>
          <a:xfrm>
            <a:off x="930574" y="1415675"/>
            <a:ext cx="3682989" cy="2788200"/>
          </a:xfrm>
        </p:spPr>
        <p:txBody>
          <a:bodyPr/>
          <a:lstStyle/>
          <a:p>
            <a:pPr marL="101600" indent="0">
              <a:buNone/>
            </a:pPr>
            <a:r>
              <a:rPr lang="ta-IN" sz="1400" dirty="0"/>
              <a:t>“	மோனத்து இருந்த முன்னோன் கூத்தில்</a:t>
            </a:r>
          </a:p>
          <a:p>
            <a:pPr marL="101600" indent="0">
              <a:buNone/>
            </a:pPr>
            <a:r>
              <a:rPr lang="ta-IN" sz="1400" dirty="0"/>
              <a:t>உடுக்கையில் பிறந்தது ஓசையின் சுழலே</a:t>
            </a:r>
          </a:p>
          <a:p>
            <a:pPr marL="101600" indent="0">
              <a:buNone/>
            </a:pPr>
            <a:r>
              <a:rPr lang="ta-IN" sz="1400" dirty="0" smtClean="0"/>
              <a:t>ஓசையில் </a:t>
            </a:r>
            <a:r>
              <a:rPr lang="ta-IN" sz="1400" dirty="0"/>
              <a:t>பிறந்தது இசையின் </a:t>
            </a:r>
            <a:r>
              <a:rPr lang="ta-IN" sz="1400" dirty="0" smtClean="0"/>
              <a:t>உயிர்ப்பே</a:t>
            </a:r>
          </a:p>
          <a:p>
            <a:pPr marL="101600" indent="0">
              <a:buNone/>
            </a:pPr>
            <a:r>
              <a:rPr lang="ta-IN" sz="1400" dirty="0" smtClean="0"/>
              <a:t>இசையில் பிறந்தது ஆட்டத்து இயல்பே</a:t>
            </a:r>
          </a:p>
          <a:p>
            <a:pPr marL="101600" indent="0">
              <a:buNone/>
            </a:pPr>
            <a:r>
              <a:rPr lang="ta-IN" sz="1400" dirty="0" smtClean="0"/>
              <a:t>ஆட்டம் </a:t>
            </a:r>
            <a:r>
              <a:rPr lang="ta-IN" sz="1400" dirty="0"/>
              <a:t>பிறந்தது கூத்தினது அமைவே</a:t>
            </a:r>
          </a:p>
          <a:p>
            <a:pPr marL="101600" indent="0">
              <a:buNone/>
            </a:pPr>
            <a:r>
              <a:rPr lang="ta-IN" sz="1400" dirty="0" smtClean="0"/>
              <a:t>கூத்தில் </a:t>
            </a:r>
            <a:r>
              <a:rPr lang="ta-IN" sz="1400" dirty="0"/>
              <a:t>பிறந்தது நாட்டியக் கோப்பே</a:t>
            </a:r>
          </a:p>
          <a:p>
            <a:pPr marL="101600" indent="0">
              <a:buNone/>
            </a:pPr>
            <a:r>
              <a:rPr lang="ta-IN" sz="1400" dirty="0" smtClean="0"/>
              <a:t>நாட்டியம் </a:t>
            </a:r>
            <a:r>
              <a:rPr lang="ta-IN" sz="1400" dirty="0"/>
              <a:t>பிறந்தது நாடக </a:t>
            </a:r>
            <a:r>
              <a:rPr lang="ta-IN" sz="1400" dirty="0" smtClean="0"/>
              <a:t>வகையே</a:t>
            </a:r>
            <a:endParaRPr lang="ta-IN" sz="1400" dirty="0"/>
          </a:p>
          <a:p>
            <a:pPr marL="101600" indent="0">
              <a:buNone/>
            </a:pPr>
            <a:r>
              <a:rPr lang="ta-IN" sz="1400" dirty="0" smtClean="0"/>
              <a:t>”</a:t>
            </a:r>
            <a:r>
              <a:rPr lang="en-US" sz="1400" dirty="0" smtClean="0"/>
              <a:t>                                </a:t>
            </a:r>
            <a:r>
              <a:rPr lang="ta-IN" sz="1400" dirty="0" smtClean="0"/>
              <a:t>—</a:t>
            </a:r>
            <a:r>
              <a:rPr lang="ta-IN" sz="1400" dirty="0"/>
              <a:t> (கூத்தநூல் - தோற்றுவாய்)</a:t>
            </a:r>
            <a:endParaRPr lang="en-GB" sz="1400" dirty="0"/>
          </a:p>
        </p:txBody>
      </p:sp>
      <p:sp>
        <p:nvSpPr>
          <p:cNvPr id="7" name="Text Placeholder 6"/>
          <p:cNvSpPr>
            <a:spLocks noGrp="1"/>
          </p:cNvSpPr>
          <p:nvPr>
            <p:ph type="body" idx="2"/>
          </p:nvPr>
        </p:nvSpPr>
        <p:spPr>
          <a:xfrm>
            <a:off x="4810650" y="1415675"/>
            <a:ext cx="3720286" cy="2788200"/>
          </a:xfrm>
        </p:spPr>
        <p:txBody>
          <a:bodyPr/>
          <a:lstStyle/>
          <a:p>
            <a:pPr marL="101600" indent="0">
              <a:buNone/>
            </a:pPr>
            <a:r>
              <a:rPr lang="ta-IN" sz="1400" dirty="0"/>
              <a:t>— (கூத்தநூல் - தோற்றுவாய்)</a:t>
            </a:r>
          </a:p>
          <a:p>
            <a:pPr marL="101600" indent="0">
              <a:buNone/>
            </a:pPr>
            <a:r>
              <a:rPr lang="ta-IN" sz="1400" dirty="0"/>
              <a:t>இறைவன் ஆடிய ஆதிக்கூத்தில், உடுக்கையிலிருந்து பிறந்தது ஓசை; ஓசையின் சுழலிலிருந்து இசையின் உயிர்ப்பும், அதனின்று ஆட்டமும், ஆட்டத்திலிருந்து கூத்தின் அமைதியும் (ஒழுங்கு), அவ்வமைதியிலிருந்து நாட்டியக் கோப்பும் (ஒழுங்கு) அவ்வித ஒழுங்கிலிருந்து நாடக வகைகளும் தோன்றின எனக் கூத்தநூலில் உள்ள பின்வரும் பாடல்வரிகள் விளக்குகின்றன. இவ்வாறு பிறந்த நாடகம், தொல்காப்பியர் காலத்தில் வளர்ச்சியடைந்து புகழ்பெற்றிருந்தது என்பது குறிப்பிடத்தக்கது.</a:t>
            </a:r>
            <a:endParaRPr lang="en-GB"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711122050"/>
      </p:ext>
    </p:extLst>
  </p:cSld>
  <p:clrMapOvr>
    <a:masterClrMapping/>
  </p:clrMapOvr>
  <mc:AlternateContent xmlns:mc="http://schemas.openxmlformats.org/markup-compatibility/2006">
    <mc:Choice xmlns:p14="http://schemas.microsoft.com/office/powerpoint/2010/main" Requires="p14">
      <p:transition spd="slow" p14:dur="2250" advTm="3000">
        <p:fade thruBlk="1"/>
      </p:transition>
    </mc:Choice>
    <mc:Fallback>
      <p:transition spd="slow" advTm="3000">
        <p:fade thruBlk="1"/>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811964" y="630938"/>
            <a:ext cx="3520800" cy="364200"/>
          </a:xfrm>
          <a:prstGeom prst="rect">
            <a:avLst/>
          </a:prstGeom>
        </p:spPr>
        <p:txBody>
          <a:bodyPr spcFirstLastPara="1" wrap="square" lIns="0" tIns="0" rIns="0" bIns="0" anchor="t" anchorCtr="0">
            <a:noAutofit/>
          </a:bodyPr>
          <a:lstStyle/>
          <a:p>
            <a:r>
              <a:rPr lang="ta-IN" b="0" dirty="0"/>
              <a:t>நடிப்பும் - இசையும்</a:t>
            </a:r>
            <a:br>
              <a:rPr lang="ta-IN" b="0" dirty="0"/>
            </a:br>
            <a:endParaRPr lang="ta-IN" b="0" dirty="0"/>
          </a:p>
        </p:txBody>
      </p:sp>
      <p:sp>
        <p:nvSpPr>
          <p:cNvPr id="130" name="Google Shape;130;p21"/>
          <p:cNvSpPr txBox="1">
            <a:spLocks noGrp="1"/>
          </p:cNvSpPr>
          <p:nvPr>
            <p:ph type="body" idx="1"/>
          </p:nvPr>
        </p:nvSpPr>
        <p:spPr>
          <a:xfrm>
            <a:off x="2873700" y="630938"/>
            <a:ext cx="6800236" cy="2731513"/>
          </a:xfrm>
          <a:prstGeom prst="rect">
            <a:avLst/>
          </a:prstGeom>
        </p:spPr>
        <p:txBody>
          <a:bodyPr spcFirstLastPara="1" wrap="square" lIns="0" tIns="0" rIns="0" bIns="0" anchor="t" anchorCtr="0">
            <a:noAutofit/>
          </a:bodyPr>
          <a:lstStyle/>
          <a:p>
            <a:pPr marL="76200" indent="0" algn="ctr">
              <a:buNone/>
            </a:pPr>
            <a:r>
              <a:rPr lang="ta-IN" sz="1200" dirty="0"/>
              <a:t>"இருவகைக் கூத்தின் இலக்கணம் அறிந்து</a:t>
            </a:r>
          </a:p>
          <a:p>
            <a:pPr marL="76200" indent="0" algn="ctr">
              <a:buNone/>
            </a:pPr>
            <a:r>
              <a:rPr lang="ta-IN" sz="1200" dirty="0"/>
              <a:t>பல வகைக் கூத்தும் விலக்கினில் </a:t>
            </a:r>
            <a:r>
              <a:rPr lang="ta-IN" sz="1200" dirty="0" smtClean="0"/>
              <a:t>புணர்ந்து</a:t>
            </a:r>
            <a:endParaRPr lang="ta-IN" sz="1200" dirty="0"/>
          </a:p>
          <a:p>
            <a:pPr marL="76200" indent="0" algn="ctr">
              <a:buNone/>
            </a:pPr>
            <a:r>
              <a:rPr lang="ta-IN" sz="1200" dirty="0"/>
              <a:t>பதினோர் ஆடலும், பாட்டும், கொட்டும்</a:t>
            </a:r>
            <a:r>
              <a:rPr lang="ta-IN" sz="1200" dirty="0" smtClean="0"/>
              <a:t>,</a:t>
            </a:r>
            <a:endParaRPr lang="ta-IN" sz="1200" dirty="0"/>
          </a:p>
          <a:p>
            <a:pPr marL="76200" indent="0" algn="ctr">
              <a:buNone/>
            </a:pPr>
            <a:r>
              <a:rPr lang="ta-IN" sz="1200" dirty="0"/>
              <a:t>விதிமாண் கொள்கையின் விளங்க அறிந்து - </a:t>
            </a:r>
            <a:r>
              <a:rPr lang="ta-IN" sz="1200" dirty="0" smtClean="0"/>
              <a:t>ஆங்கு</a:t>
            </a:r>
            <a:endParaRPr lang="ta-IN" sz="1200" dirty="0"/>
          </a:p>
          <a:p>
            <a:pPr marL="76200" indent="0" algn="ctr">
              <a:buNone/>
            </a:pPr>
            <a:r>
              <a:rPr lang="ta-IN" sz="1200" dirty="0"/>
              <a:t>ஆடலும் பாடலும், பாணியும், தூக்கும்</a:t>
            </a:r>
            <a:r>
              <a:rPr lang="ta-IN" sz="1200" dirty="0" smtClean="0"/>
              <a:t>,</a:t>
            </a:r>
            <a:endParaRPr lang="ta-IN" sz="1200" dirty="0"/>
          </a:p>
          <a:p>
            <a:pPr marL="76200" indent="0" algn="ctr">
              <a:buNone/>
            </a:pPr>
            <a:r>
              <a:rPr lang="ta-IN" sz="1200" dirty="0"/>
              <a:t>கூடிய நெறியின் கொளுத்தும் </a:t>
            </a:r>
            <a:r>
              <a:rPr lang="ta-IN" sz="1200" dirty="0" smtClean="0"/>
              <a:t>காலை-</a:t>
            </a:r>
            <a:endParaRPr lang="ta-IN" sz="1200" dirty="0"/>
          </a:p>
          <a:p>
            <a:pPr marL="76200" indent="0" algn="ctr">
              <a:buNone/>
            </a:pPr>
            <a:r>
              <a:rPr lang="ta-IN" sz="1200" dirty="0"/>
              <a:t>பிண்டியும், பிணையலும், எழில் கையும், </a:t>
            </a:r>
            <a:r>
              <a:rPr lang="ta-IN" sz="1200" dirty="0" smtClean="0"/>
              <a:t>தொழில்கையும்</a:t>
            </a:r>
            <a:endParaRPr lang="ta-IN" sz="1200" dirty="0"/>
          </a:p>
          <a:p>
            <a:pPr marL="76200" indent="0" algn="ctr">
              <a:buNone/>
            </a:pPr>
            <a:r>
              <a:rPr lang="ta-IN" sz="1200" dirty="0"/>
              <a:t>கொண்டவகை அறிந்து, கூத்து வரு காலை</a:t>
            </a:r>
          </a:p>
          <a:p>
            <a:pPr marL="76200" indent="0" algn="ctr">
              <a:buNone/>
            </a:pPr>
            <a:r>
              <a:rPr lang="ta-IN" sz="1200" dirty="0" smtClean="0"/>
              <a:t>கூடை </a:t>
            </a:r>
            <a:r>
              <a:rPr lang="ta-IN" sz="1200" dirty="0"/>
              <a:t>செய்த கை வாரத்துக் களைதலும்</a:t>
            </a:r>
          </a:p>
          <a:p>
            <a:pPr marL="76200" indent="0" algn="ctr">
              <a:buNone/>
            </a:pPr>
            <a:r>
              <a:rPr lang="ta-IN" sz="1200" dirty="0" smtClean="0"/>
              <a:t>பிண்டி </a:t>
            </a:r>
            <a:r>
              <a:rPr lang="ta-IN" sz="1200" dirty="0"/>
              <a:t>செய்த கை ஆடலில் களைதலும்,</a:t>
            </a:r>
          </a:p>
          <a:p>
            <a:pPr marL="76200" indent="0" algn="ctr">
              <a:buNone/>
            </a:pPr>
            <a:r>
              <a:rPr lang="ta-IN" sz="1200" dirty="0" smtClean="0"/>
              <a:t>ஆடல் </a:t>
            </a:r>
            <a:r>
              <a:rPr lang="ta-IN" sz="1200" dirty="0"/>
              <a:t>செய்த கை பிண்டியில் </a:t>
            </a:r>
            <a:r>
              <a:rPr lang="ta-IN" sz="1200" dirty="0" smtClean="0"/>
              <a:t>களைதலும்,</a:t>
            </a:r>
            <a:endParaRPr lang="en-US" sz="1200" dirty="0" smtClean="0"/>
          </a:p>
          <a:p>
            <a:pPr marL="76200" indent="0" algn="ctr">
              <a:buNone/>
            </a:pPr>
            <a:r>
              <a:rPr lang="ta-IN" sz="1200" dirty="0" smtClean="0"/>
              <a:t>குரவையும் </a:t>
            </a:r>
            <a:r>
              <a:rPr lang="ta-IN" sz="1200" dirty="0"/>
              <a:t>வரியும் விரவல செலுத்தி</a:t>
            </a:r>
          </a:p>
          <a:p>
            <a:pPr marL="76200" indent="0" algn="ctr">
              <a:buNone/>
            </a:pPr>
            <a:r>
              <a:rPr lang="ta-IN" sz="1200" dirty="0" smtClean="0"/>
              <a:t>ஆடற்கு </a:t>
            </a:r>
            <a:r>
              <a:rPr lang="ta-IN" sz="1200" dirty="0"/>
              <a:t>அமைந்த ஆசான் - தன்னோடும்"</a:t>
            </a:r>
          </a:p>
          <a:p>
            <a:pPr marL="76200" indent="0" algn="ctr">
              <a:buNone/>
            </a:pPr>
            <a:r>
              <a:rPr lang="ta-IN" sz="1200" dirty="0" smtClean="0"/>
              <a:t>”—</a:t>
            </a:r>
            <a:r>
              <a:rPr lang="ta-IN" sz="1200" dirty="0"/>
              <a:t> (சிலப்பதிகாரம் - அரங்கேற்றுக்காதை -12 -25 வரிகள்)</a:t>
            </a:r>
            <a:endParaRPr lang="ta-IN" sz="1200" dirty="0"/>
          </a:p>
        </p:txBody>
      </p:sp>
      <p:sp>
        <p:nvSpPr>
          <p:cNvPr id="131" name="Google Shape;131;p21"/>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64" y="1361208"/>
            <a:ext cx="3643053" cy="2676075"/>
          </a:xfrm>
          <a:prstGeom prst="rect">
            <a:avLst/>
          </a:prstGeom>
          <a:ln w="38100" cap="sq">
            <a:solidFill>
              <a:srgbClr val="EE5234"/>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97348198"/>
      </p:ext>
    </p:extLst>
  </p:cSld>
  <p:clrMapOvr>
    <a:masterClrMapping/>
  </p:clrMapOvr>
  <mc:AlternateContent xmlns:mc="http://schemas.openxmlformats.org/markup-compatibility/2006">
    <mc:Choice xmlns:p14="http://schemas.microsoft.com/office/powerpoint/2010/main" Requires="p14">
      <p:transition spd="slow" p14:dur="2250" advTm="3000">
        <p:fade thruBlk="1"/>
      </p:transition>
    </mc:Choice>
    <mc:Fallback>
      <p:transition spd="slow" advTm="3000">
        <p:fade thruBlk="1"/>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4"/>
          <p:cNvSpPr txBox="1">
            <a:spLocks noGrp="1"/>
          </p:cNvSpPr>
          <p:nvPr>
            <p:ph type="ctrTitle" idx="4294967295"/>
          </p:nvPr>
        </p:nvSpPr>
        <p:spPr>
          <a:xfrm>
            <a:off x="2073600" y="2057366"/>
            <a:ext cx="3582000" cy="846900"/>
          </a:xfrm>
          <a:prstGeom prst="rect">
            <a:avLst/>
          </a:prstGeom>
        </p:spPr>
        <p:txBody>
          <a:bodyPr spcFirstLastPara="1" wrap="square" lIns="0" tIns="0" rIns="0" bIns="0" anchor="b" anchorCtr="0">
            <a:noAutofit/>
          </a:bodyPr>
          <a:lstStyle/>
          <a:p>
            <a:pPr lvl="0"/>
            <a:r>
              <a:rPr lang="ta-IN" sz="6000" dirty="0" smtClean="0"/>
              <a:t>நன்றி</a:t>
            </a:r>
            <a:r>
              <a:rPr lang="en-US" sz="6000" dirty="0" smtClean="0"/>
              <a:t> ! </a:t>
            </a:r>
            <a:endParaRPr sz="6000" dirty="0"/>
          </a:p>
        </p:txBody>
      </p:sp>
      <p:sp>
        <p:nvSpPr>
          <p:cNvPr id="301" name="Google Shape;301;p34"/>
          <p:cNvSpPr txBox="1">
            <a:spLocks noGrp="1"/>
          </p:cNvSpPr>
          <p:nvPr>
            <p:ph type="subTitle" idx="4294967295"/>
          </p:nvPr>
        </p:nvSpPr>
        <p:spPr>
          <a:xfrm>
            <a:off x="9784944" y="4485614"/>
            <a:ext cx="96809" cy="237272"/>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dirty="0" smtClean="0"/>
              <a:t>.</a:t>
            </a:r>
            <a:endParaRPr dirty="0"/>
          </a:p>
        </p:txBody>
      </p:sp>
      <p:sp>
        <p:nvSpPr>
          <p:cNvPr id="302" name="Google Shape;302;p34"/>
          <p:cNvSpPr txBox="1">
            <a:spLocks noGrp="1"/>
          </p:cNvSpPr>
          <p:nvPr>
            <p:ph type="sldNum" idx="12"/>
          </p:nvPr>
        </p:nvSpPr>
        <p:spPr>
          <a:xfrm>
            <a:off x="8213401" y="4248586"/>
            <a:ext cx="465300" cy="4743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
        <p:nvSpPr>
          <p:cNvPr id="303" name="Google Shape;303;p34"/>
          <p:cNvSpPr/>
          <p:nvPr/>
        </p:nvSpPr>
        <p:spPr>
          <a:xfrm>
            <a:off x="5504401" y="1494825"/>
            <a:ext cx="2153902" cy="2153864"/>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mc:AlternateContent xmlns:mc="http://schemas.openxmlformats.org/markup-compatibility/2006">
    <mc:Choice xmlns:p14="http://schemas.microsoft.com/office/powerpoint/2010/main" Requires="p14">
      <p:transition spd="slow" p14:dur="2250" advTm="3000">
        <p:fade thruBlk="1"/>
      </p:transition>
    </mc:Choice>
    <mc:Fallback>
      <p:transition spd="slow" advTm="3000">
        <p:fade thruBlk="1"/>
      </p:transition>
    </mc:Fallback>
  </mc:AlternateContent>
  <p:timing>
    <p:tnLst>
      <p:par>
        <p:cTn id="1" dur="indefinite" restart="never" nodeType="tmRoot"/>
      </p:par>
    </p:tnLst>
  </p:timing>
</p:sld>
</file>

<file path=ppt/theme/theme1.xml><?xml version="1.0" encoding="utf-8"?>
<a:theme xmlns:a="http://schemas.openxmlformats.org/drawingml/2006/main" name="Isidore template">
  <a:themeElements>
    <a:clrScheme name="Custom 347">
      <a:dk1>
        <a:srgbClr val="0D0335"/>
      </a:dk1>
      <a:lt1>
        <a:srgbClr val="FFFFFF"/>
      </a:lt1>
      <a:dk2>
        <a:srgbClr val="573F68"/>
      </a:dk2>
      <a:lt2>
        <a:srgbClr val="E9DDEC"/>
      </a:lt2>
      <a:accent1>
        <a:srgbClr val="E9204E"/>
      </a:accent1>
      <a:accent2>
        <a:srgbClr val="ED4636"/>
      </a:accent2>
      <a:accent3>
        <a:srgbClr val="FCB42E"/>
      </a:accent3>
      <a:accent4>
        <a:srgbClr val="94C486"/>
      </a:accent4>
      <a:accent5>
        <a:srgbClr val="39B8E3"/>
      </a:accent5>
      <a:accent6>
        <a:srgbClr val="412D8C"/>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181</Words>
  <Application>Microsoft Office PowerPoint</Application>
  <PresentationFormat>On-screen Show (16:9)</PresentationFormat>
  <Paragraphs>51</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Ubuntu</vt:lpstr>
      <vt:lpstr>Urdu Typesetting</vt:lpstr>
      <vt:lpstr>Arial</vt:lpstr>
      <vt:lpstr>Ubuntu Light</vt:lpstr>
      <vt:lpstr>Work Sans Regular</vt:lpstr>
      <vt:lpstr>Isidore template</vt:lpstr>
      <vt:lpstr>நாடகம்</vt:lpstr>
      <vt:lpstr>வணக்கம் !</vt:lpstr>
      <vt:lpstr>நாடகம் என்றால் என்ன ?</vt:lpstr>
      <vt:lpstr>PowerPoint Presentation</vt:lpstr>
      <vt:lpstr>விளக்கமும் செயல்பாடுகளும்</vt:lpstr>
      <vt:lpstr>விளக்கமும் செயல்பாடுகளும்</vt:lpstr>
      <vt:lpstr>தமிழ் நாடகத் தோற்றம் </vt:lpstr>
      <vt:lpstr>நடிப்பும் - இசையும் </vt:lpstr>
      <vt:lpstr>நன்றி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நாடகம்</dc:title>
  <cp:lastModifiedBy>Windows User</cp:lastModifiedBy>
  <cp:revision>6</cp:revision>
  <dcterms:modified xsi:type="dcterms:W3CDTF">2023-01-26T11:26:45Z</dcterms:modified>
</cp:coreProperties>
</file>