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7"/>
  </p:notesMasterIdLst>
  <p:sldIdLst>
    <p:sldId id="256" r:id="rId2"/>
    <p:sldId id="311" r:id="rId3"/>
    <p:sldId id="258" r:id="rId4"/>
    <p:sldId id="260" r:id="rId5"/>
    <p:sldId id="261" r:id="rId6"/>
    <p:sldId id="312" r:id="rId7"/>
    <p:sldId id="313" r:id="rId8"/>
    <p:sldId id="314" r:id="rId9"/>
    <p:sldId id="315" r:id="rId10"/>
    <p:sldId id="316" r:id="rId11"/>
    <p:sldId id="317" r:id="rId12"/>
    <p:sldId id="318" r:id="rId13"/>
    <p:sldId id="319" r:id="rId14"/>
    <p:sldId id="320" r:id="rId15"/>
    <p:sldId id="289" r:id="rId16"/>
  </p:sldIdLst>
  <p:sldSz cx="9144000" cy="5143500" type="screen16x9"/>
  <p:notesSz cx="6858000" cy="9144000"/>
  <p:embeddedFontLst>
    <p:embeddedFont>
      <p:font typeface="Montserrat Light" panose="020B0604020202020204" charset="0"/>
      <p:regular r:id="rId18"/>
      <p:bold r:id="rId19"/>
      <p:italic r:id="rId20"/>
      <p:boldItalic r:id="rId21"/>
    </p:embeddedFont>
    <p:embeddedFont>
      <p:font typeface="Montserrat" panose="020B0604020202020204" charset="0"/>
      <p:regular r:id="rId22"/>
      <p:bold r:id="rId23"/>
      <p:italic r:id="rId24"/>
      <p:boldItalic r:id="rId25"/>
    </p:embeddedFont>
    <p:embeddedFont>
      <p:font typeface="Open Sans ExtraBold" panose="020B0604020202020204" charset="0"/>
      <p:bold r:id="rId26"/>
      <p:boldItalic r:id="rId27"/>
    </p:embeddedFont>
    <p:embeddedFont>
      <p:font typeface="Work Sans" panose="020B0604020202020204" charset="0"/>
      <p:regular r:id="rId28"/>
      <p:bold r:id="rId29"/>
      <p:italic r:id="rId30"/>
      <p:boldItalic r:id="rId31"/>
    </p:embeddedFont>
    <p:embeddedFont>
      <p:font typeface="Work Sans ExtraBold" panose="020B0604020202020204"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98"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4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D2E2F3-5661-4173-A0E2-32AA887F3574}">
  <a:tblStyle styleId="{53D2E2F3-5661-4173-A0E2-32AA887F35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576" y="90"/>
      </p:cViewPr>
      <p:guideLst>
        <p:guide pos="98"/>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f342daea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f342daea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415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a715632f6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a715632f6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029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f342daea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f342daea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0672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a715632f6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a715632f6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409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a715632f6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a715632f6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720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Google Shape;1327;g8d3aa2a3e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8" name="Google Shape;1328;g8d3aa2a3e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d3aa2a3e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d3aa2a3e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1017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d3aa2a3e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d3aa2a3e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f342daea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f342daea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a715632f6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a715632f6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f342daea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f342daea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7634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a715632f6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a715632f6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578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f342daea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f342daea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7221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a715632f6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a715632f6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5661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08202" y="1855726"/>
            <a:ext cx="6327600" cy="13245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0" name="Google Shape;10;p2"/>
          <p:cNvSpPr txBox="1">
            <a:spLocks noGrp="1"/>
          </p:cNvSpPr>
          <p:nvPr>
            <p:ph type="subTitle" idx="1"/>
          </p:nvPr>
        </p:nvSpPr>
        <p:spPr>
          <a:xfrm>
            <a:off x="713225" y="3273000"/>
            <a:ext cx="7717500" cy="415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atin typeface="Montserrat Light"/>
                <a:ea typeface="Montserrat Light"/>
                <a:cs typeface="Montserrat Light"/>
                <a:sym typeface="Montserrat Light"/>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1" name="Google Shape;11;p2"/>
          <p:cNvSpPr/>
          <p:nvPr/>
        </p:nvSpPr>
        <p:spPr>
          <a:xfrm>
            <a:off x="2196" y="2795769"/>
            <a:ext cx="2217513" cy="2346590"/>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accent2"/>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12" name="Google Shape;12;p2"/>
          <p:cNvSpPr/>
          <p:nvPr/>
        </p:nvSpPr>
        <p:spPr>
          <a:xfrm>
            <a:off x="23" y="2523101"/>
            <a:ext cx="2517710" cy="2620381"/>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accent2"/>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13" name="Google Shape;13;p2"/>
          <p:cNvSpPr/>
          <p:nvPr/>
        </p:nvSpPr>
        <p:spPr>
          <a:xfrm>
            <a:off x="6843661" y="0"/>
            <a:ext cx="2300348" cy="1795036"/>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2"/>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14" name="Google Shape;14;p2"/>
          <p:cNvSpPr/>
          <p:nvPr/>
        </p:nvSpPr>
        <p:spPr>
          <a:xfrm>
            <a:off x="6479780" y="0"/>
            <a:ext cx="2664220" cy="2161100"/>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2"/>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grpSp>
        <p:nvGrpSpPr>
          <p:cNvPr id="15" name="Google Shape;15;p2"/>
          <p:cNvGrpSpPr/>
          <p:nvPr/>
        </p:nvGrpSpPr>
        <p:grpSpPr>
          <a:xfrm>
            <a:off x="440375" y="609196"/>
            <a:ext cx="805042" cy="805600"/>
            <a:chOff x="310700" y="136696"/>
            <a:chExt cx="805042" cy="805600"/>
          </a:xfrm>
        </p:grpSpPr>
        <p:sp>
          <p:nvSpPr>
            <p:cNvPr id="16" name="Google Shape;16;p2"/>
            <p:cNvSpPr/>
            <p:nvPr/>
          </p:nvSpPr>
          <p:spPr>
            <a:xfrm rot="802252">
              <a:off x="379015" y="204913"/>
              <a:ext cx="668414" cy="669165"/>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7" name="Google Shape;17;p2"/>
            <p:cNvSpPr/>
            <p:nvPr/>
          </p:nvSpPr>
          <p:spPr>
            <a:xfrm>
              <a:off x="379015" y="204913"/>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sp>
        <p:nvSpPr>
          <p:cNvPr id="18" name="Google Shape;18;p2"/>
          <p:cNvSpPr/>
          <p:nvPr/>
        </p:nvSpPr>
        <p:spPr>
          <a:xfrm>
            <a:off x="769849" y="734501"/>
            <a:ext cx="555001" cy="555000"/>
          </a:xfrm>
          <a:prstGeom prst="ellipse">
            <a:avLst/>
          </a:prstGeom>
          <a:noFill/>
          <a:ln w="19050" cap="flat" cmpd="sng">
            <a:solidFill>
              <a:schemeClr val="accent2"/>
            </a:solidFill>
            <a:prstDash val="solid"/>
            <a:round/>
            <a:headEnd type="none" w="sm" len="sm"/>
            <a:tailEnd type="none" w="sm" len="sm"/>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19" name="Google Shape;19;p2"/>
          <p:cNvSpPr/>
          <p:nvPr/>
        </p:nvSpPr>
        <p:spPr>
          <a:xfrm rot="5092814">
            <a:off x="8698073" y="4621900"/>
            <a:ext cx="312647" cy="312647"/>
          </a:xfrm>
          <a:prstGeom prst="ellipse">
            <a:avLst/>
          </a:prstGeom>
          <a:solidFill>
            <a:schemeClr val="accen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20" name="Google Shape;20;p2"/>
          <p:cNvSpPr/>
          <p:nvPr/>
        </p:nvSpPr>
        <p:spPr>
          <a:xfrm rot="5093311">
            <a:off x="8788743" y="3860043"/>
            <a:ext cx="131322" cy="126188"/>
          </a:xfrm>
          <a:prstGeom prst="ellipse">
            <a:avLst/>
          </a:prstGeom>
          <a:noFill/>
          <a:ln w="9525" cap="flat" cmpd="sng">
            <a:solidFill>
              <a:schemeClr val="accent3"/>
            </a:solidFill>
            <a:prstDash val="solid"/>
            <a:round/>
            <a:headEnd type="none" w="sm" len="sm"/>
            <a:tailEnd type="none" w="sm" len="sm"/>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21" name="Google Shape;21;p2"/>
          <p:cNvSpPr/>
          <p:nvPr/>
        </p:nvSpPr>
        <p:spPr>
          <a:xfrm rot="5093311">
            <a:off x="8433767" y="4402779"/>
            <a:ext cx="131322" cy="126188"/>
          </a:xfrm>
          <a:prstGeom prst="ellipse">
            <a:avLst/>
          </a:prstGeom>
          <a:noFill/>
          <a:ln w="9525" cap="flat" cmpd="sng">
            <a:solidFill>
              <a:schemeClr val="accent3"/>
            </a:solidFill>
            <a:prstDash val="solid"/>
            <a:round/>
            <a:headEnd type="none" w="sm" len="sm"/>
            <a:tailEnd type="none" w="sm" len="sm"/>
          </a:ln>
        </p:spPr>
        <p:txBody>
          <a:bodyPr spcFirstLastPara="1" wrap="square" lIns="91426" tIns="91426" rIns="91426" bIns="91426" anchor="ctr" anchorCtr="0">
            <a:noAutofit/>
          </a:bodyPr>
          <a:lstStyle/>
          <a:p>
            <a:pPr marL="0" lvl="0" indent="0" algn="l" rtl="0">
              <a:spcBef>
                <a:spcPts val="0"/>
              </a:spcBef>
              <a:spcAft>
                <a:spcPts val="0"/>
              </a:spcAft>
              <a:buNone/>
            </a:pPr>
            <a:r>
              <a:rPr lang="en" sz="1401"/>
              <a:t> </a:t>
            </a:r>
            <a:endParaRPr sz="140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5111151" y="3356925"/>
            <a:ext cx="3319500" cy="5232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6694949" y="2538526"/>
            <a:ext cx="1735801" cy="81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7200"/>
              <a:buNone/>
              <a:defRPr sz="6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5" name="Google Shape;25;p3"/>
          <p:cNvSpPr txBox="1">
            <a:spLocks noGrp="1"/>
          </p:cNvSpPr>
          <p:nvPr>
            <p:ph type="subTitle" idx="1"/>
          </p:nvPr>
        </p:nvSpPr>
        <p:spPr>
          <a:xfrm>
            <a:off x="5111077" y="3998975"/>
            <a:ext cx="3319500" cy="609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1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 name="Google Shape;26;p3"/>
          <p:cNvSpPr/>
          <p:nvPr/>
        </p:nvSpPr>
        <p:spPr>
          <a:xfrm rot="10800000">
            <a:off x="27" y="2979800"/>
            <a:ext cx="2772793" cy="2163700"/>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2"/>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27" name="Google Shape;27;p3"/>
          <p:cNvSpPr/>
          <p:nvPr/>
        </p:nvSpPr>
        <p:spPr>
          <a:xfrm rot="10800000">
            <a:off x="40" y="2538554"/>
            <a:ext cx="3211397" cy="2604947"/>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28" name="Google Shape;28;p3"/>
          <p:cNvSpPr/>
          <p:nvPr/>
        </p:nvSpPr>
        <p:spPr>
          <a:xfrm rot="-4075620">
            <a:off x="2461138" y="1578466"/>
            <a:ext cx="1018726" cy="1641045"/>
          </a:xfrm>
          <a:custGeom>
            <a:avLst/>
            <a:gdLst/>
            <a:ahLst/>
            <a:cxnLst/>
            <a:rect l="l" t="t" r="r" b="b"/>
            <a:pathLst>
              <a:path w="9181" h="12594" extrusionOk="0">
                <a:moveTo>
                  <a:pt x="5623" y="1"/>
                </a:moveTo>
                <a:cubicBezTo>
                  <a:pt x="4831" y="1"/>
                  <a:pt x="4207" y="182"/>
                  <a:pt x="3861" y="600"/>
                </a:cubicBezTo>
                <a:cubicBezTo>
                  <a:pt x="3204" y="1401"/>
                  <a:pt x="3820" y="3085"/>
                  <a:pt x="4190" y="4687"/>
                </a:cubicBezTo>
                <a:cubicBezTo>
                  <a:pt x="5032" y="8404"/>
                  <a:pt x="1952" y="6432"/>
                  <a:pt x="596" y="9246"/>
                </a:cubicBezTo>
                <a:cubicBezTo>
                  <a:pt x="83" y="10293"/>
                  <a:pt x="1" y="11484"/>
                  <a:pt x="350" y="12593"/>
                </a:cubicBezTo>
                <a:cubicBezTo>
                  <a:pt x="781" y="11587"/>
                  <a:pt x="1356" y="10663"/>
                  <a:pt x="2054" y="9862"/>
                </a:cubicBezTo>
                <a:cubicBezTo>
                  <a:pt x="2896" y="8938"/>
                  <a:pt x="3985" y="8445"/>
                  <a:pt x="5135" y="7993"/>
                </a:cubicBezTo>
                <a:cubicBezTo>
                  <a:pt x="6285" y="7541"/>
                  <a:pt x="7517" y="7028"/>
                  <a:pt x="8236" y="5960"/>
                </a:cubicBezTo>
                <a:cubicBezTo>
                  <a:pt x="8585" y="5426"/>
                  <a:pt x="8729" y="4810"/>
                  <a:pt x="8605" y="4194"/>
                </a:cubicBezTo>
                <a:cubicBezTo>
                  <a:pt x="8482" y="3516"/>
                  <a:pt x="8133" y="2921"/>
                  <a:pt x="7948" y="2263"/>
                </a:cubicBezTo>
                <a:cubicBezTo>
                  <a:pt x="7825" y="1750"/>
                  <a:pt x="8051" y="1216"/>
                  <a:pt x="8523" y="990"/>
                </a:cubicBezTo>
                <a:cubicBezTo>
                  <a:pt x="8729" y="867"/>
                  <a:pt x="8954" y="805"/>
                  <a:pt x="9180" y="744"/>
                </a:cubicBezTo>
                <a:cubicBezTo>
                  <a:pt x="7876" y="286"/>
                  <a:pt x="6617" y="1"/>
                  <a:pt x="5623" y="1"/>
                </a:cubicBezTo>
                <a:close/>
              </a:path>
            </a:pathLst>
          </a:custGeom>
          <a:solidFill>
            <a:schemeClr val="accen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29" name="Google Shape;29;p3"/>
          <p:cNvSpPr/>
          <p:nvPr/>
        </p:nvSpPr>
        <p:spPr>
          <a:xfrm rot="-4075620">
            <a:off x="2651551" y="1155297"/>
            <a:ext cx="1547341" cy="2107141"/>
          </a:xfrm>
          <a:custGeom>
            <a:avLst/>
            <a:gdLst/>
            <a:ahLst/>
            <a:cxnLst/>
            <a:rect l="l" t="t" r="r" b="b"/>
            <a:pathLst>
              <a:path w="13945" h="16171" extrusionOk="0">
                <a:moveTo>
                  <a:pt x="9303" y="0"/>
                </a:moveTo>
                <a:cubicBezTo>
                  <a:pt x="8770" y="103"/>
                  <a:pt x="8215" y="144"/>
                  <a:pt x="7886" y="555"/>
                </a:cubicBezTo>
                <a:cubicBezTo>
                  <a:pt x="7620" y="904"/>
                  <a:pt x="7825" y="1356"/>
                  <a:pt x="7969" y="1684"/>
                </a:cubicBezTo>
                <a:cubicBezTo>
                  <a:pt x="8092" y="2013"/>
                  <a:pt x="8236" y="2341"/>
                  <a:pt x="8318" y="2690"/>
                </a:cubicBezTo>
                <a:cubicBezTo>
                  <a:pt x="8667" y="3779"/>
                  <a:pt x="8359" y="4949"/>
                  <a:pt x="7537" y="5709"/>
                </a:cubicBezTo>
                <a:cubicBezTo>
                  <a:pt x="6736" y="6551"/>
                  <a:pt x="5669" y="6962"/>
                  <a:pt x="4601" y="7373"/>
                </a:cubicBezTo>
                <a:cubicBezTo>
                  <a:pt x="3410" y="7845"/>
                  <a:pt x="2321" y="8400"/>
                  <a:pt x="1500" y="9426"/>
                </a:cubicBezTo>
                <a:cubicBezTo>
                  <a:pt x="884" y="10248"/>
                  <a:pt x="370" y="11131"/>
                  <a:pt x="1" y="12075"/>
                </a:cubicBezTo>
                <a:cubicBezTo>
                  <a:pt x="907" y="14331"/>
                  <a:pt x="3377" y="16170"/>
                  <a:pt x="6288" y="16170"/>
                </a:cubicBezTo>
                <a:cubicBezTo>
                  <a:pt x="6610" y="16170"/>
                  <a:pt x="6938" y="16148"/>
                  <a:pt x="7270" y="16101"/>
                </a:cubicBezTo>
                <a:cubicBezTo>
                  <a:pt x="7948" y="15792"/>
                  <a:pt x="8585" y="15402"/>
                  <a:pt x="9180" y="14971"/>
                </a:cubicBezTo>
                <a:cubicBezTo>
                  <a:pt x="11193" y="13472"/>
                  <a:pt x="12651" y="11377"/>
                  <a:pt x="13308" y="8975"/>
                </a:cubicBezTo>
                <a:cubicBezTo>
                  <a:pt x="13945" y="6674"/>
                  <a:pt x="13904" y="4251"/>
                  <a:pt x="13205" y="1992"/>
                </a:cubicBezTo>
                <a:cubicBezTo>
                  <a:pt x="11973" y="1212"/>
                  <a:pt x="10659" y="534"/>
                  <a:pt x="9303" y="0"/>
                </a:cubicBezTo>
                <a:close/>
              </a:path>
            </a:pathLst>
          </a:custGeom>
          <a:solidFill>
            <a:schemeClr val="accent2"/>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30" name="Google Shape;30;p3"/>
          <p:cNvSpPr/>
          <p:nvPr/>
        </p:nvSpPr>
        <p:spPr>
          <a:xfrm rot="-4075620">
            <a:off x="3233781" y="651323"/>
            <a:ext cx="1189605" cy="1758188"/>
          </a:xfrm>
          <a:custGeom>
            <a:avLst/>
            <a:gdLst/>
            <a:ahLst/>
            <a:cxnLst/>
            <a:rect l="l" t="t" r="r" b="b"/>
            <a:pathLst>
              <a:path w="10721" h="13493" extrusionOk="0">
                <a:moveTo>
                  <a:pt x="5011" y="1"/>
                </a:moveTo>
                <a:lnTo>
                  <a:pt x="5011" y="1"/>
                </a:lnTo>
                <a:cubicBezTo>
                  <a:pt x="5278" y="966"/>
                  <a:pt x="5422" y="1972"/>
                  <a:pt x="5463" y="2978"/>
                </a:cubicBezTo>
                <a:cubicBezTo>
                  <a:pt x="5586" y="5751"/>
                  <a:pt x="4724" y="8482"/>
                  <a:pt x="3060" y="10700"/>
                </a:cubicBezTo>
                <a:cubicBezTo>
                  <a:pt x="2218" y="11809"/>
                  <a:pt x="1171" y="12754"/>
                  <a:pt x="0" y="13493"/>
                </a:cubicBezTo>
                <a:cubicBezTo>
                  <a:pt x="5483" y="11665"/>
                  <a:pt x="10720" y="7579"/>
                  <a:pt x="7106" y="1911"/>
                </a:cubicBezTo>
                <a:cubicBezTo>
                  <a:pt x="6736" y="1336"/>
                  <a:pt x="5997" y="658"/>
                  <a:pt x="5011" y="1"/>
                </a:cubicBezTo>
                <a:close/>
              </a:path>
            </a:pathLst>
          </a:custGeom>
          <a:solidFill>
            <a:schemeClr val="accen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31" name="Google Shape;31;p3"/>
          <p:cNvSpPr/>
          <p:nvPr/>
        </p:nvSpPr>
        <p:spPr>
          <a:xfrm rot="10800000">
            <a:off x="5164742" y="28"/>
            <a:ext cx="3979259" cy="1753449"/>
          </a:xfrm>
          <a:custGeom>
            <a:avLst/>
            <a:gdLst/>
            <a:ahLst/>
            <a:cxnLst/>
            <a:rect l="l" t="t" r="r" b="b"/>
            <a:pathLst>
              <a:path w="46720" h="20446" extrusionOk="0">
                <a:moveTo>
                  <a:pt x="6371" y="1"/>
                </a:moveTo>
                <a:cubicBezTo>
                  <a:pt x="2895" y="1"/>
                  <a:pt x="0" y="1696"/>
                  <a:pt x="0" y="1696"/>
                </a:cubicBezTo>
                <a:lnTo>
                  <a:pt x="0" y="5988"/>
                </a:lnTo>
                <a:cubicBezTo>
                  <a:pt x="513" y="5516"/>
                  <a:pt x="1088" y="5126"/>
                  <a:pt x="1725" y="4859"/>
                </a:cubicBezTo>
                <a:cubicBezTo>
                  <a:pt x="2584" y="4453"/>
                  <a:pt x="3517" y="4246"/>
                  <a:pt x="4458" y="4246"/>
                </a:cubicBezTo>
                <a:cubicBezTo>
                  <a:pt x="5090" y="4246"/>
                  <a:pt x="5726" y="4340"/>
                  <a:pt x="6346" y="4530"/>
                </a:cubicBezTo>
                <a:cubicBezTo>
                  <a:pt x="8276" y="5126"/>
                  <a:pt x="8584" y="6255"/>
                  <a:pt x="8872" y="7343"/>
                </a:cubicBezTo>
                <a:cubicBezTo>
                  <a:pt x="9118" y="8329"/>
                  <a:pt x="9406" y="9356"/>
                  <a:pt x="10966" y="10075"/>
                </a:cubicBezTo>
                <a:cubicBezTo>
                  <a:pt x="12342" y="10711"/>
                  <a:pt x="15320" y="10794"/>
                  <a:pt x="18749" y="10876"/>
                </a:cubicBezTo>
                <a:cubicBezTo>
                  <a:pt x="23452" y="10999"/>
                  <a:pt x="29305" y="11143"/>
                  <a:pt x="33022" y="12888"/>
                </a:cubicBezTo>
                <a:cubicBezTo>
                  <a:pt x="36328" y="14449"/>
                  <a:pt x="37848" y="16420"/>
                  <a:pt x="38546" y="17776"/>
                </a:cubicBezTo>
                <a:cubicBezTo>
                  <a:pt x="39306" y="19275"/>
                  <a:pt x="39244" y="20384"/>
                  <a:pt x="39244" y="20445"/>
                </a:cubicBezTo>
                <a:lnTo>
                  <a:pt x="45652" y="20445"/>
                </a:lnTo>
                <a:cubicBezTo>
                  <a:pt x="45652" y="20445"/>
                  <a:pt x="46720" y="14141"/>
                  <a:pt x="37252" y="10342"/>
                </a:cubicBezTo>
                <a:cubicBezTo>
                  <a:pt x="31633" y="8086"/>
                  <a:pt x="27858" y="7850"/>
                  <a:pt x="24374" y="7850"/>
                </a:cubicBezTo>
                <a:cubicBezTo>
                  <a:pt x="23450" y="7850"/>
                  <a:pt x="22547" y="7867"/>
                  <a:pt x="21635" y="7867"/>
                </a:cubicBezTo>
                <a:cubicBezTo>
                  <a:pt x="20192" y="7867"/>
                  <a:pt x="18728" y="7825"/>
                  <a:pt x="17127" y="7610"/>
                </a:cubicBezTo>
                <a:cubicBezTo>
                  <a:pt x="10720" y="6727"/>
                  <a:pt x="14149" y="2127"/>
                  <a:pt x="9467" y="505"/>
                </a:cubicBezTo>
                <a:cubicBezTo>
                  <a:pt x="8424" y="142"/>
                  <a:pt x="7373" y="1"/>
                  <a:pt x="6371" y="1"/>
                </a:cubicBezTo>
                <a:close/>
              </a:path>
            </a:pathLst>
          </a:custGeom>
          <a:solidFill>
            <a:schemeClr val="accen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32" name="Google Shape;32;p3"/>
          <p:cNvSpPr/>
          <p:nvPr/>
        </p:nvSpPr>
        <p:spPr>
          <a:xfrm rot="10800000">
            <a:off x="5827637" y="22"/>
            <a:ext cx="3316363" cy="1362469"/>
          </a:xfrm>
          <a:custGeom>
            <a:avLst/>
            <a:gdLst/>
            <a:ahLst/>
            <a:cxnLst/>
            <a:rect l="l" t="t" r="r" b="b"/>
            <a:pathLst>
              <a:path w="38937" h="15887" extrusionOk="0">
                <a:moveTo>
                  <a:pt x="4536" y="0"/>
                </a:moveTo>
                <a:cubicBezTo>
                  <a:pt x="1911" y="0"/>
                  <a:pt x="17" y="1782"/>
                  <a:pt x="0" y="1799"/>
                </a:cubicBezTo>
                <a:lnTo>
                  <a:pt x="0" y="15886"/>
                </a:lnTo>
                <a:lnTo>
                  <a:pt x="38936" y="15886"/>
                </a:lnTo>
                <a:cubicBezTo>
                  <a:pt x="38916" y="14983"/>
                  <a:pt x="38690" y="14120"/>
                  <a:pt x="38259" y="13340"/>
                </a:cubicBezTo>
                <a:cubicBezTo>
                  <a:pt x="37047" y="10937"/>
                  <a:pt x="34665" y="9438"/>
                  <a:pt x="32878" y="8596"/>
                </a:cubicBezTo>
                <a:cubicBezTo>
                  <a:pt x="29223" y="6871"/>
                  <a:pt x="23411" y="6727"/>
                  <a:pt x="18749" y="6625"/>
                </a:cubicBezTo>
                <a:cubicBezTo>
                  <a:pt x="15279" y="6543"/>
                  <a:pt x="12260" y="6460"/>
                  <a:pt x="10823" y="5803"/>
                </a:cubicBezTo>
                <a:cubicBezTo>
                  <a:pt x="9118" y="5002"/>
                  <a:pt x="8810" y="3852"/>
                  <a:pt x="8564" y="2846"/>
                </a:cubicBezTo>
                <a:cubicBezTo>
                  <a:pt x="8276" y="1758"/>
                  <a:pt x="8030" y="813"/>
                  <a:pt x="6243" y="259"/>
                </a:cubicBezTo>
                <a:cubicBezTo>
                  <a:pt x="5650" y="76"/>
                  <a:pt x="5077" y="0"/>
                  <a:pt x="4536" y="0"/>
                </a:cubicBezTo>
                <a:close/>
              </a:path>
            </a:pathLst>
          </a:custGeom>
          <a:solidFill>
            <a:schemeClr val="accent2"/>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347525" y="539500"/>
            <a:ext cx="5083200" cy="1054500"/>
          </a:xfrm>
          <a:prstGeom prst="rect">
            <a:avLst/>
          </a:prstGeom>
        </p:spPr>
        <p:txBody>
          <a:bodyPr spcFirstLastPara="1" wrap="square" lIns="91425" tIns="91425" rIns="91425" bIns="91425" anchor="t" anchorCtr="0">
            <a:noAutofit/>
          </a:bodyPr>
          <a:lstStyle>
            <a:lvl1pPr lvl="0" algn="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40" name="Google Shape;40;p5"/>
          <p:cNvSpPr txBox="1">
            <a:spLocks noGrp="1"/>
          </p:cNvSpPr>
          <p:nvPr>
            <p:ph type="subTitle" idx="1"/>
          </p:nvPr>
        </p:nvSpPr>
        <p:spPr>
          <a:xfrm>
            <a:off x="4116750" y="3328000"/>
            <a:ext cx="1831200" cy="98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41" name="Google Shape;41;p5"/>
          <p:cNvSpPr txBox="1">
            <a:spLocks noGrp="1"/>
          </p:cNvSpPr>
          <p:nvPr>
            <p:ph type="subTitle" idx="2"/>
          </p:nvPr>
        </p:nvSpPr>
        <p:spPr>
          <a:xfrm>
            <a:off x="4116764" y="2945425"/>
            <a:ext cx="1831200" cy="38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Font typeface="Work Sans"/>
              <a:buNone/>
              <a:defRPr sz="1801" b="1">
                <a:latin typeface="Work Sans"/>
                <a:ea typeface="Work Sans"/>
                <a:cs typeface="Work Sans"/>
                <a:sym typeface="Work Sans"/>
              </a:defRPr>
            </a:lvl1pPr>
            <a:lvl2pPr lvl="1" rtl="0">
              <a:spcBef>
                <a:spcPts val="1600"/>
              </a:spcBef>
              <a:spcAft>
                <a:spcPts val="0"/>
              </a:spcAft>
              <a:buSzPts val="3000"/>
              <a:buFont typeface="Work Sans"/>
              <a:buNone/>
              <a:defRPr sz="3001" b="1">
                <a:latin typeface="Work Sans"/>
                <a:ea typeface="Work Sans"/>
                <a:cs typeface="Work Sans"/>
                <a:sym typeface="Work Sans"/>
              </a:defRPr>
            </a:lvl2pPr>
            <a:lvl3pPr lvl="2" rtl="0">
              <a:spcBef>
                <a:spcPts val="1600"/>
              </a:spcBef>
              <a:spcAft>
                <a:spcPts val="0"/>
              </a:spcAft>
              <a:buSzPts val="3000"/>
              <a:buFont typeface="Work Sans"/>
              <a:buNone/>
              <a:defRPr sz="3001" b="1">
                <a:latin typeface="Work Sans"/>
                <a:ea typeface="Work Sans"/>
                <a:cs typeface="Work Sans"/>
                <a:sym typeface="Work Sans"/>
              </a:defRPr>
            </a:lvl3pPr>
            <a:lvl4pPr lvl="3" rtl="0">
              <a:spcBef>
                <a:spcPts val="1600"/>
              </a:spcBef>
              <a:spcAft>
                <a:spcPts val="0"/>
              </a:spcAft>
              <a:buSzPts val="3000"/>
              <a:buFont typeface="Work Sans"/>
              <a:buNone/>
              <a:defRPr sz="3001" b="1">
                <a:latin typeface="Work Sans"/>
                <a:ea typeface="Work Sans"/>
                <a:cs typeface="Work Sans"/>
                <a:sym typeface="Work Sans"/>
              </a:defRPr>
            </a:lvl4pPr>
            <a:lvl5pPr lvl="4" rtl="0">
              <a:spcBef>
                <a:spcPts val="1600"/>
              </a:spcBef>
              <a:spcAft>
                <a:spcPts val="0"/>
              </a:spcAft>
              <a:buSzPts val="3000"/>
              <a:buFont typeface="Work Sans"/>
              <a:buNone/>
              <a:defRPr sz="3001" b="1">
                <a:latin typeface="Work Sans"/>
                <a:ea typeface="Work Sans"/>
                <a:cs typeface="Work Sans"/>
                <a:sym typeface="Work Sans"/>
              </a:defRPr>
            </a:lvl5pPr>
            <a:lvl6pPr lvl="5" rtl="0">
              <a:spcBef>
                <a:spcPts val="1600"/>
              </a:spcBef>
              <a:spcAft>
                <a:spcPts val="0"/>
              </a:spcAft>
              <a:buSzPts val="3000"/>
              <a:buFont typeface="Work Sans"/>
              <a:buNone/>
              <a:defRPr sz="3001" b="1">
                <a:latin typeface="Work Sans"/>
                <a:ea typeface="Work Sans"/>
                <a:cs typeface="Work Sans"/>
                <a:sym typeface="Work Sans"/>
              </a:defRPr>
            </a:lvl6pPr>
            <a:lvl7pPr lvl="6" rtl="0">
              <a:spcBef>
                <a:spcPts val="1600"/>
              </a:spcBef>
              <a:spcAft>
                <a:spcPts val="0"/>
              </a:spcAft>
              <a:buSzPts val="3000"/>
              <a:buFont typeface="Work Sans"/>
              <a:buNone/>
              <a:defRPr sz="3001" b="1">
                <a:latin typeface="Work Sans"/>
                <a:ea typeface="Work Sans"/>
                <a:cs typeface="Work Sans"/>
                <a:sym typeface="Work Sans"/>
              </a:defRPr>
            </a:lvl7pPr>
            <a:lvl8pPr lvl="7" rtl="0">
              <a:spcBef>
                <a:spcPts val="1600"/>
              </a:spcBef>
              <a:spcAft>
                <a:spcPts val="0"/>
              </a:spcAft>
              <a:buSzPts val="3000"/>
              <a:buFont typeface="Work Sans"/>
              <a:buNone/>
              <a:defRPr sz="3001" b="1">
                <a:latin typeface="Work Sans"/>
                <a:ea typeface="Work Sans"/>
                <a:cs typeface="Work Sans"/>
                <a:sym typeface="Work Sans"/>
              </a:defRPr>
            </a:lvl8pPr>
            <a:lvl9pPr lvl="8" rtl="0">
              <a:spcBef>
                <a:spcPts val="1600"/>
              </a:spcBef>
              <a:spcAft>
                <a:spcPts val="1600"/>
              </a:spcAft>
              <a:buSzPts val="3000"/>
              <a:buFont typeface="Work Sans"/>
              <a:buNone/>
              <a:defRPr sz="3001" b="1">
                <a:latin typeface="Work Sans"/>
                <a:ea typeface="Work Sans"/>
                <a:cs typeface="Work Sans"/>
                <a:sym typeface="Work Sans"/>
              </a:defRPr>
            </a:lvl9pPr>
          </a:lstStyle>
          <a:p>
            <a:endParaRPr/>
          </a:p>
        </p:txBody>
      </p:sp>
      <p:sp>
        <p:nvSpPr>
          <p:cNvPr id="42" name="Google Shape;42;p5"/>
          <p:cNvSpPr txBox="1">
            <a:spLocks noGrp="1"/>
          </p:cNvSpPr>
          <p:nvPr>
            <p:ph type="subTitle" idx="3"/>
          </p:nvPr>
        </p:nvSpPr>
        <p:spPr>
          <a:xfrm>
            <a:off x="6599524" y="3328000"/>
            <a:ext cx="1831200" cy="98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43" name="Google Shape;43;p5"/>
          <p:cNvSpPr txBox="1">
            <a:spLocks noGrp="1"/>
          </p:cNvSpPr>
          <p:nvPr>
            <p:ph type="subTitle" idx="4"/>
          </p:nvPr>
        </p:nvSpPr>
        <p:spPr>
          <a:xfrm>
            <a:off x="6599534" y="2945425"/>
            <a:ext cx="1831200" cy="38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Font typeface="Work Sans"/>
              <a:buNone/>
              <a:defRPr sz="1801" b="1">
                <a:latin typeface="Work Sans"/>
                <a:ea typeface="Work Sans"/>
                <a:cs typeface="Work Sans"/>
                <a:sym typeface="Work Sans"/>
              </a:defRPr>
            </a:lvl1pPr>
            <a:lvl2pPr lvl="1" rtl="0">
              <a:spcBef>
                <a:spcPts val="1600"/>
              </a:spcBef>
              <a:spcAft>
                <a:spcPts val="0"/>
              </a:spcAft>
              <a:buSzPts val="3000"/>
              <a:buFont typeface="Work Sans"/>
              <a:buNone/>
              <a:defRPr sz="3001" b="1">
                <a:latin typeface="Work Sans"/>
                <a:ea typeface="Work Sans"/>
                <a:cs typeface="Work Sans"/>
                <a:sym typeface="Work Sans"/>
              </a:defRPr>
            </a:lvl2pPr>
            <a:lvl3pPr lvl="2" rtl="0">
              <a:spcBef>
                <a:spcPts val="1600"/>
              </a:spcBef>
              <a:spcAft>
                <a:spcPts val="0"/>
              </a:spcAft>
              <a:buSzPts val="3000"/>
              <a:buFont typeface="Work Sans"/>
              <a:buNone/>
              <a:defRPr sz="3001" b="1">
                <a:latin typeface="Work Sans"/>
                <a:ea typeface="Work Sans"/>
                <a:cs typeface="Work Sans"/>
                <a:sym typeface="Work Sans"/>
              </a:defRPr>
            </a:lvl3pPr>
            <a:lvl4pPr lvl="3" rtl="0">
              <a:spcBef>
                <a:spcPts val="1600"/>
              </a:spcBef>
              <a:spcAft>
                <a:spcPts val="0"/>
              </a:spcAft>
              <a:buSzPts val="3000"/>
              <a:buFont typeface="Work Sans"/>
              <a:buNone/>
              <a:defRPr sz="3001" b="1">
                <a:latin typeface="Work Sans"/>
                <a:ea typeface="Work Sans"/>
                <a:cs typeface="Work Sans"/>
                <a:sym typeface="Work Sans"/>
              </a:defRPr>
            </a:lvl4pPr>
            <a:lvl5pPr lvl="4" rtl="0">
              <a:spcBef>
                <a:spcPts val="1600"/>
              </a:spcBef>
              <a:spcAft>
                <a:spcPts val="0"/>
              </a:spcAft>
              <a:buSzPts val="3000"/>
              <a:buFont typeface="Work Sans"/>
              <a:buNone/>
              <a:defRPr sz="3001" b="1">
                <a:latin typeface="Work Sans"/>
                <a:ea typeface="Work Sans"/>
                <a:cs typeface="Work Sans"/>
                <a:sym typeface="Work Sans"/>
              </a:defRPr>
            </a:lvl5pPr>
            <a:lvl6pPr lvl="5" rtl="0">
              <a:spcBef>
                <a:spcPts val="1600"/>
              </a:spcBef>
              <a:spcAft>
                <a:spcPts val="0"/>
              </a:spcAft>
              <a:buSzPts val="3000"/>
              <a:buFont typeface="Work Sans"/>
              <a:buNone/>
              <a:defRPr sz="3001" b="1">
                <a:latin typeface="Work Sans"/>
                <a:ea typeface="Work Sans"/>
                <a:cs typeface="Work Sans"/>
                <a:sym typeface="Work Sans"/>
              </a:defRPr>
            </a:lvl6pPr>
            <a:lvl7pPr lvl="6" rtl="0">
              <a:spcBef>
                <a:spcPts val="1600"/>
              </a:spcBef>
              <a:spcAft>
                <a:spcPts val="0"/>
              </a:spcAft>
              <a:buSzPts val="3000"/>
              <a:buFont typeface="Work Sans"/>
              <a:buNone/>
              <a:defRPr sz="3001" b="1">
                <a:latin typeface="Work Sans"/>
                <a:ea typeface="Work Sans"/>
                <a:cs typeface="Work Sans"/>
                <a:sym typeface="Work Sans"/>
              </a:defRPr>
            </a:lvl7pPr>
            <a:lvl8pPr lvl="7" rtl="0">
              <a:spcBef>
                <a:spcPts val="1600"/>
              </a:spcBef>
              <a:spcAft>
                <a:spcPts val="0"/>
              </a:spcAft>
              <a:buSzPts val="3000"/>
              <a:buFont typeface="Work Sans"/>
              <a:buNone/>
              <a:defRPr sz="3001" b="1">
                <a:latin typeface="Work Sans"/>
                <a:ea typeface="Work Sans"/>
                <a:cs typeface="Work Sans"/>
                <a:sym typeface="Work Sans"/>
              </a:defRPr>
            </a:lvl8pPr>
            <a:lvl9pPr lvl="8" rtl="0">
              <a:spcBef>
                <a:spcPts val="1600"/>
              </a:spcBef>
              <a:spcAft>
                <a:spcPts val="1600"/>
              </a:spcAft>
              <a:buSzPts val="3000"/>
              <a:buFont typeface="Work Sans"/>
              <a:buNone/>
              <a:defRPr sz="3001" b="1">
                <a:latin typeface="Work Sans"/>
                <a:ea typeface="Work Sans"/>
                <a:cs typeface="Work Sans"/>
                <a:sym typeface="Work Sans"/>
              </a:defRPr>
            </a:lvl9pPr>
          </a:lstStyle>
          <a:p>
            <a:endParaRPr/>
          </a:p>
        </p:txBody>
      </p:sp>
      <p:sp>
        <p:nvSpPr>
          <p:cNvPr id="44" name="Google Shape;44;p5"/>
          <p:cNvSpPr/>
          <p:nvPr/>
        </p:nvSpPr>
        <p:spPr>
          <a:xfrm rot="5400000">
            <a:off x="-107445" y="107512"/>
            <a:ext cx="2571733" cy="2356709"/>
          </a:xfrm>
          <a:custGeom>
            <a:avLst/>
            <a:gdLst/>
            <a:ahLst/>
            <a:cxnLst/>
            <a:rect l="l" t="t" r="r" b="b"/>
            <a:pathLst>
              <a:path w="15656" h="14347" extrusionOk="0">
                <a:moveTo>
                  <a:pt x="1" y="1"/>
                </a:moveTo>
                <a:lnTo>
                  <a:pt x="1" y="14347"/>
                </a:lnTo>
                <a:lnTo>
                  <a:pt x="15656" y="14347"/>
                </a:lnTo>
                <a:cubicBezTo>
                  <a:pt x="15147" y="13546"/>
                  <a:pt x="14665" y="12733"/>
                  <a:pt x="13966" y="12097"/>
                </a:cubicBezTo>
                <a:cubicBezTo>
                  <a:pt x="13100" y="11309"/>
                  <a:pt x="11923" y="11077"/>
                  <a:pt x="10776" y="11077"/>
                </a:cubicBezTo>
                <a:cubicBezTo>
                  <a:pt x="10593" y="11077"/>
                  <a:pt x="10410" y="11083"/>
                  <a:pt x="10230" y="11094"/>
                </a:cubicBezTo>
                <a:cubicBezTo>
                  <a:pt x="9641" y="11131"/>
                  <a:pt x="9042" y="11187"/>
                  <a:pt x="8453" y="11187"/>
                </a:cubicBezTo>
                <a:cubicBezTo>
                  <a:pt x="7847" y="11187"/>
                  <a:pt x="7251" y="11128"/>
                  <a:pt x="6685" y="10928"/>
                </a:cubicBezTo>
                <a:cubicBezTo>
                  <a:pt x="5694" y="10547"/>
                  <a:pt x="4868" y="9810"/>
                  <a:pt x="4372" y="8870"/>
                </a:cubicBezTo>
                <a:cubicBezTo>
                  <a:pt x="3495" y="7269"/>
                  <a:pt x="3788" y="5553"/>
                  <a:pt x="3546" y="3825"/>
                </a:cubicBezTo>
                <a:cubicBezTo>
                  <a:pt x="3279" y="1932"/>
                  <a:pt x="1856" y="407"/>
                  <a:pt x="1" y="1"/>
                </a:cubicBezTo>
                <a:close/>
              </a:path>
            </a:pathLst>
          </a:custGeom>
          <a:solidFill>
            <a:schemeClr val="accent2"/>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45" name="Google Shape;45;p5"/>
          <p:cNvSpPr/>
          <p:nvPr/>
        </p:nvSpPr>
        <p:spPr>
          <a:xfrm>
            <a:off x="350627" y="3807805"/>
            <a:ext cx="973200" cy="935100"/>
          </a:xfrm>
          <a:prstGeom prst="ellipse">
            <a:avLst/>
          </a:prstGeom>
          <a:noFill/>
          <a:ln w="9525" cap="flat" cmpd="sng">
            <a:solidFill>
              <a:schemeClr val="accent3"/>
            </a:solidFill>
            <a:prstDash val="solid"/>
            <a:round/>
            <a:headEnd type="none" w="sm" len="sm"/>
            <a:tailEnd type="none" w="sm" len="sm"/>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46" name="Google Shape;46;p5"/>
          <p:cNvSpPr/>
          <p:nvPr/>
        </p:nvSpPr>
        <p:spPr>
          <a:xfrm>
            <a:off x="3" y="13"/>
            <a:ext cx="1078910" cy="1737227"/>
          </a:xfrm>
          <a:custGeom>
            <a:avLst/>
            <a:gdLst/>
            <a:ahLst/>
            <a:cxnLst/>
            <a:rect l="l" t="t" r="r" b="b"/>
            <a:pathLst>
              <a:path w="7435" h="11972" extrusionOk="0">
                <a:moveTo>
                  <a:pt x="1" y="1"/>
                </a:moveTo>
                <a:lnTo>
                  <a:pt x="1" y="11234"/>
                </a:lnTo>
                <a:cubicBezTo>
                  <a:pt x="141" y="11234"/>
                  <a:pt x="268" y="11246"/>
                  <a:pt x="407" y="11246"/>
                </a:cubicBezTo>
                <a:cubicBezTo>
                  <a:pt x="1791" y="11334"/>
                  <a:pt x="3077" y="11971"/>
                  <a:pt x="4470" y="11971"/>
                </a:cubicBezTo>
                <a:cubicBezTo>
                  <a:pt x="4496" y="11971"/>
                  <a:pt x="4523" y="11971"/>
                  <a:pt x="4550" y="11971"/>
                </a:cubicBezTo>
                <a:cubicBezTo>
                  <a:pt x="5554" y="11945"/>
                  <a:pt x="6735" y="11424"/>
                  <a:pt x="7053" y="10408"/>
                </a:cubicBezTo>
                <a:cubicBezTo>
                  <a:pt x="7434" y="9201"/>
                  <a:pt x="6723" y="7854"/>
                  <a:pt x="6291" y="6748"/>
                </a:cubicBezTo>
                <a:cubicBezTo>
                  <a:pt x="5694" y="5236"/>
                  <a:pt x="5516" y="3724"/>
                  <a:pt x="5910" y="2148"/>
                </a:cubicBezTo>
                <a:cubicBezTo>
                  <a:pt x="6100" y="1399"/>
                  <a:pt x="6380" y="687"/>
                  <a:pt x="6723" y="1"/>
                </a:cubicBezTo>
                <a:close/>
              </a:path>
            </a:pathLst>
          </a:custGeom>
          <a:solidFill>
            <a:schemeClr val="accen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47" name="Google Shape;47;p5"/>
          <p:cNvSpPr/>
          <p:nvPr/>
        </p:nvSpPr>
        <p:spPr>
          <a:xfrm>
            <a:off x="2190580" y="3049411"/>
            <a:ext cx="312601" cy="312600"/>
          </a:xfrm>
          <a:prstGeom prst="ellipse">
            <a:avLst/>
          </a:prstGeom>
          <a:solidFill>
            <a:schemeClr val="accen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48" name="Google Shape;48;p5"/>
          <p:cNvSpPr/>
          <p:nvPr/>
        </p:nvSpPr>
        <p:spPr>
          <a:xfrm>
            <a:off x="1102207" y="3424723"/>
            <a:ext cx="1537509" cy="1539269"/>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49" name="Google Shape;49;p5"/>
          <p:cNvSpPr/>
          <p:nvPr/>
        </p:nvSpPr>
        <p:spPr>
          <a:xfrm>
            <a:off x="1354451" y="2945417"/>
            <a:ext cx="131401" cy="126300"/>
          </a:xfrm>
          <a:prstGeom prst="ellipse">
            <a:avLst/>
          </a:prstGeom>
          <a:noFill/>
          <a:ln w="9525" cap="flat" cmpd="sng">
            <a:solidFill>
              <a:schemeClr val="accent3"/>
            </a:solidFill>
            <a:prstDash val="solid"/>
            <a:round/>
            <a:headEnd type="none" w="sm" len="sm"/>
            <a:tailEnd type="none" w="sm" len="sm"/>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50" name="Google Shape;50;p5"/>
          <p:cNvSpPr/>
          <p:nvPr/>
        </p:nvSpPr>
        <p:spPr>
          <a:xfrm>
            <a:off x="2714602" y="4690442"/>
            <a:ext cx="131401" cy="126300"/>
          </a:xfrm>
          <a:prstGeom prst="ellipse">
            <a:avLst/>
          </a:prstGeom>
          <a:noFill/>
          <a:ln w="9525" cap="flat" cmpd="sng">
            <a:solidFill>
              <a:schemeClr val="accent3"/>
            </a:solidFill>
            <a:prstDash val="solid"/>
            <a:round/>
            <a:headEnd type="none" w="sm" len="sm"/>
            <a:tailEnd type="none" w="sm" len="sm"/>
          </a:ln>
        </p:spPr>
        <p:txBody>
          <a:bodyPr spcFirstLastPara="1" wrap="square" lIns="91426" tIns="91426" rIns="91426" bIns="91426" anchor="ctr" anchorCtr="0">
            <a:noAutofit/>
          </a:bodyPr>
          <a:lstStyle/>
          <a:p>
            <a:pPr marL="0" lvl="0" indent="0" algn="l" rtl="0">
              <a:spcBef>
                <a:spcPts val="0"/>
              </a:spcBef>
              <a:spcAft>
                <a:spcPts val="0"/>
              </a:spcAft>
              <a:buNone/>
            </a:pPr>
            <a:r>
              <a:rPr lang="en" sz="1401"/>
              <a:t> </a:t>
            </a:r>
            <a:endParaRPr sz="1401"/>
          </a:p>
        </p:txBody>
      </p:sp>
      <p:sp>
        <p:nvSpPr>
          <p:cNvPr id="51" name="Google Shape;51;p5"/>
          <p:cNvSpPr/>
          <p:nvPr/>
        </p:nvSpPr>
        <p:spPr>
          <a:xfrm>
            <a:off x="167470" y="4201738"/>
            <a:ext cx="488700" cy="488700"/>
          </a:xfrm>
          <a:prstGeom prst="ellipse">
            <a:avLst/>
          </a:prstGeom>
          <a:solidFill>
            <a:schemeClr val="accen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713226" y="980375"/>
            <a:ext cx="3610800" cy="21780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3600"/>
            </a:lvl1pPr>
            <a:lvl2pPr lvl="1" algn="ctr">
              <a:spcBef>
                <a:spcPts val="0"/>
              </a:spcBef>
              <a:spcAft>
                <a:spcPts val="0"/>
              </a:spcAft>
              <a:buSzPts val="4200"/>
              <a:buNone/>
              <a:defRPr sz="4201"/>
            </a:lvl2pPr>
            <a:lvl3pPr lvl="2" algn="ctr">
              <a:spcBef>
                <a:spcPts val="0"/>
              </a:spcBef>
              <a:spcAft>
                <a:spcPts val="0"/>
              </a:spcAft>
              <a:buSzPts val="4200"/>
              <a:buNone/>
              <a:defRPr sz="4201"/>
            </a:lvl3pPr>
            <a:lvl4pPr lvl="3" algn="ctr">
              <a:spcBef>
                <a:spcPts val="0"/>
              </a:spcBef>
              <a:spcAft>
                <a:spcPts val="0"/>
              </a:spcAft>
              <a:buSzPts val="4200"/>
              <a:buNone/>
              <a:defRPr sz="4201"/>
            </a:lvl4pPr>
            <a:lvl5pPr lvl="4" algn="ctr">
              <a:spcBef>
                <a:spcPts val="0"/>
              </a:spcBef>
              <a:spcAft>
                <a:spcPts val="0"/>
              </a:spcAft>
              <a:buSzPts val="4200"/>
              <a:buNone/>
              <a:defRPr sz="4201"/>
            </a:lvl5pPr>
            <a:lvl6pPr lvl="5" algn="ctr">
              <a:spcBef>
                <a:spcPts val="0"/>
              </a:spcBef>
              <a:spcAft>
                <a:spcPts val="0"/>
              </a:spcAft>
              <a:buSzPts val="4200"/>
              <a:buNone/>
              <a:defRPr sz="4201"/>
            </a:lvl6pPr>
            <a:lvl7pPr lvl="6" algn="ctr">
              <a:spcBef>
                <a:spcPts val="0"/>
              </a:spcBef>
              <a:spcAft>
                <a:spcPts val="0"/>
              </a:spcAft>
              <a:buSzPts val="4200"/>
              <a:buNone/>
              <a:defRPr sz="4201"/>
            </a:lvl7pPr>
            <a:lvl8pPr lvl="7" algn="ctr">
              <a:spcBef>
                <a:spcPts val="0"/>
              </a:spcBef>
              <a:spcAft>
                <a:spcPts val="0"/>
              </a:spcAft>
              <a:buSzPts val="4200"/>
              <a:buNone/>
              <a:defRPr sz="4201"/>
            </a:lvl8pPr>
            <a:lvl9pPr lvl="8" algn="ctr">
              <a:spcBef>
                <a:spcPts val="0"/>
              </a:spcBef>
              <a:spcAft>
                <a:spcPts val="0"/>
              </a:spcAft>
              <a:buSzPts val="4200"/>
              <a:buNone/>
              <a:defRPr sz="4201"/>
            </a:lvl9pPr>
          </a:lstStyle>
          <a:p>
            <a:endParaRPr/>
          </a:p>
        </p:txBody>
      </p:sp>
      <p:sp>
        <p:nvSpPr>
          <p:cNvPr id="85" name="Google Shape;85;p9"/>
          <p:cNvSpPr txBox="1">
            <a:spLocks noGrp="1"/>
          </p:cNvSpPr>
          <p:nvPr>
            <p:ph type="subTitle" idx="1"/>
          </p:nvPr>
        </p:nvSpPr>
        <p:spPr>
          <a:xfrm>
            <a:off x="713226" y="3555950"/>
            <a:ext cx="3265200" cy="930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6" name="Google Shape;86;p9"/>
          <p:cNvSpPr/>
          <p:nvPr/>
        </p:nvSpPr>
        <p:spPr>
          <a:xfrm>
            <a:off x="7190800" y="4040248"/>
            <a:ext cx="460800" cy="442800"/>
          </a:xfrm>
          <a:prstGeom prst="ellipse">
            <a:avLst/>
          </a:prstGeom>
          <a:solidFill>
            <a:schemeClr val="accen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r>
              <a:rPr lang="en" sz="1401"/>
              <a:t>                  </a:t>
            </a:r>
            <a:endParaRPr sz="1401"/>
          </a:p>
        </p:txBody>
      </p:sp>
      <p:sp>
        <p:nvSpPr>
          <p:cNvPr id="87" name="Google Shape;87;p9"/>
          <p:cNvSpPr/>
          <p:nvPr/>
        </p:nvSpPr>
        <p:spPr>
          <a:xfrm>
            <a:off x="7870425" y="782948"/>
            <a:ext cx="460800" cy="442800"/>
          </a:xfrm>
          <a:prstGeom prst="ellipse">
            <a:avLst/>
          </a:prstGeom>
          <a:solidFill>
            <a:schemeClr val="accen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r>
              <a:rPr lang="en" sz="1401"/>
              <a:t>                  </a:t>
            </a:r>
            <a:endParaRPr sz="1401"/>
          </a:p>
        </p:txBody>
      </p:sp>
      <p:sp>
        <p:nvSpPr>
          <p:cNvPr id="88" name="Google Shape;88;p9"/>
          <p:cNvSpPr/>
          <p:nvPr/>
        </p:nvSpPr>
        <p:spPr>
          <a:xfrm>
            <a:off x="4761978" y="1085030"/>
            <a:ext cx="973200" cy="935100"/>
          </a:xfrm>
          <a:prstGeom prst="ellipse">
            <a:avLst/>
          </a:prstGeom>
          <a:noFill/>
          <a:ln w="9525" cap="flat" cmpd="sng">
            <a:solidFill>
              <a:schemeClr val="accent3"/>
            </a:solidFill>
            <a:prstDash val="solid"/>
            <a:round/>
            <a:headEnd type="none" w="sm" len="sm"/>
            <a:tailEnd type="none" w="sm" len="sm"/>
          </a:ln>
        </p:spPr>
        <p:txBody>
          <a:bodyPr spcFirstLastPara="1" wrap="square" lIns="91426" tIns="91426" rIns="91426" bIns="91426" anchor="ctr" anchorCtr="0">
            <a:noAutofit/>
          </a:bodyPr>
          <a:lstStyle/>
          <a:p>
            <a:pPr marL="0" lvl="0" indent="0" algn="l" rtl="0">
              <a:spcBef>
                <a:spcPts val="0"/>
              </a:spcBef>
              <a:spcAft>
                <a:spcPts val="0"/>
              </a:spcAft>
              <a:buNone/>
            </a:pPr>
            <a:r>
              <a:rPr lang="en" sz="1401"/>
              <a:t>                  </a:t>
            </a:r>
            <a:endParaRPr sz="1401"/>
          </a:p>
        </p:txBody>
      </p:sp>
      <p:sp>
        <p:nvSpPr>
          <p:cNvPr id="89" name="Google Shape;89;p9"/>
          <p:cNvSpPr/>
          <p:nvPr/>
        </p:nvSpPr>
        <p:spPr>
          <a:xfrm>
            <a:off x="6793706" y="782959"/>
            <a:ext cx="1537509" cy="1539269"/>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90" name="Google Shape;90;p9"/>
          <p:cNvSpPr/>
          <p:nvPr/>
        </p:nvSpPr>
        <p:spPr>
          <a:xfrm>
            <a:off x="5807501" y="4482280"/>
            <a:ext cx="131401" cy="126300"/>
          </a:xfrm>
          <a:prstGeom prst="ellipse">
            <a:avLst/>
          </a:prstGeom>
          <a:noFill/>
          <a:ln w="9525" cap="flat" cmpd="sng">
            <a:solidFill>
              <a:schemeClr val="accent3"/>
            </a:solidFill>
            <a:prstDash val="solid"/>
            <a:round/>
            <a:headEnd type="none" w="sm" len="sm"/>
            <a:tailEnd type="none" w="sm" len="sm"/>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91" name="Google Shape;91;p9"/>
          <p:cNvSpPr/>
          <p:nvPr/>
        </p:nvSpPr>
        <p:spPr>
          <a:xfrm>
            <a:off x="5453151" y="4208730"/>
            <a:ext cx="131401" cy="126300"/>
          </a:xfrm>
          <a:prstGeom prst="ellipse">
            <a:avLst/>
          </a:prstGeom>
          <a:noFill/>
          <a:ln w="9525" cap="flat" cmpd="sng">
            <a:solidFill>
              <a:schemeClr val="accent3"/>
            </a:solidFill>
            <a:prstDash val="solid"/>
            <a:round/>
            <a:headEnd type="none" w="sm" len="sm"/>
            <a:tailEnd type="none" w="sm" len="sm"/>
          </a:ln>
        </p:spPr>
        <p:txBody>
          <a:bodyPr spcFirstLastPara="1" wrap="square" lIns="91426" tIns="91426" rIns="91426" bIns="91426" anchor="ctr" anchorCtr="0">
            <a:noAutofit/>
          </a:bodyPr>
          <a:lstStyle/>
          <a:p>
            <a:pPr marL="0" lvl="0" indent="0" algn="l" rtl="0">
              <a:spcBef>
                <a:spcPts val="0"/>
              </a:spcBef>
              <a:spcAft>
                <a:spcPts val="0"/>
              </a:spcAft>
              <a:buNone/>
            </a:pPr>
            <a:r>
              <a:rPr lang="en" sz="1401"/>
              <a:t> </a:t>
            </a:r>
            <a:endParaRPr sz="1401"/>
          </a:p>
        </p:txBody>
      </p:sp>
      <p:sp>
        <p:nvSpPr>
          <p:cNvPr id="92" name="Google Shape;92;p9"/>
          <p:cNvSpPr/>
          <p:nvPr/>
        </p:nvSpPr>
        <p:spPr>
          <a:xfrm>
            <a:off x="8406127" y="2195930"/>
            <a:ext cx="131401" cy="126300"/>
          </a:xfrm>
          <a:prstGeom prst="ellipse">
            <a:avLst/>
          </a:prstGeom>
          <a:noFill/>
          <a:ln w="9525" cap="flat" cmpd="sng">
            <a:solidFill>
              <a:schemeClr val="accent3"/>
            </a:solidFill>
            <a:prstDash val="solid"/>
            <a:round/>
            <a:headEnd type="none" w="sm" len="sm"/>
            <a:tailEnd type="none" w="sm" len="sm"/>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93" name="Google Shape;93;p9"/>
          <p:cNvSpPr/>
          <p:nvPr/>
        </p:nvSpPr>
        <p:spPr>
          <a:xfrm>
            <a:off x="6562051" y="718305"/>
            <a:ext cx="131401" cy="126300"/>
          </a:xfrm>
          <a:prstGeom prst="ellipse">
            <a:avLst/>
          </a:prstGeom>
          <a:noFill/>
          <a:ln w="9525" cap="flat" cmpd="sng">
            <a:solidFill>
              <a:schemeClr val="accent3"/>
            </a:solidFill>
            <a:prstDash val="solid"/>
            <a:round/>
            <a:headEnd type="none" w="sm" len="sm"/>
            <a:tailEnd type="none" w="sm" len="sm"/>
          </a:ln>
        </p:spPr>
        <p:txBody>
          <a:bodyPr spcFirstLastPara="1" wrap="square" lIns="91426" tIns="91426" rIns="91426" bIns="91426" anchor="ctr" anchorCtr="0">
            <a:noAutofit/>
          </a:bodyPr>
          <a:lstStyle/>
          <a:p>
            <a:pPr marL="0" lvl="0" indent="0" algn="l" rtl="0">
              <a:spcBef>
                <a:spcPts val="0"/>
              </a:spcBef>
              <a:spcAft>
                <a:spcPts val="0"/>
              </a:spcAft>
              <a:buNone/>
            </a:pPr>
            <a:r>
              <a:rPr lang="en" sz="1401"/>
              <a:t> </a:t>
            </a:r>
            <a:endParaRPr sz="140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BLANK_2_1">
    <p:spTree>
      <p:nvGrpSpPr>
        <p:cNvPr id="1" name="Shape 117"/>
        <p:cNvGrpSpPr/>
        <p:nvPr/>
      </p:nvGrpSpPr>
      <p:grpSpPr>
        <a:xfrm>
          <a:off x="0" y="0"/>
          <a:ext cx="0" cy="0"/>
          <a:chOff x="0" y="0"/>
          <a:chExt cx="0" cy="0"/>
        </a:xfrm>
      </p:grpSpPr>
      <p:sp>
        <p:nvSpPr>
          <p:cNvPr id="118" name="Google Shape;118;p1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19" name="Google Shape;119;p13"/>
          <p:cNvSpPr txBox="1">
            <a:spLocks noGrp="1"/>
          </p:cNvSpPr>
          <p:nvPr>
            <p:ph type="title" idx="2" hasCustomPrompt="1"/>
          </p:nvPr>
        </p:nvSpPr>
        <p:spPr>
          <a:xfrm>
            <a:off x="713432"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1"/>
            </a:lvl2pPr>
            <a:lvl3pPr lvl="2" algn="ctr" rtl="0">
              <a:spcBef>
                <a:spcPts val="0"/>
              </a:spcBef>
              <a:spcAft>
                <a:spcPts val="0"/>
              </a:spcAft>
              <a:buSzPts val="3000"/>
              <a:buNone/>
              <a:defRPr sz="3001"/>
            </a:lvl3pPr>
            <a:lvl4pPr lvl="3" algn="ctr" rtl="0">
              <a:spcBef>
                <a:spcPts val="0"/>
              </a:spcBef>
              <a:spcAft>
                <a:spcPts val="0"/>
              </a:spcAft>
              <a:buSzPts val="3000"/>
              <a:buNone/>
              <a:defRPr sz="3001"/>
            </a:lvl4pPr>
            <a:lvl5pPr lvl="4" algn="ctr" rtl="0">
              <a:spcBef>
                <a:spcPts val="0"/>
              </a:spcBef>
              <a:spcAft>
                <a:spcPts val="0"/>
              </a:spcAft>
              <a:buSzPts val="3000"/>
              <a:buNone/>
              <a:defRPr sz="3001"/>
            </a:lvl5pPr>
            <a:lvl6pPr lvl="5" algn="ctr" rtl="0">
              <a:spcBef>
                <a:spcPts val="0"/>
              </a:spcBef>
              <a:spcAft>
                <a:spcPts val="0"/>
              </a:spcAft>
              <a:buSzPts val="3000"/>
              <a:buNone/>
              <a:defRPr sz="3001"/>
            </a:lvl6pPr>
            <a:lvl7pPr lvl="6" algn="ctr" rtl="0">
              <a:spcBef>
                <a:spcPts val="0"/>
              </a:spcBef>
              <a:spcAft>
                <a:spcPts val="0"/>
              </a:spcAft>
              <a:buSzPts val="3000"/>
              <a:buNone/>
              <a:defRPr sz="3001"/>
            </a:lvl7pPr>
            <a:lvl8pPr lvl="7" algn="ctr" rtl="0">
              <a:spcBef>
                <a:spcPts val="0"/>
              </a:spcBef>
              <a:spcAft>
                <a:spcPts val="0"/>
              </a:spcAft>
              <a:buSzPts val="3000"/>
              <a:buNone/>
              <a:defRPr sz="3001"/>
            </a:lvl8pPr>
            <a:lvl9pPr lvl="8" algn="ctr" rtl="0">
              <a:spcBef>
                <a:spcPts val="0"/>
              </a:spcBef>
              <a:spcAft>
                <a:spcPts val="0"/>
              </a:spcAft>
              <a:buSzPts val="3000"/>
              <a:buNone/>
              <a:defRPr sz="3001"/>
            </a:lvl9pPr>
          </a:lstStyle>
          <a:p>
            <a:r>
              <a:t>xx%</a:t>
            </a:r>
          </a:p>
        </p:txBody>
      </p:sp>
      <p:sp>
        <p:nvSpPr>
          <p:cNvPr id="120" name="Google Shape;120;p13"/>
          <p:cNvSpPr txBox="1">
            <a:spLocks noGrp="1"/>
          </p:cNvSpPr>
          <p:nvPr>
            <p:ph type="subTitle" idx="1"/>
          </p:nvPr>
        </p:nvSpPr>
        <p:spPr>
          <a:xfrm>
            <a:off x="713432"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21" name="Google Shape;121;p13"/>
          <p:cNvSpPr txBox="1">
            <a:spLocks noGrp="1"/>
          </p:cNvSpPr>
          <p:nvPr>
            <p:ph type="subTitle" idx="3"/>
          </p:nvPr>
        </p:nvSpPr>
        <p:spPr>
          <a:xfrm>
            <a:off x="713432"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1">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1">
                <a:solidFill>
                  <a:schemeClr val="dk1"/>
                </a:solidFill>
              </a:defRPr>
            </a:lvl2pPr>
            <a:lvl3pPr lvl="2" rtl="0">
              <a:spcBef>
                <a:spcPts val="1600"/>
              </a:spcBef>
              <a:spcAft>
                <a:spcPts val="0"/>
              </a:spcAft>
              <a:buClr>
                <a:schemeClr val="dk1"/>
              </a:buClr>
              <a:buSzPts val="3000"/>
              <a:buNone/>
              <a:defRPr sz="3001">
                <a:solidFill>
                  <a:schemeClr val="dk1"/>
                </a:solidFill>
              </a:defRPr>
            </a:lvl3pPr>
            <a:lvl4pPr lvl="3" rtl="0">
              <a:spcBef>
                <a:spcPts val="1600"/>
              </a:spcBef>
              <a:spcAft>
                <a:spcPts val="0"/>
              </a:spcAft>
              <a:buClr>
                <a:schemeClr val="dk1"/>
              </a:buClr>
              <a:buSzPts val="3000"/>
              <a:buNone/>
              <a:defRPr sz="3001">
                <a:solidFill>
                  <a:schemeClr val="dk1"/>
                </a:solidFill>
              </a:defRPr>
            </a:lvl4pPr>
            <a:lvl5pPr lvl="4" rtl="0">
              <a:spcBef>
                <a:spcPts val="1600"/>
              </a:spcBef>
              <a:spcAft>
                <a:spcPts val="0"/>
              </a:spcAft>
              <a:buClr>
                <a:schemeClr val="dk1"/>
              </a:buClr>
              <a:buSzPts val="3000"/>
              <a:buNone/>
              <a:defRPr sz="3001">
                <a:solidFill>
                  <a:schemeClr val="dk1"/>
                </a:solidFill>
              </a:defRPr>
            </a:lvl5pPr>
            <a:lvl6pPr lvl="5" rtl="0">
              <a:spcBef>
                <a:spcPts val="1600"/>
              </a:spcBef>
              <a:spcAft>
                <a:spcPts val="0"/>
              </a:spcAft>
              <a:buClr>
                <a:schemeClr val="dk1"/>
              </a:buClr>
              <a:buSzPts val="3000"/>
              <a:buNone/>
              <a:defRPr sz="3001">
                <a:solidFill>
                  <a:schemeClr val="dk1"/>
                </a:solidFill>
              </a:defRPr>
            </a:lvl6pPr>
            <a:lvl7pPr lvl="6" rtl="0">
              <a:spcBef>
                <a:spcPts val="1600"/>
              </a:spcBef>
              <a:spcAft>
                <a:spcPts val="0"/>
              </a:spcAft>
              <a:buClr>
                <a:schemeClr val="dk1"/>
              </a:buClr>
              <a:buSzPts val="3000"/>
              <a:buNone/>
              <a:defRPr sz="3001">
                <a:solidFill>
                  <a:schemeClr val="dk1"/>
                </a:solidFill>
              </a:defRPr>
            </a:lvl7pPr>
            <a:lvl8pPr lvl="7" rtl="0">
              <a:spcBef>
                <a:spcPts val="1600"/>
              </a:spcBef>
              <a:spcAft>
                <a:spcPts val="0"/>
              </a:spcAft>
              <a:buClr>
                <a:schemeClr val="dk1"/>
              </a:buClr>
              <a:buSzPts val="3000"/>
              <a:buNone/>
              <a:defRPr sz="3001">
                <a:solidFill>
                  <a:schemeClr val="dk1"/>
                </a:solidFill>
              </a:defRPr>
            </a:lvl8pPr>
            <a:lvl9pPr lvl="8" rtl="0">
              <a:spcBef>
                <a:spcPts val="1600"/>
              </a:spcBef>
              <a:spcAft>
                <a:spcPts val="1600"/>
              </a:spcAft>
              <a:buClr>
                <a:schemeClr val="dk1"/>
              </a:buClr>
              <a:buSzPts val="3000"/>
              <a:buNone/>
              <a:defRPr sz="3001">
                <a:solidFill>
                  <a:schemeClr val="dk1"/>
                </a:solidFill>
              </a:defRPr>
            </a:lvl9pPr>
          </a:lstStyle>
          <a:p>
            <a:endParaRPr/>
          </a:p>
        </p:txBody>
      </p:sp>
      <p:sp>
        <p:nvSpPr>
          <p:cNvPr id="122" name="Google Shape;122;p13"/>
          <p:cNvSpPr txBox="1">
            <a:spLocks noGrp="1"/>
          </p:cNvSpPr>
          <p:nvPr>
            <p:ph type="title" idx="4" hasCustomPrompt="1"/>
          </p:nvPr>
        </p:nvSpPr>
        <p:spPr>
          <a:xfrm>
            <a:off x="2704902"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1"/>
            </a:lvl2pPr>
            <a:lvl3pPr lvl="2" algn="ctr" rtl="0">
              <a:spcBef>
                <a:spcPts val="0"/>
              </a:spcBef>
              <a:spcAft>
                <a:spcPts val="0"/>
              </a:spcAft>
              <a:buSzPts val="3000"/>
              <a:buNone/>
              <a:defRPr sz="3001"/>
            </a:lvl3pPr>
            <a:lvl4pPr lvl="3" algn="ctr" rtl="0">
              <a:spcBef>
                <a:spcPts val="0"/>
              </a:spcBef>
              <a:spcAft>
                <a:spcPts val="0"/>
              </a:spcAft>
              <a:buSzPts val="3000"/>
              <a:buNone/>
              <a:defRPr sz="3001"/>
            </a:lvl4pPr>
            <a:lvl5pPr lvl="4" algn="ctr" rtl="0">
              <a:spcBef>
                <a:spcPts val="0"/>
              </a:spcBef>
              <a:spcAft>
                <a:spcPts val="0"/>
              </a:spcAft>
              <a:buSzPts val="3000"/>
              <a:buNone/>
              <a:defRPr sz="3001"/>
            </a:lvl5pPr>
            <a:lvl6pPr lvl="5" algn="ctr" rtl="0">
              <a:spcBef>
                <a:spcPts val="0"/>
              </a:spcBef>
              <a:spcAft>
                <a:spcPts val="0"/>
              </a:spcAft>
              <a:buSzPts val="3000"/>
              <a:buNone/>
              <a:defRPr sz="3001"/>
            </a:lvl6pPr>
            <a:lvl7pPr lvl="6" algn="ctr" rtl="0">
              <a:spcBef>
                <a:spcPts val="0"/>
              </a:spcBef>
              <a:spcAft>
                <a:spcPts val="0"/>
              </a:spcAft>
              <a:buSzPts val="3000"/>
              <a:buNone/>
              <a:defRPr sz="3001"/>
            </a:lvl7pPr>
            <a:lvl8pPr lvl="7" algn="ctr" rtl="0">
              <a:spcBef>
                <a:spcPts val="0"/>
              </a:spcBef>
              <a:spcAft>
                <a:spcPts val="0"/>
              </a:spcAft>
              <a:buSzPts val="3000"/>
              <a:buNone/>
              <a:defRPr sz="3001"/>
            </a:lvl8pPr>
            <a:lvl9pPr lvl="8" algn="ctr" rtl="0">
              <a:spcBef>
                <a:spcPts val="0"/>
              </a:spcBef>
              <a:spcAft>
                <a:spcPts val="0"/>
              </a:spcAft>
              <a:buSzPts val="3000"/>
              <a:buNone/>
              <a:defRPr sz="3001"/>
            </a:lvl9pPr>
          </a:lstStyle>
          <a:p>
            <a:r>
              <a:t>xx%</a:t>
            </a:r>
          </a:p>
        </p:txBody>
      </p:sp>
      <p:sp>
        <p:nvSpPr>
          <p:cNvPr id="123" name="Google Shape;123;p13"/>
          <p:cNvSpPr txBox="1">
            <a:spLocks noGrp="1"/>
          </p:cNvSpPr>
          <p:nvPr>
            <p:ph type="subTitle" idx="5"/>
          </p:nvPr>
        </p:nvSpPr>
        <p:spPr>
          <a:xfrm>
            <a:off x="2704902"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24" name="Google Shape;124;p13"/>
          <p:cNvSpPr txBox="1">
            <a:spLocks noGrp="1"/>
          </p:cNvSpPr>
          <p:nvPr>
            <p:ph type="subTitle" idx="6"/>
          </p:nvPr>
        </p:nvSpPr>
        <p:spPr>
          <a:xfrm>
            <a:off x="2704902"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1">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1">
                <a:solidFill>
                  <a:schemeClr val="dk1"/>
                </a:solidFill>
              </a:defRPr>
            </a:lvl2pPr>
            <a:lvl3pPr lvl="2" rtl="0">
              <a:spcBef>
                <a:spcPts val="1600"/>
              </a:spcBef>
              <a:spcAft>
                <a:spcPts val="0"/>
              </a:spcAft>
              <a:buClr>
                <a:schemeClr val="dk1"/>
              </a:buClr>
              <a:buSzPts val="3000"/>
              <a:buNone/>
              <a:defRPr sz="3001">
                <a:solidFill>
                  <a:schemeClr val="dk1"/>
                </a:solidFill>
              </a:defRPr>
            </a:lvl3pPr>
            <a:lvl4pPr lvl="3" rtl="0">
              <a:spcBef>
                <a:spcPts val="1600"/>
              </a:spcBef>
              <a:spcAft>
                <a:spcPts val="0"/>
              </a:spcAft>
              <a:buClr>
                <a:schemeClr val="dk1"/>
              </a:buClr>
              <a:buSzPts val="3000"/>
              <a:buNone/>
              <a:defRPr sz="3001">
                <a:solidFill>
                  <a:schemeClr val="dk1"/>
                </a:solidFill>
              </a:defRPr>
            </a:lvl4pPr>
            <a:lvl5pPr lvl="4" rtl="0">
              <a:spcBef>
                <a:spcPts val="1600"/>
              </a:spcBef>
              <a:spcAft>
                <a:spcPts val="0"/>
              </a:spcAft>
              <a:buClr>
                <a:schemeClr val="dk1"/>
              </a:buClr>
              <a:buSzPts val="3000"/>
              <a:buNone/>
              <a:defRPr sz="3001">
                <a:solidFill>
                  <a:schemeClr val="dk1"/>
                </a:solidFill>
              </a:defRPr>
            </a:lvl5pPr>
            <a:lvl6pPr lvl="5" rtl="0">
              <a:spcBef>
                <a:spcPts val="1600"/>
              </a:spcBef>
              <a:spcAft>
                <a:spcPts val="0"/>
              </a:spcAft>
              <a:buClr>
                <a:schemeClr val="dk1"/>
              </a:buClr>
              <a:buSzPts val="3000"/>
              <a:buNone/>
              <a:defRPr sz="3001">
                <a:solidFill>
                  <a:schemeClr val="dk1"/>
                </a:solidFill>
              </a:defRPr>
            </a:lvl6pPr>
            <a:lvl7pPr lvl="6" rtl="0">
              <a:spcBef>
                <a:spcPts val="1600"/>
              </a:spcBef>
              <a:spcAft>
                <a:spcPts val="0"/>
              </a:spcAft>
              <a:buClr>
                <a:schemeClr val="dk1"/>
              </a:buClr>
              <a:buSzPts val="3000"/>
              <a:buNone/>
              <a:defRPr sz="3001">
                <a:solidFill>
                  <a:schemeClr val="dk1"/>
                </a:solidFill>
              </a:defRPr>
            </a:lvl7pPr>
            <a:lvl8pPr lvl="7" rtl="0">
              <a:spcBef>
                <a:spcPts val="1600"/>
              </a:spcBef>
              <a:spcAft>
                <a:spcPts val="0"/>
              </a:spcAft>
              <a:buClr>
                <a:schemeClr val="dk1"/>
              </a:buClr>
              <a:buSzPts val="3000"/>
              <a:buNone/>
              <a:defRPr sz="3001">
                <a:solidFill>
                  <a:schemeClr val="dk1"/>
                </a:solidFill>
              </a:defRPr>
            </a:lvl8pPr>
            <a:lvl9pPr lvl="8" rtl="0">
              <a:spcBef>
                <a:spcPts val="1600"/>
              </a:spcBef>
              <a:spcAft>
                <a:spcPts val="1600"/>
              </a:spcAft>
              <a:buClr>
                <a:schemeClr val="dk1"/>
              </a:buClr>
              <a:buSzPts val="3000"/>
              <a:buNone/>
              <a:defRPr sz="3001">
                <a:solidFill>
                  <a:schemeClr val="dk1"/>
                </a:solidFill>
              </a:defRPr>
            </a:lvl9pPr>
          </a:lstStyle>
          <a:p>
            <a:endParaRPr/>
          </a:p>
        </p:txBody>
      </p:sp>
      <p:sp>
        <p:nvSpPr>
          <p:cNvPr id="125" name="Google Shape;125;p13"/>
          <p:cNvSpPr txBox="1">
            <a:spLocks noGrp="1"/>
          </p:cNvSpPr>
          <p:nvPr>
            <p:ph type="title" idx="7" hasCustomPrompt="1"/>
          </p:nvPr>
        </p:nvSpPr>
        <p:spPr>
          <a:xfrm>
            <a:off x="4696374"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1"/>
            </a:lvl2pPr>
            <a:lvl3pPr lvl="2" algn="ctr" rtl="0">
              <a:spcBef>
                <a:spcPts val="0"/>
              </a:spcBef>
              <a:spcAft>
                <a:spcPts val="0"/>
              </a:spcAft>
              <a:buSzPts val="3000"/>
              <a:buNone/>
              <a:defRPr sz="3001"/>
            </a:lvl3pPr>
            <a:lvl4pPr lvl="3" algn="ctr" rtl="0">
              <a:spcBef>
                <a:spcPts val="0"/>
              </a:spcBef>
              <a:spcAft>
                <a:spcPts val="0"/>
              </a:spcAft>
              <a:buSzPts val="3000"/>
              <a:buNone/>
              <a:defRPr sz="3001"/>
            </a:lvl4pPr>
            <a:lvl5pPr lvl="4" algn="ctr" rtl="0">
              <a:spcBef>
                <a:spcPts val="0"/>
              </a:spcBef>
              <a:spcAft>
                <a:spcPts val="0"/>
              </a:spcAft>
              <a:buSzPts val="3000"/>
              <a:buNone/>
              <a:defRPr sz="3001"/>
            </a:lvl5pPr>
            <a:lvl6pPr lvl="5" algn="ctr" rtl="0">
              <a:spcBef>
                <a:spcPts val="0"/>
              </a:spcBef>
              <a:spcAft>
                <a:spcPts val="0"/>
              </a:spcAft>
              <a:buSzPts val="3000"/>
              <a:buNone/>
              <a:defRPr sz="3001"/>
            </a:lvl6pPr>
            <a:lvl7pPr lvl="6" algn="ctr" rtl="0">
              <a:spcBef>
                <a:spcPts val="0"/>
              </a:spcBef>
              <a:spcAft>
                <a:spcPts val="0"/>
              </a:spcAft>
              <a:buSzPts val="3000"/>
              <a:buNone/>
              <a:defRPr sz="3001"/>
            </a:lvl7pPr>
            <a:lvl8pPr lvl="7" algn="ctr" rtl="0">
              <a:spcBef>
                <a:spcPts val="0"/>
              </a:spcBef>
              <a:spcAft>
                <a:spcPts val="0"/>
              </a:spcAft>
              <a:buSzPts val="3000"/>
              <a:buNone/>
              <a:defRPr sz="3001"/>
            </a:lvl8pPr>
            <a:lvl9pPr lvl="8" algn="ctr" rtl="0">
              <a:spcBef>
                <a:spcPts val="0"/>
              </a:spcBef>
              <a:spcAft>
                <a:spcPts val="0"/>
              </a:spcAft>
              <a:buSzPts val="3000"/>
              <a:buNone/>
              <a:defRPr sz="3001"/>
            </a:lvl9pPr>
          </a:lstStyle>
          <a:p>
            <a:r>
              <a:t>xx%</a:t>
            </a:r>
          </a:p>
        </p:txBody>
      </p:sp>
      <p:sp>
        <p:nvSpPr>
          <p:cNvPr id="126" name="Google Shape;126;p13"/>
          <p:cNvSpPr txBox="1">
            <a:spLocks noGrp="1"/>
          </p:cNvSpPr>
          <p:nvPr>
            <p:ph type="subTitle" idx="8"/>
          </p:nvPr>
        </p:nvSpPr>
        <p:spPr>
          <a:xfrm>
            <a:off x="4696374"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27" name="Google Shape;127;p13"/>
          <p:cNvSpPr txBox="1">
            <a:spLocks noGrp="1"/>
          </p:cNvSpPr>
          <p:nvPr>
            <p:ph type="subTitle" idx="9"/>
          </p:nvPr>
        </p:nvSpPr>
        <p:spPr>
          <a:xfrm>
            <a:off x="4696374"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1">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1">
                <a:solidFill>
                  <a:schemeClr val="dk1"/>
                </a:solidFill>
              </a:defRPr>
            </a:lvl2pPr>
            <a:lvl3pPr lvl="2" rtl="0">
              <a:spcBef>
                <a:spcPts val="1600"/>
              </a:spcBef>
              <a:spcAft>
                <a:spcPts val="0"/>
              </a:spcAft>
              <a:buClr>
                <a:schemeClr val="dk1"/>
              </a:buClr>
              <a:buSzPts val="3000"/>
              <a:buNone/>
              <a:defRPr sz="3001">
                <a:solidFill>
                  <a:schemeClr val="dk1"/>
                </a:solidFill>
              </a:defRPr>
            </a:lvl3pPr>
            <a:lvl4pPr lvl="3" rtl="0">
              <a:spcBef>
                <a:spcPts val="1600"/>
              </a:spcBef>
              <a:spcAft>
                <a:spcPts val="0"/>
              </a:spcAft>
              <a:buClr>
                <a:schemeClr val="dk1"/>
              </a:buClr>
              <a:buSzPts val="3000"/>
              <a:buNone/>
              <a:defRPr sz="3001">
                <a:solidFill>
                  <a:schemeClr val="dk1"/>
                </a:solidFill>
              </a:defRPr>
            </a:lvl4pPr>
            <a:lvl5pPr lvl="4" rtl="0">
              <a:spcBef>
                <a:spcPts val="1600"/>
              </a:spcBef>
              <a:spcAft>
                <a:spcPts val="0"/>
              </a:spcAft>
              <a:buClr>
                <a:schemeClr val="dk1"/>
              </a:buClr>
              <a:buSzPts val="3000"/>
              <a:buNone/>
              <a:defRPr sz="3001">
                <a:solidFill>
                  <a:schemeClr val="dk1"/>
                </a:solidFill>
              </a:defRPr>
            </a:lvl5pPr>
            <a:lvl6pPr lvl="5" rtl="0">
              <a:spcBef>
                <a:spcPts val="1600"/>
              </a:spcBef>
              <a:spcAft>
                <a:spcPts val="0"/>
              </a:spcAft>
              <a:buClr>
                <a:schemeClr val="dk1"/>
              </a:buClr>
              <a:buSzPts val="3000"/>
              <a:buNone/>
              <a:defRPr sz="3001">
                <a:solidFill>
                  <a:schemeClr val="dk1"/>
                </a:solidFill>
              </a:defRPr>
            </a:lvl6pPr>
            <a:lvl7pPr lvl="6" rtl="0">
              <a:spcBef>
                <a:spcPts val="1600"/>
              </a:spcBef>
              <a:spcAft>
                <a:spcPts val="0"/>
              </a:spcAft>
              <a:buClr>
                <a:schemeClr val="dk1"/>
              </a:buClr>
              <a:buSzPts val="3000"/>
              <a:buNone/>
              <a:defRPr sz="3001">
                <a:solidFill>
                  <a:schemeClr val="dk1"/>
                </a:solidFill>
              </a:defRPr>
            </a:lvl7pPr>
            <a:lvl8pPr lvl="7" rtl="0">
              <a:spcBef>
                <a:spcPts val="1600"/>
              </a:spcBef>
              <a:spcAft>
                <a:spcPts val="0"/>
              </a:spcAft>
              <a:buClr>
                <a:schemeClr val="dk1"/>
              </a:buClr>
              <a:buSzPts val="3000"/>
              <a:buNone/>
              <a:defRPr sz="3001">
                <a:solidFill>
                  <a:schemeClr val="dk1"/>
                </a:solidFill>
              </a:defRPr>
            </a:lvl8pPr>
            <a:lvl9pPr lvl="8" rtl="0">
              <a:spcBef>
                <a:spcPts val="1600"/>
              </a:spcBef>
              <a:spcAft>
                <a:spcPts val="1600"/>
              </a:spcAft>
              <a:buClr>
                <a:schemeClr val="dk1"/>
              </a:buClr>
              <a:buSzPts val="3000"/>
              <a:buNone/>
              <a:defRPr sz="3001">
                <a:solidFill>
                  <a:schemeClr val="dk1"/>
                </a:solidFill>
              </a:defRPr>
            </a:lvl9pPr>
          </a:lstStyle>
          <a:p>
            <a:endParaRPr/>
          </a:p>
        </p:txBody>
      </p:sp>
      <p:sp>
        <p:nvSpPr>
          <p:cNvPr id="128" name="Google Shape;128;p13"/>
          <p:cNvSpPr txBox="1">
            <a:spLocks noGrp="1"/>
          </p:cNvSpPr>
          <p:nvPr>
            <p:ph type="title" idx="13" hasCustomPrompt="1"/>
          </p:nvPr>
        </p:nvSpPr>
        <p:spPr>
          <a:xfrm>
            <a:off x="6687845"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1"/>
            </a:lvl2pPr>
            <a:lvl3pPr lvl="2" algn="ctr" rtl="0">
              <a:spcBef>
                <a:spcPts val="0"/>
              </a:spcBef>
              <a:spcAft>
                <a:spcPts val="0"/>
              </a:spcAft>
              <a:buSzPts val="3000"/>
              <a:buNone/>
              <a:defRPr sz="3001"/>
            </a:lvl3pPr>
            <a:lvl4pPr lvl="3" algn="ctr" rtl="0">
              <a:spcBef>
                <a:spcPts val="0"/>
              </a:spcBef>
              <a:spcAft>
                <a:spcPts val="0"/>
              </a:spcAft>
              <a:buSzPts val="3000"/>
              <a:buNone/>
              <a:defRPr sz="3001"/>
            </a:lvl4pPr>
            <a:lvl5pPr lvl="4" algn="ctr" rtl="0">
              <a:spcBef>
                <a:spcPts val="0"/>
              </a:spcBef>
              <a:spcAft>
                <a:spcPts val="0"/>
              </a:spcAft>
              <a:buSzPts val="3000"/>
              <a:buNone/>
              <a:defRPr sz="3001"/>
            </a:lvl5pPr>
            <a:lvl6pPr lvl="5" algn="ctr" rtl="0">
              <a:spcBef>
                <a:spcPts val="0"/>
              </a:spcBef>
              <a:spcAft>
                <a:spcPts val="0"/>
              </a:spcAft>
              <a:buSzPts val="3000"/>
              <a:buNone/>
              <a:defRPr sz="3001"/>
            </a:lvl6pPr>
            <a:lvl7pPr lvl="6" algn="ctr" rtl="0">
              <a:spcBef>
                <a:spcPts val="0"/>
              </a:spcBef>
              <a:spcAft>
                <a:spcPts val="0"/>
              </a:spcAft>
              <a:buSzPts val="3000"/>
              <a:buNone/>
              <a:defRPr sz="3001"/>
            </a:lvl7pPr>
            <a:lvl8pPr lvl="7" algn="ctr" rtl="0">
              <a:spcBef>
                <a:spcPts val="0"/>
              </a:spcBef>
              <a:spcAft>
                <a:spcPts val="0"/>
              </a:spcAft>
              <a:buSzPts val="3000"/>
              <a:buNone/>
              <a:defRPr sz="3001"/>
            </a:lvl8pPr>
            <a:lvl9pPr lvl="8" algn="ctr" rtl="0">
              <a:spcBef>
                <a:spcPts val="0"/>
              </a:spcBef>
              <a:spcAft>
                <a:spcPts val="0"/>
              </a:spcAft>
              <a:buSzPts val="3000"/>
              <a:buNone/>
              <a:defRPr sz="3001"/>
            </a:lvl9pPr>
          </a:lstStyle>
          <a:p>
            <a:r>
              <a:t>xx%</a:t>
            </a:r>
          </a:p>
        </p:txBody>
      </p:sp>
      <p:sp>
        <p:nvSpPr>
          <p:cNvPr id="129" name="Google Shape;129;p13"/>
          <p:cNvSpPr txBox="1">
            <a:spLocks noGrp="1"/>
          </p:cNvSpPr>
          <p:nvPr>
            <p:ph type="subTitle" idx="14"/>
          </p:nvPr>
        </p:nvSpPr>
        <p:spPr>
          <a:xfrm>
            <a:off x="6687845"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30" name="Google Shape;130;p13"/>
          <p:cNvSpPr txBox="1">
            <a:spLocks noGrp="1"/>
          </p:cNvSpPr>
          <p:nvPr>
            <p:ph type="subTitle" idx="15"/>
          </p:nvPr>
        </p:nvSpPr>
        <p:spPr>
          <a:xfrm>
            <a:off x="6687845"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1">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1">
                <a:solidFill>
                  <a:schemeClr val="dk1"/>
                </a:solidFill>
              </a:defRPr>
            </a:lvl2pPr>
            <a:lvl3pPr lvl="2" rtl="0">
              <a:spcBef>
                <a:spcPts val="1600"/>
              </a:spcBef>
              <a:spcAft>
                <a:spcPts val="0"/>
              </a:spcAft>
              <a:buClr>
                <a:schemeClr val="dk1"/>
              </a:buClr>
              <a:buSzPts val="3000"/>
              <a:buNone/>
              <a:defRPr sz="3001">
                <a:solidFill>
                  <a:schemeClr val="dk1"/>
                </a:solidFill>
              </a:defRPr>
            </a:lvl3pPr>
            <a:lvl4pPr lvl="3" rtl="0">
              <a:spcBef>
                <a:spcPts val="1600"/>
              </a:spcBef>
              <a:spcAft>
                <a:spcPts val="0"/>
              </a:spcAft>
              <a:buClr>
                <a:schemeClr val="dk1"/>
              </a:buClr>
              <a:buSzPts val="3000"/>
              <a:buNone/>
              <a:defRPr sz="3001">
                <a:solidFill>
                  <a:schemeClr val="dk1"/>
                </a:solidFill>
              </a:defRPr>
            </a:lvl4pPr>
            <a:lvl5pPr lvl="4" rtl="0">
              <a:spcBef>
                <a:spcPts val="1600"/>
              </a:spcBef>
              <a:spcAft>
                <a:spcPts val="0"/>
              </a:spcAft>
              <a:buClr>
                <a:schemeClr val="dk1"/>
              </a:buClr>
              <a:buSzPts val="3000"/>
              <a:buNone/>
              <a:defRPr sz="3001">
                <a:solidFill>
                  <a:schemeClr val="dk1"/>
                </a:solidFill>
              </a:defRPr>
            </a:lvl5pPr>
            <a:lvl6pPr lvl="5" rtl="0">
              <a:spcBef>
                <a:spcPts val="1600"/>
              </a:spcBef>
              <a:spcAft>
                <a:spcPts val="0"/>
              </a:spcAft>
              <a:buClr>
                <a:schemeClr val="dk1"/>
              </a:buClr>
              <a:buSzPts val="3000"/>
              <a:buNone/>
              <a:defRPr sz="3001">
                <a:solidFill>
                  <a:schemeClr val="dk1"/>
                </a:solidFill>
              </a:defRPr>
            </a:lvl6pPr>
            <a:lvl7pPr lvl="6" rtl="0">
              <a:spcBef>
                <a:spcPts val="1600"/>
              </a:spcBef>
              <a:spcAft>
                <a:spcPts val="0"/>
              </a:spcAft>
              <a:buClr>
                <a:schemeClr val="dk1"/>
              </a:buClr>
              <a:buSzPts val="3000"/>
              <a:buNone/>
              <a:defRPr sz="3001">
                <a:solidFill>
                  <a:schemeClr val="dk1"/>
                </a:solidFill>
              </a:defRPr>
            </a:lvl7pPr>
            <a:lvl8pPr lvl="7" rtl="0">
              <a:spcBef>
                <a:spcPts val="1600"/>
              </a:spcBef>
              <a:spcAft>
                <a:spcPts val="0"/>
              </a:spcAft>
              <a:buClr>
                <a:schemeClr val="dk1"/>
              </a:buClr>
              <a:buSzPts val="3000"/>
              <a:buNone/>
              <a:defRPr sz="3001">
                <a:solidFill>
                  <a:schemeClr val="dk1"/>
                </a:solidFill>
              </a:defRPr>
            </a:lvl8pPr>
            <a:lvl9pPr lvl="8" rtl="0">
              <a:spcBef>
                <a:spcPts val="1600"/>
              </a:spcBef>
              <a:spcAft>
                <a:spcPts val="1600"/>
              </a:spcAft>
              <a:buClr>
                <a:schemeClr val="dk1"/>
              </a:buClr>
              <a:buSzPts val="3000"/>
              <a:buNone/>
              <a:defRPr sz="3001">
                <a:solidFill>
                  <a:schemeClr val="dk1"/>
                </a:solidFill>
              </a:defRPr>
            </a:lvl9pPr>
          </a:lstStyle>
          <a:p>
            <a:endParaRPr/>
          </a:p>
        </p:txBody>
      </p:sp>
      <p:grpSp>
        <p:nvGrpSpPr>
          <p:cNvPr id="131" name="Google Shape;131;p13"/>
          <p:cNvGrpSpPr/>
          <p:nvPr/>
        </p:nvGrpSpPr>
        <p:grpSpPr>
          <a:xfrm rot="10800000" flipH="1">
            <a:off x="900" y="4436207"/>
            <a:ext cx="9144060" cy="707300"/>
            <a:chOff x="900" y="0"/>
            <a:chExt cx="9144060" cy="707300"/>
          </a:xfrm>
        </p:grpSpPr>
        <p:sp>
          <p:nvSpPr>
            <p:cNvPr id="132" name="Google Shape;132;p13"/>
            <p:cNvSpPr/>
            <p:nvPr/>
          </p:nvSpPr>
          <p:spPr>
            <a:xfrm>
              <a:off x="907" y="133950"/>
              <a:ext cx="9144054" cy="573350"/>
            </a:xfrm>
            <a:custGeom>
              <a:avLst/>
              <a:gdLst/>
              <a:ahLst/>
              <a:cxnLst/>
              <a:rect l="l" t="t" r="r" b="b"/>
              <a:pathLst>
                <a:path w="285774" h="22934" extrusionOk="0">
                  <a:moveTo>
                    <a:pt x="142887" y="0"/>
                  </a:moveTo>
                  <a:cubicBezTo>
                    <a:pt x="108308" y="0"/>
                    <a:pt x="42104" y="5668"/>
                    <a:pt x="0" y="9621"/>
                  </a:cubicBezTo>
                  <a:lnTo>
                    <a:pt x="0" y="22933"/>
                  </a:lnTo>
                  <a:cubicBezTo>
                    <a:pt x="0" y="22933"/>
                    <a:pt x="72944" y="6549"/>
                    <a:pt x="141696" y="6549"/>
                  </a:cubicBezTo>
                  <a:cubicBezTo>
                    <a:pt x="231310" y="6549"/>
                    <a:pt x="285774" y="22933"/>
                    <a:pt x="285774" y="22933"/>
                  </a:cubicBezTo>
                  <a:lnTo>
                    <a:pt x="285774" y="8764"/>
                  </a:lnTo>
                  <a:cubicBezTo>
                    <a:pt x="281916" y="8954"/>
                    <a:pt x="277844" y="9097"/>
                    <a:pt x="273605" y="9240"/>
                  </a:cubicBezTo>
                  <a:cubicBezTo>
                    <a:pt x="271460" y="9301"/>
                    <a:pt x="269326" y="9330"/>
                    <a:pt x="267200" y="9330"/>
                  </a:cubicBezTo>
                  <a:cubicBezTo>
                    <a:pt x="249305" y="9330"/>
                    <a:pt x="231979" y="7294"/>
                    <a:pt x="213759" y="5144"/>
                  </a:cubicBezTo>
                  <a:cubicBezTo>
                    <a:pt x="192231" y="2620"/>
                    <a:pt x="169988" y="0"/>
                    <a:pt x="1428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33" name="Google Shape;133;p13"/>
            <p:cNvSpPr/>
            <p:nvPr/>
          </p:nvSpPr>
          <p:spPr>
            <a:xfrm>
              <a:off x="907" y="0"/>
              <a:ext cx="9144054" cy="344725"/>
            </a:xfrm>
            <a:custGeom>
              <a:avLst/>
              <a:gdLst/>
              <a:ahLst/>
              <a:cxnLst/>
              <a:rect l="l" t="t" r="r" b="b"/>
              <a:pathLst>
                <a:path w="285774" h="13789" extrusionOk="0">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34" name="Google Shape;134;p13"/>
            <p:cNvSpPr/>
            <p:nvPr/>
          </p:nvSpPr>
          <p:spPr>
            <a:xfrm>
              <a:off x="900" y="104175"/>
              <a:ext cx="9144054" cy="344718"/>
            </a:xfrm>
            <a:custGeom>
              <a:avLst/>
              <a:gdLst/>
              <a:ahLst/>
              <a:cxnLst/>
              <a:rect l="l" t="t" r="r" b="b"/>
              <a:pathLst>
                <a:path w="285774" h="10813" extrusionOk="0">
                  <a:moveTo>
                    <a:pt x="142887" y="0"/>
                  </a:moveTo>
                  <a:cubicBezTo>
                    <a:pt x="108284" y="0"/>
                    <a:pt x="42128" y="5668"/>
                    <a:pt x="0" y="9621"/>
                  </a:cubicBezTo>
                  <a:lnTo>
                    <a:pt x="0" y="10812"/>
                  </a:lnTo>
                  <a:cubicBezTo>
                    <a:pt x="42104" y="6859"/>
                    <a:pt x="108308" y="1191"/>
                    <a:pt x="142887" y="1191"/>
                  </a:cubicBezTo>
                  <a:cubicBezTo>
                    <a:pt x="169988" y="1191"/>
                    <a:pt x="192231" y="3811"/>
                    <a:pt x="213759" y="6335"/>
                  </a:cubicBezTo>
                  <a:cubicBezTo>
                    <a:pt x="231904" y="8476"/>
                    <a:pt x="249162" y="10504"/>
                    <a:pt x="266960" y="10504"/>
                  </a:cubicBezTo>
                  <a:cubicBezTo>
                    <a:pt x="269158" y="10504"/>
                    <a:pt x="271364" y="10473"/>
                    <a:pt x="273581" y="10407"/>
                  </a:cubicBezTo>
                  <a:cubicBezTo>
                    <a:pt x="277844" y="10288"/>
                    <a:pt x="281916" y="10145"/>
                    <a:pt x="285774" y="9955"/>
                  </a:cubicBezTo>
                  <a:lnTo>
                    <a:pt x="285774" y="8764"/>
                  </a:lnTo>
                  <a:cubicBezTo>
                    <a:pt x="281916" y="8955"/>
                    <a:pt x="277844" y="9098"/>
                    <a:pt x="273557" y="9217"/>
                  </a:cubicBezTo>
                  <a:cubicBezTo>
                    <a:pt x="271347" y="9282"/>
                    <a:pt x="269147" y="9313"/>
                    <a:pt x="266956" y="9313"/>
                  </a:cubicBezTo>
                  <a:cubicBezTo>
                    <a:pt x="249218" y="9313"/>
                    <a:pt x="232003" y="7288"/>
                    <a:pt x="213902" y="5168"/>
                  </a:cubicBezTo>
                  <a:cubicBezTo>
                    <a:pt x="192350" y="2620"/>
                    <a:pt x="170059" y="0"/>
                    <a:pt x="142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sp>
        <p:nvSpPr>
          <p:cNvPr id="135" name="Google Shape;135;p13"/>
          <p:cNvSpPr/>
          <p:nvPr/>
        </p:nvSpPr>
        <p:spPr>
          <a:xfrm rot="-10492814" flipH="1">
            <a:off x="229755" y="446514"/>
            <a:ext cx="312647" cy="312647"/>
          </a:xfrm>
          <a:prstGeom prst="ellipse">
            <a:avLst/>
          </a:prstGeom>
          <a:solidFill>
            <a:schemeClr val="accen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136" name="Google Shape;136;p13"/>
          <p:cNvSpPr/>
          <p:nvPr/>
        </p:nvSpPr>
        <p:spPr>
          <a:xfrm rot="-10493311" flipH="1">
            <a:off x="167656" y="539738"/>
            <a:ext cx="131323" cy="126189"/>
          </a:xfrm>
          <a:prstGeom prst="ellipse">
            <a:avLst/>
          </a:prstGeom>
          <a:noFill/>
          <a:ln w="9525" cap="flat" cmpd="sng">
            <a:solidFill>
              <a:schemeClr val="accent3"/>
            </a:solidFill>
            <a:prstDash val="solid"/>
            <a:round/>
            <a:headEnd type="none" w="sm" len="sm"/>
            <a:tailEnd type="none" w="sm" len="sm"/>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137" name="Google Shape;137;p13"/>
          <p:cNvSpPr/>
          <p:nvPr/>
        </p:nvSpPr>
        <p:spPr>
          <a:xfrm rot="-10493311" flipH="1">
            <a:off x="249217" y="741923"/>
            <a:ext cx="131323" cy="126189"/>
          </a:xfrm>
          <a:prstGeom prst="ellipse">
            <a:avLst/>
          </a:prstGeom>
          <a:noFill/>
          <a:ln w="9525" cap="flat" cmpd="sng">
            <a:solidFill>
              <a:schemeClr val="accent3"/>
            </a:solidFill>
            <a:prstDash val="solid"/>
            <a:round/>
            <a:headEnd type="none" w="sm" len="sm"/>
            <a:tailEnd type="none" w="sm" len="sm"/>
          </a:ln>
        </p:spPr>
        <p:txBody>
          <a:bodyPr spcFirstLastPara="1" wrap="square" lIns="91426" tIns="91426" rIns="91426" bIns="91426" anchor="ctr" anchorCtr="0">
            <a:noAutofit/>
          </a:bodyPr>
          <a:lstStyle/>
          <a:p>
            <a:pPr marL="0" lvl="0" indent="0" algn="l" rtl="0">
              <a:spcBef>
                <a:spcPts val="0"/>
              </a:spcBef>
              <a:spcAft>
                <a:spcPts val="0"/>
              </a:spcAft>
              <a:buNone/>
            </a:pPr>
            <a:r>
              <a:rPr lang="en" sz="1401"/>
              <a:t> </a:t>
            </a:r>
            <a:endParaRPr sz="1401"/>
          </a:p>
        </p:txBody>
      </p:sp>
      <p:sp>
        <p:nvSpPr>
          <p:cNvPr id="138" name="Google Shape;138;p13"/>
          <p:cNvSpPr/>
          <p:nvPr/>
        </p:nvSpPr>
        <p:spPr>
          <a:xfrm rot="-10492814" flipH="1">
            <a:off x="8646381" y="364376"/>
            <a:ext cx="312647" cy="312647"/>
          </a:xfrm>
          <a:prstGeom prst="ellipse">
            <a:avLst/>
          </a:prstGeom>
          <a:solidFill>
            <a:schemeClr val="accen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139" name="Google Shape;139;p13"/>
          <p:cNvSpPr/>
          <p:nvPr/>
        </p:nvSpPr>
        <p:spPr>
          <a:xfrm rot="-10493311" flipH="1">
            <a:off x="8737032" y="201751"/>
            <a:ext cx="131323" cy="126189"/>
          </a:xfrm>
          <a:prstGeom prst="ellipse">
            <a:avLst/>
          </a:prstGeom>
          <a:noFill/>
          <a:ln w="9525" cap="flat" cmpd="sng">
            <a:solidFill>
              <a:schemeClr val="accent3"/>
            </a:solidFill>
            <a:prstDash val="solid"/>
            <a:round/>
            <a:headEnd type="none" w="sm" len="sm"/>
            <a:tailEnd type="none" w="sm" len="sm"/>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140" name="Google Shape;140;p13"/>
          <p:cNvSpPr/>
          <p:nvPr/>
        </p:nvSpPr>
        <p:spPr>
          <a:xfrm rot="-10493311" flipH="1">
            <a:off x="8878941" y="674561"/>
            <a:ext cx="131323" cy="126189"/>
          </a:xfrm>
          <a:prstGeom prst="ellipse">
            <a:avLst/>
          </a:prstGeom>
          <a:noFill/>
          <a:ln w="9525" cap="flat" cmpd="sng">
            <a:solidFill>
              <a:schemeClr val="accent3"/>
            </a:solidFill>
            <a:prstDash val="solid"/>
            <a:round/>
            <a:headEnd type="none" w="sm" len="sm"/>
            <a:tailEnd type="none" w="sm" len="sm"/>
          </a:ln>
        </p:spPr>
        <p:txBody>
          <a:bodyPr spcFirstLastPara="1" wrap="square" lIns="91426" tIns="91426" rIns="91426" bIns="91426" anchor="ctr" anchorCtr="0">
            <a:noAutofit/>
          </a:bodyPr>
          <a:lstStyle/>
          <a:p>
            <a:pPr marL="0" lvl="0" indent="0" algn="l" rtl="0">
              <a:spcBef>
                <a:spcPts val="0"/>
              </a:spcBef>
              <a:spcAft>
                <a:spcPts val="0"/>
              </a:spcAft>
              <a:buNone/>
            </a:pPr>
            <a:r>
              <a:rPr lang="en" sz="1401"/>
              <a:t> </a:t>
            </a:r>
            <a:endParaRPr sz="1401"/>
          </a:p>
        </p:txBody>
      </p:sp>
      <p:sp>
        <p:nvSpPr>
          <p:cNvPr id="141" name="Google Shape;141;p13"/>
          <p:cNvSpPr/>
          <p:nvPr/>
        </p:nvSpPr>
        <p:spPr>
          <a:xfrm rot="5400000" flipH="1">
            <a:off x="8519397" y="-272899"/>
            <a:ext cx="351692" cy="897490"/>
          </a:xfrm>
          <a:custGeom>
            <a:avLst/>
            <a:gdLst/>
            <a:ahLst/>
            <a:cxnLst/>
            <a:rect l="l" t="t" r="r" b="b"/>
            <a:pathLst>
              <a:path w="7251" h="18504" extrusionOk="0">
                <a:moveTo>
                  <a:pt x="802" y="0"/>
                </a:moveTo>
                <a:cubicBezTo>
                  <a:pt x="699" y="329"/>
                  <a:pt x="596" y="658"/>
                  <a:pt x="494" y="986"/>
                </a:cubicBezTo>
                <a:cubicBezTo>
                  <a:pt x="268" y="1767"/>
                  <a:pt x="1" y="2629"/>
                  <a:pt x="186" y="3450"/>
                </a:cubicBezTo>
                <a:cubicBezTo>
                  <a:pt x="514" y="4867"/>
                  <a:pt x="1931" y="5668"/>
                  <a:pt x="2629" y="6859"/>
                </a:cubicBezTo>
                <a:cubicBezTo>
                  <a:pt x="4354" y="9776"/>
                  <a:pt x="3266" y="13472"/>
                  <a:pt x="4971" y="16388"/>
                </a:cubicBezTo>
                <a:cubicBezTo>
                  <a:pt x="5484" y="17333"/>
                  <a:pt x="6285" y="18072"/>
                  <a:pt x="7250" y="18503"/>
                </a:cubicBezTo>
                <a:lnTo>
                  <a:pt x="7250" y="17867"/>
                </a:lnTo>
                <a:cubicBezTo>
                  <a:pt x="6511" y="17456"/>
                  <a:pt x="5874" y="16840"/>
                  <a:pt x="5463" y="16101"/>
                </a:cubicBezTo>
                <a:cubicBezTo>
                  <a:pt x="4662" y="14725"/>
                  <a:pt x="4519" y="13082"/>
                  <a:pt x="4354" y="11542"/>
                </a:cubicBezTo>
                <a:cubicBezTo>
                  <a:pt x="4211" y="10063"/>
                  <a:pt x="4067" y="8543"/>
                  <a:pt x="3451" y="7168"/>
                </a:cubicBezTo>
                <a:cubicBezTo>
                  <a:pt x="3163" y="6572"/>
                  <a:pt x="2794" y="5997"/>
                  <a:pt x="2321" y="5504"/>
                </a:cubicBezTo>
                <a:cubicBezTo>
                  <a:pt x="1890" y="4991"/>
                  <a:pt x="1377" y="4539"/>
                  <a:pt x="1028" y="3964"/>
                </a:cubicBezTo>
                <a:cubicBezTo>
                  <a:pt x="555" y="3163"/>
                  <a:pt x="720" y="2342"/>
                  <a:pt x="945" y="1479"/>
                </a:cubicBezTo>
                <a:cubicBezTo>
                  <a:pt x="1089" y="986"/>
                  <a:pt x="1254" y="493"/>
                  <a:pt x="1418" y="0"/>
                </a:cubicBezTo>
                <a:close/>
              </a:path>
            </a:pathLst>
          </a:custGeom>
          <a:solidFill>
            <a:schemeClr val="accen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142" name="Google Shape;142;p13"/>
          <p:cNvSpPr/>
          <p:nvPr/>
        </p:nvSpPr>
        <p:spPr>
          <a:xfrm flipH="1">
            <a:off x="-9" y="1"/>
            <a:ext cx="876587" cy="463587"/>
          </a:xfrm>
          <a:custGeom>
            <a:avLst/>
            <a:gdLst/>
            <a:ahLst/>
            <a:cxnLst/>
            <a:rect l="l" t="t" r="r" b="b"/>
            <a:pathLst>
              <a:path w="18073" h="9558" extrusionOk="0">
                <a:moveTo>
                  <a:pt x="0" y="1"/>
                </a:moveTo>
                <a:cubicBezTo>
                  <a:pt x="62" y="1007"/>
                  <a:pt x="370" y="1972"/>
                  <a:pt x="1130" y="2670"/>
                </a:cubicBezTo>
                <a:cubicBezTo>
                  <a:pt x="2341" y="3779"/>
                  <a:pt x="4087" y="3677"/>
                  <a:pt x="5607" y="3759"/>
                </a:cubicBezTo>
                <a:cubicBezTo>
                  <a:pt x="6408" y="3800"/>
                  <a:pt x="7250" y="3861"/>
                  <a:pt x="7968" y="4231"/>
                </a:cubicBezTo>
                <a:cubicBezTo>
                  <a:pt x="8769" y="4621"/>
                  <a:pt x="9365" y="5320"/>
                  <a:pt x="9899" y="6018"/>
                </a:cubicBezTo>
                <a:cubicBezTo>
                  <a:pt x="10371" y="6736"/>
                  <a:pt x="10925" y="7373"/>
                  <a:pt x="11562" y="7948"/>
                </a:cubicBezTo>
                <a:cubicBezTo>
                  <a:pt x="12178" y="8482"/>
                  <a:pt x="12897" y="8872"/>
                  <a:pt x="13677" y="9139"/>
                </a:cubicBezTo>
                <a:cubicBezTo>
                  <a:pt x="14436" y="9418"/>
                  <a:pt x="15238" y="9558"/>
                  <a:pt x="16045" y="9558"/>
                </a:cubicBezTo>
                <a:cubicBezTo>
                  <a:pt x="16724" y="9558"/>
                  <a:pt x="17406" y="9459"/>
                  <a:pt x="18072" y="9262"/>
                </a:cubicBezTo>
                <a:lnTo>
                  <a:pt x="18072" y="8646"/>
                </a:lnTo>
                <a:cubicBezTo>
                  <a:pt x="17402" y="8863"/>
                  <a:pt x="16709" y="8971"/>
                  <a:pt x="16017" y="8971"/>
                </a:cubicBezTo>
                <a:cubicBezTo>
                  <a:pt x="15395" y="8971"/>
                  <a:pt x="14773" y="8883"/>
                  <a:pt x="14170" y="8708"/>
                </a:cubicBezTo>
                <a:cubicBezTo>
                  <a:pt x="13410" y="8482"/>
                  <a:pt x="12712" y="8112"/>
                  <a:pt x="12096" y="7620"/>
                </a:cubicBezTo>
                <a:cubicBezTo>
                  <a:pt x="11459" y="7086"/>
                  <a:pt x="10925" y="6490"/>
                  <a:pt x="10453" y="5812"/>
                </a:cubicBezTo>
                <a:cubicBezTo>
                  <a:pt x="10001" y="5155"/>
                  <a:pt x="9467" y="4560"/>
                  <a:pt x="8831" y="4067"/>
                </a:cubicBezTo>
                <a:cubicBezTo>
                  <a:pt x="8194" y="3636"/>
                  <a:pt x="7475" y="3348"/>
                  <a:pt x="6695" y="3266"/>
                </a:cubicBezTo>
                <a:cubicBezTo>
                  <a:pt x="5258" y="3061"/>
                  <a:pt x="3594" y="3348"/>
                  <a:pt x="2239" y="2711"/>
                </a:cubicBezTo>
                <a:cubicBezTo>
                  <a:pt x="1109" y="2177"/>
                  <a:pt x="699" y="1130"/>
                  <a:pt x="596" y="1"/>
                </a:cubicBezTo>
                <a:close/>
              </a:path>
            </a:pathLst>
          </a:custGeom>
          <a:solidFill>
            <a:schemeClr val="accen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1">
  <p:cSld name="CUSTOM_2">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713225" y="3343163"/>
            <a:ext cx="3864900" cy="662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5" name="Google Shape;145;p14"/>
          <p:cNvSpPr txBox="1">
            <a:spLocks noGrp="1"/>
          </p:cNvSpPr>
          <p:nvPr>
            <p:ph type="subTitle" idx="1"/>
          </p:nvPr>
        </p:nvSpPr>
        <p:spPr>
          <a:xfrm>
            <a:off x="713225" y="1414250"/>
            <a:ext cx="3864900" cy="1929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400"/>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146" name="Google Shape;146;p14"/>
          <p:cNvSpPr/>
          <p:nvPr/>
        </p:nvSpPr>
        <p:spPr>
          <a:xfrm>
            <a:off x="4707699" y="1126475"/>
            <a:ext cx="4436388" cy="4017012"/>
          </a:xfrm>
          <a:custGeom>
            <a:avLst/>
            <a:gdLst/>
            <a:ahLst/>
            <a:cxnLst/>
            <a:rect l="l" t="t" r="r" b="b"/>
            <a:pathLst>
              <a:path w="44653" h="34449" extrusionOk="0">
                <a:moveTo>
                  <a:pt x="23140" y="1"/>
                </a:moveTo>
                <a:cubicBezTo>
                  <a:pt x="21945" y="1144"/>
                  <a:pt x="21056" y="2784"/>
                  <a:pt x="20725" y="4855"/>
                </a:cubicBezTo>
                <a:cubicBezTo>
                  <a:pt x="20421" y="6799"/>
                  <a:pt x="20014" y="9175"/>
                  <a:pt x="17866" y="9925"/>
                </a:cubicBezTo>
                <a:cubicBezTo>
                  <a:pt x="17405" y="10086"/>
                  <a:pt x="16963" y="10156"/>
                  <a:pt x="16535" y="10156"/>
                </a:cubicBezTo>
                <a:cubicBezTo>
                  <a:pt x="13492" y="10156"/>
                  <a:pt x="11192" y="6587"/>
                  <a:pt x="8173" y="6587"/>
                </a:cubicBezTo>
                <a:cubicBezTo>
                  <a:pt x="7464" y="6587"/>
                  <a:pt x="6716" y="6783"/>
                  <a:pt x="5909" y="7269"/>
                </a:cubicBezTo>
                <a:cubicBezTo>
                  <a:pt x="1" y="10827"/>
                  <a:pt x="2872" y="19683"/>
                  <a:pt x="6265" y="23978"/>
                </a:cubicBezTo>
                <a:cubicBezTo>
                  <a:pt x="7892" y="26037"/>
                  <a:pt x="10115" y="27549"/>
                  <a:pt x="12631" y="28311"/>
                </a:cubicBezTo>
                <a:cubicBezTo>
                  <a:pt x="15249" y="29112"/>
                  <a:pt x="18057" y="29125"/>
                  <a:pt x="20764" y="29226"/>
                </a:cubicBezTo>
                <a:cubicBezTo>
                  <a:pt x="23432" y="29315"/>
                  <a:pt x="25897" y="29544"/>
                  <a:pt x="28426" y="30497"/>
                </a:cubicBezTo>
                <a:cubicBezTo>
                  <a:pt x="30726" y="31348"/>
                  <a:pt x="32899" y="32860"/>
                  <a:pt x="34881" y="34372"/>
                </a:cubicBezTo>
                <a:lnTo>
                  <a:pt x="34982" y="34449"/>
                </a:lnTo>
                <a:lnTo>
                  <a:pt x="44652" y="34449"/>
                </a:lnTo>
                <a:lnTo>
                  <a:pt x="44652" y="18324"/>
                </a:lnTo>
                <a:cubicBezTo>
                  <a:pt x="40510" y="14791"/>
                  <a:pt x="35758" y="17765"/>
                  <a:pt x="31539" y="14741"/>
                </a:cubicBezTo>
                <a:cubicBezTo>
                  <a:pt x="29963" y="13610"/>
                  <a:pt x="29087" y="11793"/>
                  <a:pt x="28553" y="9976"/>
                </a:cubicBezTo>
                <a:cubicBezTo>
                  <a:pt x="28019" y="8158"/>
                  <a:pt x="27765" y="6227"/>
                  <a:pt x="27066" y="4461"/>
                </a:cubicBezTo>
                <a:cubicBezTo>
                  <a:pt x="26291" y="2593"/>
                  <a:pt x="24919" y="1030"/>
                  <a:pt x="23165" y="13"/>
                </a:cubicBezTo>
                <a:lnTo>
                  <a:pt x="23140" y="1"/>
                </a:lnTo>
                <a:close/>
              </a:path>
            </a:pathLst>
          </a:custGeom>
          <a:solidFill>
            <a:schemeClr val="accen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147" name="Google Shape;147;p14"/>
          <p:cNvSpPr/>
          <p:nvPr/>
        </p:nvSpPr>
        <p:spPr>
          <a:xfrm>
            <a:off x="5641422" y="1"/>
            <a:ext cx="3501138" cy="2732051"/>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3"/>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148" name="Google Shape;148;p14"/>
          <p:cNvSpPr/>
          <p:nvPr/>
        </p:nvSpPr>
        <p:spPr>
          <a:xfrm>
            <a:off x="5087600" y="0"/>
            <a:ext cx="4054955" cy="3289202"/>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2"/>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BLANK_1">
    <p:spTree>
      <p:nvGrpSpPr>
        <p:cNvPr id="1" name="Shape 337"/>
        <p:cNvGrpSpPr/>
        <p:nvPr/>
      </p:nvGrpSpPr>
      <p:grpSpPr>
        <a:xfrm>
          <a:off x="0" y="0"/>
          <a:ext cx="0" cy="0"/>
          <a:chOff x="0" y="0"/>
          <a:chExt cx="0" cy="0"/>
        </a:xfrm>
      </p:grpSpPr>
      <p:sp>
        <p:nvSpPr>
          <p:cNvPr id="338" name="Google Shape;338;p25"/>
          <p:cNvSpPr txBox="1">
            <a:spLocks noGrp="1"/>
          </p:cNvSpPr>
          <p:nvPr>
            <p:ph type="title"/>
          </p:nvPr>
        </p:nvSpPr>
        <p:spPr>
          <a:xfrm>
            <a:off x="2766152" y="615701"/>
            <a:ext cx="3611700" cy="68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48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39" name="Google Shape;339;p25"/>
          <p:cNvSpPr txBox="1">
            <a:spLocks noGrp="1"/>
          </p:cNvSpPr>
          <p:nvPr>
            <p:ph type="subTitle" idx="1"/>
          </p:nvPr>
        </p:nvSpPr>
        <p:spPr>
          <a:xfrm>
            <a:off x="2334301" y="1908600"/>
            <a:ext cx="4475401" cy="90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solidFill>
                  <a:schemeClr val="dk1"/>
                </a:solidFill>
              </a:defRPr>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40" name="Google Shape;340;p25"/>
          <p:cNvSpPr txBox="1">
            <a:spLocks noGrp="1"/>
          </p:cNvSpPr>
          <p:nvPr>
            <p:ph type="subTitle" idx="2"/>
          </p:nvPr>
        </p:nvSpPr>
        <p:spPr>
          <a:xfrm>
            <a:off x="2793752" y="1458075"/>
            <a:ext cx="3556500" cy="3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1600"/>
              </a:spcBef>
              <a:spcAft>
                <a:spcPts val="0"/>
              </a:spcAft>
              <a:buSzPts val="3000"/>
              <a:buNone/>
              <a:defRPr sz="3001"/>
            </a:lvl2pPr>
            <a:lvl3pPr lvl="2" rtl="0">
              <a:spcBef>
                <a:spcPts val="1600"/>
              </a:spcBef>
              <a:spcAft>
                <a:spcPts val="0"/>
              </a:spcAft>
              <a:buSzPts val="3000"/>
              <a:buNone/>
              <a:defRPr sz="3001"/>
            </a:lvl3pPr>
            <a:lvl4pPr lvl="3" rtl="0">
              <a:spcBef>
                <a:spcPts val="1600"/>
              </a:spcBef>
              <a:spcAft>
                <a:spcPts val="0"/>
              </a:spcAft>
              <a:buSzPts val="3000"/>
              <a:buNone/>
              <a:defRPr sz="3001"/>
            </a:lvl4pPr>
            <a:lvl5pPr lvl="4" rtl="0">
              <a:spcBef>
                <a:spcPts val="1600"/>
              </a:spcBef>
              <a:spcAft>
                <a:spcPts val="0"/>
              </a:spcAft>
              <a:buSzPts val="3000"/>
              <a:buNone/>
              <a:defRPr sz="3001"/>
            </a:lvl5pPr>
            <a:lvl6pPr lvl="5" rtl="0">
              <a:spcBef>
                <a:spcPts val="1600"/>
              </a:spcBef>
              <a:spcAft>
                <a:spcPts val="0"/>
              </a:spcAft>
              <a:buSzPts val="3000"/>
              <a:buNone/>
              <a:defRPr sz="3001"/>
            </a:lvl6pPr>
            <a:lvl7pPr lvl="6" rtl="0">
              <a:spcBef>
                <a:spcPts val="1600"/>
              </a:spcBef>
              <a:spcAft>
                <a:spcPts val="0"/>
              </a:spcAft>
              <a:buSzPts val="3000"/>
              <a:buNone/>
              <a:defRPr sz="3001"/>
            </a:lvl7pPr>
            <a:lvl8pPr lvl="7" rtl="0">
              <a:spcBef>
                <a:spcPts val="1600"/>
              </a:spcBef>
              <a:spcAft>
                <a:spcPts val="0"/>
              </a:spcAft>
              <a:buSzPts val="3000"/>
              <a:buNone/>
              <a:defRPr sz="3001"/>
            </a:lvl8pPr>
            <a:lvl9pPr lvl="8" rtl="0">
              <a:spcBef>
                <a:spcPts val="1600"/>
              </a:spcBef>
              <a:spcAft>
                <a:spcPts val="1600"/>
              </a:spcAft>
              <a:buSzPts val="3000"/>
              <a:buNone/>
              <a:defRPr sz="3001"/>
            </a:lvl9pPr>
          </a:lstStyle>
          <a:p>
            <a:endParaRPr/>
          </a:p>
        </p:txBody>
      </p:sp>
      <p:sp>
        <p:nvSpPr>
          <p:cNvPr id="341" name="Google Shape;341;p25"/>
          <p:cNvSpPr txBox="1"/>
          <p:nvPr/>
        </p:nvSpPr>
        <p:spPr>
          <a:xfrm>
            <a:off x="2618100" y="3630850"/>
            <a:ext cx="3907801" cy="571500"/>
          </a:xfrm>
          <a:prstGeom prst="rect">
            <a:avLst/>
          </a:prstGeom>
          <a:noFill/>
          <a:ln>
            <a:noFill/>
          </a:ln>
        </p:spPr>
        <p:txBody>
          <a:bodyPr spcFirstLastPara="1" wrap="square" lIns="91426" tIns="91426" rIns="91426" bIns="91426" anchor="ctr" anchorCtr="0">
            <a:noAutofit/>
          </a:bodyPr>
          <a:lstStyle/>
          <a:p>
            <a:pPr marL="0" lvl="0" indent="0" algn="ctr" rtl="0">
              <a:lnSpc>
                <a:spcPct val="80000"/>
              </a:lnSpc>
              <a:spcBef>
                <a:spcPts val="0"/>
              </a:spcBef>
              <a:spcAft>
                <a:spcPts val="0"/>
              </a:spcAft>
              <a:buNone/>
            </a:pPr>
            <a:r>
              <a:rPr lang="en" sz="1200">
                <a:solidFill>
                  <a:schemeClr val="lt1"/>
                </a:solidFill>
                <a:latin typeface="Montserrat Light"/>
                <a:ea typeface="Montserrat Light"/>
                <a:cs typeface="Montserrat Light"/>
                <a:sym typeface="Montserrat Light"/>
              </a:rPr>
              <a:t>CREDITS: This presentation template was created by </a:t>
            </a:r>
            <a:r>
              <a:rPr lang="en" sz="1200" b="1">
                <a:solidFill>
                  <a:schemeClr val="lt1"/>
                </a:solidFill>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lt1"/>
                </a:solidFill>
                <a:latin typeface="Montserrat Light"/>
                <a:ea typeface="Montserrat Light"/>
                <a:cs typeface="Montserrat Light"/>
                <a:sym typeface="Montserrat Light"/>
              </a:rPr>
              <a:t>, including icons by </a:t>
            </a:r>
            <a:r>
              <a:rPr lang="en" sz="1200" b="1">
                <a:solidFill>
                  <a:schemeClr val="lt1"/>
                </a:solidFill>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lt1"/>
                </a:solidFill>
                <a:latin typeface="Montserrat Light"/>
                <a:ea typeface="Montserrat Light"/>
                <a:cs typeface="Montserrat Light"/>
                <a:sym typeface="Montserrat Light"/>
              </a:rPr>
              <a:t>, and infographics &amp; images by </a:t>
            </a:r>
            <a:r>
              <a:rPr lang="en" sz="1200" b="1">
                <a:solidFill>
                  <a:schemeClr val="lt1"/>
                </a:solidFill>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200" b="1">
              <a:solidFill>
                <a:schemeClr val="lt1"/>
              </a:solidFill>
              <a:latin typeface="Montserrat"/>
              <a:ea typeface="Montserrat"/>
              <a:cs typeface="Montserrat"/>
              <a:sym typeface="Montserrat"/>
            </a:endParaRPr>
          </a:p>
        </p:txBody>
      </p:sp>
      <p:sp>
        <p:nvSpPr>
          <p:cNvPr id="342" name="Google Shape;342;p25"/>
          <p:cNvSpPr/>
          <p:nvPr/>
        </p:nvSpPr>
        <p:spPr>
          <a:xfrm rot="-5400000">
            <a:off x="7477640" y="3477121"/>
            <a:ext cx="1982654" cy="1350068"/>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2"/>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343" name="Google Shape;343;p25"/>
          <p:cNvSpPr/>
          <p:nvPr/>
        </p:nvSpPr>
        <p:spPr>
          <a:xfrm rot="-5400000">
            <a:off x="7148914" y="3148401"/>
            <a:ext cx="2334258" cy="1655906"/>
          </a:xfrm>
          <a:custGeom>
            <a:avLst/>
            <a:gdLst/>
            <a:ahLst/>
            <a:cxnLst/>
            <a:rect l="l" t="t" r="r" b="b"/>
            <a:pathLst>
              <a:path w="37284" h="26449" extrusionOk="0">
                <a:moveTo>
                  <a:pt x="25730" y="1"/>
                </a:moveTo>
                <a:cubicBezTo>
                  <a:pt x="22370" y="1"/>
                  <a:pt x="18674" y="1159"/>
                  <a:pt x="15423" y="3694"/>
                </a:cubicBezTo>
                <a:cubicBezTo>
                  <a:pt x="12797" y="5732"/>
                  <a:pt x="9834" y="6316"/>
                  <a:pt x="6901" y="6316"/>
                </a:cubicBezTo>
                <a:cubicBezTo>
                  <a:pt x="4514" y="6316"/>
                  <a:pt x="2148" y="5929"/>
                  <a:pt x="1" y="5625"/>
                </a:cubicBezTo>
                <a:lnTo>
                  <a:pt x="1" y="11005"/>
                </a:lnTo>
                <a:lnTo>
                  <a:pt x="1561" y="11252"/>
                </a:lnTo>
                <a:cubicBezTo>
                  <a:pt x="3660" y="11592"/>
                  <a:pt x="5305" y="11858"/>
                  <a:pt x="6882" y="11858"/>
                </a:cubicBezTo>
                <a:cubicBezTo>
                  <a:pt x="10168" y="11858"/>
                  <a:pt x="13164" y="10703"/>
                  <a:pt x="19366" y="6652"/>
                </a:cubicBezTo>
                <a:cubicBezTo>
                  <a:pt x="21481" y="5276"/>
                  <a:pt x="23638" y="4557"/>
                  <a:pt x="25589" y="4557"/>
                </a:cubicBezTo>
                <a:cubicBezTo>
                  <a:pt x="27416" y="4557"/>
                  <a:pt x="28956" y="5132"/>
                  <a:pt x="30148" y="6323"/>
                </a:cubicBezTo>
                <a:cubicBezTo>
                  <a:pt x="31339" y="7494"/>
                  <a:pt x="31996" y="9178"/>
                  <a:pt x="31996" y="11067"/>
                </a:cubicBezTo>
                <a:cubicBezTo>
                  <a:pt x="32016" y="13121"/>
                  <a:pt x="31277" y="15338"/>
                  <a:pt x="29881" y="17515"/>
                </a:cubicBezTo>
                <a:cubicBezTo>
                  <a:pt x="28874" y="19097"/>
                  <a:pt x="26697" y="21109"/>
                  <a:pt x="23453" y="23491"/>
                </a:cubicBezTo>
                <a:cubicBezTo>
                  <a:pt x="22180" y="24415"/>
                  <a:pt x="21030" y="25196"/>
                  <a:pt x="20249" y="25709"/>
                </a:cubicBezTo>
                <a:cubicBezTo>
                  <a:pt x="19325" y="26305"/>
                  <a:pt x="19181" y="26428"/>
                  <a:pt x="19161" y="26448"/>
                </a:cubicBezTo>
                <a:lnTo>
                  <a:pt x="28710" y="26448"/>
                </a:lnTo>
                <a:cubicBezTo>
                  <a:pt x="32304" y="22382"/>
                  <a:pt x="34707" y="16920"/>
                  <a:pt x="35898" y="11026"/>
                </a:cubicBezTo>
                <a:cubicBezTo>
                  <a:pt x="37283" y="4178"/>
                  <a:pt x="32112" y="1"/>
                  <a:pt x="25730" y="1"/>
                </a:cubicBezTo>
                <a:close/>
              </a:path>
            </a:pathLst>
          </a:custGeom>
          <a:solidFill>
            <a:schemeClr val="accen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344" name="Google Shape;344;p25"/>
          <p:cNvSpPr/>
          <p:nvPr/>
        </p:nvSpPr>
        <p:spPr>
          <a:xfrm rot="-5400000">
            <a:off x="7477640" y="3477121"/>
            <a:ext cx="1982654" cy="1350068"/>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2"/>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345" name="Google Shape;345;p25"/>
          <p:cNvSpPr/>
          <p:nvPr/>
        </p:nvSpPr>
        <p:spPr>
          <a:xfrm rot="-5400000">
            <a:off x="7455791" y="3456587"/>
            <a:ext cx="2004504" cy="1369289"/>
          </a:xfrm>
          <a:custGeom>
            <a:avLst/>
            <a:gdLst/>
            <a:ahLst/>
            <a:cxnLst/>
            <a:rect l="l" t="t" r="r" b="b"/>
            <a:pathLst>
              <a:path w="32017" h="21871" extrusionOk="0">
                <a:moveTo>
                  <a:pt x="25609" y="0"/>
                </a:moveTo>
                <a:cubicBezTo>
                  <a:pt x="23658" y="0"/>
                  <a:pt x="21502" y="719"/>
                  <a:pt x="19387" y="2095"/>
                </a:cubicBezTo>
                <a:cubicBezTo>
                  <a:pt x="13170" y="6146"/>
                  <a:pt x="10170" y="7292"/>
                  <a:pt x="6888" y="7292"/>
                </a:cubicBezTo>
                <a:cubicBezTo>
                  <a:pt x="5313" y="7292"/>
                  <a:pt x="3673" y="7028"/>
                  <a:pt x="1582" y="6695"/>
                </a:cubicBezTo>
                <a:lnTo>
                  <a:pt x="1" y="6469"/>
                </a:lnTo>
                <a:lnTo>
                  <a:pt x="1" y="6797"/>
                </a:lnTo>
                <a:cubicBezTo>
                  <a:pt x="555" y="6880"/>
                  <a:pt x="1027" y="6962"/>
                  <a:pt x="1520" y="7044"/>
                </a:cubicBezTo>
                <a:cubicBezTo>
                  <a:pt x="3619" y="7376"/>
                  <a:pt x="5263" y="7639"/>
                  <a:pt x="6851" y="7639"/>
                </a:cubicBezTo>
                <a:cubicBezTo>
                  <a:pt x="7718" y="7639"/>
                  <a:pt x="8569" y="7561"/>
                  <a:pt x="9468" y="7372"/>
                </a:cubicBezTo>
                <a:cubicBezTo>
                  <a:pt x="12035" y="6818"/>
                  <a:pt x="14951" y="5380"/>
                  <a:pt x="19571" y="2382"/>
                </a:cubicBezTo>
                <a:cubicBezTo>
                  <a:pt x="21625" y="1047"/>
                  <a:pt x="23720" y="329"/>
                  <a:pt x="25609" y="329"/>
                </a:cubicBezTo>
                <a:cubicBezTo>
                  <a:pt x="27334" y="329"/>
                  <a:pt x="28792" y="883"/>
                  <a:pt x="29922" y="1992"/>
                </a:cubicBezTo>
                <a:cubicBezTo>
                  <a:pt x="31031" y="3101"/>
                  <a:pt x="31667" y="4703"/>
                  <a:pt x="31667" y="6510"/>
                </a:cubicBezTo>
                <a:cubicBezTo>
                  <a:pt x="31667" y="8481"/>
                  <a:pt x="30969" y="10658"/>
                  <a:pt x="29614" y="12773"/>
                </a:cubicBezTo>
                <a:cubicBezTo>
                  <a:pt x="27211" y="16532"/>
                  <a:pt x="18627" y="21830"/>
                  <a:pt x="18545" y="21871"/>
                </a:cubicBezTo>
                <a:lnTo>
                  <a:pt x="19161" y="21871"/>
                </a:lnTo>
                <a:cubicBezTo>
                  <a:pt x="19181" y="21871"/>
                  <a:pt x="19325" y="21748"/>
                  <a:pt x="20249" y="21152"/>
                </a:cubicBezTo>
                <a:cubicBezTo>
                  <a:pt x="21009" y="20639"/>
                  <a:pt x="22200" y="19858"/>
                  <a:pt x="23453" y="18934"/>
                </a:cubicBezTo>
                <a:cubicBezTo>
                  <a:pt x="26697" y="16552"/>
                  <a:pt x="28854" y="14540"/>
                  <a:pt x="29881" y="12958"/>
                </a:cubicBezTo>
                <a:cubicBezTo>
                  <a:pt x="31277" y="10781"/>
                  <a:pt x="32016" y="8564"/>
                  <a:pt x="31996" y="6510"/>
                </a:cubicBezTo>
                <a:cubicBezTo>
                  <a:pt x="31996" y="4621"/>
                  <a:pt x="31318" y="2916"/>
                  <a:pt x="30148" y="1766"/>
                </a:cubicBezTo>
                <a:cubicBezTo>
                  <a:pt x="28997" y="596"/>
                  <a:pt x="27416" y="0"/>
                  <a:pt x="25609" y="0"/>
                </a:cubicBezTo>
                <a:close/>
              </a:path>
            </a:pathLst>
          </a:custGeom>
          <a:solidFill>
            <a:schemeClr val="dk2"/>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346" name="Google Shape;346;p25"/>
          <p:cNvSpPr/>
          <p:nvPr/>
        </p:nvSpPr>
        <p:spPr>
          <a:xfrm>
            <a:off x="1" y="3942650"/>
            <a:ext cx="1269691" cy="1200817"/>
          </a:xfrm>
          <a:custGeom>
            <a:avLst/>
            <a:gdLst/>
            <a:ahLst/>
            <a:cxnLst/>
            <a:rect l="l" t="t" r="r" b="b"/>
            <a:pathLst>
              <a:path w="14848" h="14043" extrusionOk="0">
                <a:moveTo>
                  <a:pt x="1016" y="0"/>
                </a:moveTo>
                <a:cubicBezTo>
                  <a:pt x="671" y="0"/>
                  <a:pt x="326" y="62"/>
                  <a:pt x="0" y="180"/>
                </a:cubicBezTo>
                <a:lnTo>
                  <a:pt x="0" y="14042"/>
                </a:lnTo>
                <a:lnTo>
                  <a:pt x="13534" y="14042"/>
                </a:lnTo>
                <a:lnTo>
                  <a:pt x="14047" y="11475"/>
                </a:lnTo>
                <a:cubicBezTo>
                  <a:pt x="14293" y="10181"/>
                  <a:pt x="14663" y="8867"/>
                  <a:pt x="14766" y="7532"/>
                </a:cubicBezTo>
                <a:cubicBezTo>
                  <a:pt x="14848" y="6567"/>
                  <a:pt x="14704" y="5499"/>
                  <a:pt x="13821" y="4945"/>
                </a:cubicBezTo>
                <a:cubicBezTo>
                  <a:pt x="13375" y="4651"/>
                  <a:pt x="12854" y="4552"/>
                  <a:pt x="12329" y="4552"/>
                </a:cubicBezTo>
                <a:cubicBezTo>
                  <a:pt x="11936" y="4552"/>
                  <a:pt x="11541" y="4607"/>
                  <a:pt x="11172" y="4678"/>
                </a:cubicBezTo>
                <a:cubicBezTo>
                  <a:pt x="9971" y="4926"/>
                  <a:pt x="8594" y="5499"/>
                  <a:pt x="7309" y="5499"/>
                </a:cubicBezTo>
                <a:cubicBezTo>
                  <a:pt x="6682" y="5499"/>
                  <a:pt x="6077" y="5363"/>
                  <a:pt x="5525" y="4986"/>
                </a:cubicBezTo>
                <a:cubicBezTo>
                  <a:pt x="3861" y="3836"/>
                  <a:pt x="4067" y="1104"/>
                  <a:pt x="2116" y="221"/>
                </a:cubicBezTo>
                <a:cubicBezTo>
                  <a:pt x="1764" y="72"/>
                  <a:pt x="1390" y="0"/>
                  <a:pt x="1016" y="0"/>
                </a:cubicBezTo>
                <a:close/>
              </a:path>
            </a:pathLst>
          </a:custGeom>
          <a:solidFill>
            <a:schemeClr val="accent2"/>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347" name="Google Shape;347;p25"/>
          <p:cNvSpPr/>
          <p:nvPr/>
        </p:nvSpPr>
        <p:spPr>
          <a:xfrm>
            <a:off x="0" y="3167436"/>
            <a:ext cx="2380444" cy="1976046"/>
          </a:xfrm>
          <a:custGeom>
            <a:avLst/>
            <a:gdLst/>
            <a:ahLst/>
            <a:cxnLst/>
            <a:rect l="l" t="t" r="r" b="b"/>
            <a:pathLst>
              <a:path w="28649" h="23782" extrusionOk="0">
                <a:moveTo>
                  <a:pt x="6634" y="1"/>
                </a:moveTo>
                <a:cubicBezTo>
                  <a:pt x="4046" y="42"/>
                  <a:pt x="1602" y="1254"/>
                  <a:pt x="0" y="3266"/>
                </a:cubicBezTo>
                <a:lnTo>
                  <a:pt x="0" y="9283"/>
                </a:lnTo>
                <a:cubicBezTo>
                  <a:pt x="316" y="9191"/>
                  <a:pt x="643" y="9145"/>
                  <a:pt x="971" y="9145"/>
                </a:cubicBezTo>
                <a:cubicBezTo>
                  <a:pt x="1518" y="9145"/>
                  <a:pt x="2067" y="9273"/>
                  <a:pt x="2567" y="9530"/>
                </a:cubicBezTo>
                <a:cubicBezTo>
                  <a:pt x="3471" y="10002"/>
                  <a:pt x="4005" y="10926"/>
                  <a:pt x="4416" y="11830"/>
                </a:cubicBezTo>
                <a:cubicBezTo>
                  <a:pt x="4847" y="12815"/>
                  <a:pt x="5196" y="14027"/>
                  <a:pt x="6305" y="14458"/>
                </a:cubicBezTo>
                <a:cubicBezTo>
                  <a:pt x="6638" y="14580"/>
                  <a:pt x="6993" y="14629"/>
                  <a:pt x="7354" y="14629"/>
                </a:cubicBezTo>
                <a:cubicBezTo>
                  <a:pt x="8086" y="14629"/>
                  <a:pt x="8842" y="14432"/>
                  <a:pt x="9488" y="14253"/>
                </a:cubicBezTo>
                <a:cubicBezTo>
                  <a:pt x="10414" y="13983"/>
                  <a:pt x="11340" y="13695"/>
                  <a:pt x="12300" y="13695"/>
                </a:cubicBezTo>
                <a:cubicBezTo>
                  <a:pt x="12362" y="13695"/>
                  <a:pt x="12424" y="13696"/>
                  <a:pt x="12486" y="13698"/>
                </a:cubicBezTo>
                <a:cubicBezTo>
                  <a:pt x="13410" y="13719"/>
                  <a:pt x="14314" y="14068"/>
                  <a:pt x="14868" y="14869"/>
                </a:cubicBezTo>
                <a:cubicBezTo>
                  <a:pt x="15464" y="15731"/>
                  <a:pt x="15423" y="16840"/>
                  <a:pt x="15279" y="17826"/>
                </a:cubicBezTo>
                <a:cubicBezTo>
                  <a:pt x="15115" y="19099"/>
                  <a:pt x="14807" y="20352"/>
                  <a:pt x="14560" y="21605"/>
                </a:cubicBezTo>
                <a:lnTo>
                  <a:pt x="14129" y="23782"/>
                </a:lnTo>
                <a:lnTo>
                  <a:pt x="20311" y="23782"/>
                </a:lnTo>
                <a:cubicBezTo>
                  <a:pt x="20742" y="23104"/>
                  <a:pt x="21296" y="22529"/>
                  <a:pt x="21953" y="22057"/>
                </a:cubicBezTo>
                <a:cubicBezTo>
                  <a:pt x="24274" y="20126"/>
                  <a:pt x="28648" y="17374"/>
                  <a:pt x="25896" y="12466"/>
                </a:cubicBezTo>
                <a:cubicBezTo>
                  <a:pt x="24469" y="9915"/>
                  <a:pt x="22611" y="9273"/>
                  <a:pt x="20710" y="9273"/>
                </a:cubicBezTo>
                <a:cubicBezTo>
                  <a:pt x="18782" y="9273"/>
                  <a:pt x="16810" y="9933"/>
                  <a:pt x="15194" y="9933"/>
                </a:cubicBezTo>
                <a:cubicBezTo>
                  <a:pt x="13333" y="9933"/>
                  <a:pt x="11946" y="9059"/>
                  <a:pt x="11644" y="5299"/>
                </a:cubicBezTo>
                <a:cubicBezTo>
                  <a:pt x="11726" y="1582"/>
                  <a:pt x="9365" y="1"/>
                  <a:pt x="6634" y="1"/>
                </a:cubicBezTo>
                <a:close/>
              </a:path>
            </a:pathLst>
          </a:custGeom>
          <a:solidFill>
            <a:schemeClr val="accen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grpSp>
        <p:nvGrpSpPr>
          <p:cNvPr id="348" name="Google Shape;348;p25"/>
          <p:cNvGrpSpPr/>
          <p:nvPr/>
        </p:nvGrpSpPr>
        <p:grpSpPr>
          <a:xfrm rot="-3599956">
            <a:off x="541315" y="253872"/>
            <a:ext cx="837003" cy="867605"/>
            <a:chOff x="1772410" y="800875"/>
            <a:chExt cx="837021" cy="867624"/>
          </a:xfrm>
        </p:grpSpPr>
        <p:sp>
          <p:nvSpPr>
            <p:cNvPr id="349" name="Google Shape;349;p25"/>
            <p:cNvSpPr/>
            <p:nvPr/>
          </p:nvSpPr>
          <p:spPr>
            <a:xfrm rot="605709">
              <a:off x="1832942" y="857785"/>
              <a:ext cx="715955" cy="753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50" name="Google Shape;350;p25"/>
            <p:cNvSpPr/>
            <p:nvPr/>
          </p:nvSpPr>
          <p:spPr>
            <a:xfrm>
              <a:off x="1832926" y="857800"/>
              <a:ext cx="715985" cy="75381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sp>
        <p:nvSpPr>
          <p:cNvPr id="351" name="Google Shape;351;p25"/>
          <p:cNvSpPr/>
          <p:nvPr/>
        </p:nvSpPr>
        <p:spPr>
          <a:xfrm rot="1799818">
            <a:off x="448753" y="365744"/>
            <a:ext cx="896482" cy="861542"/>
          </a:xfrm>
          <a:prstGeom prst="ellipse">
            <a:avLst/>
          </a:prstGeom>
          <a:noFill/>
          <a:ln w="9525" cap="flat" cmpd="sng">
            <a:solidFill>
              <a:schemeClr val="accent3"/>
            </a:solidFill>
            <a:prstDash val="solid"/>
            <a:round/>
            <a:headEnd type="none" w="sm" len="sm"/>
            <a:tailEnd type="none" w="sm" len="sm"/>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352" name="Google Shape;352;p25"/>
          <p:cNvSpPr/>
          <p:nvPr/>
        </p:nvSpPr>
        <p:spPr>
          <a:xfrm rot="1798621">
            <a:off x="8110819" y="839303"/>
            <a:ext cx="247972" cy="238298"/>
          </a:xfrm>
          <a:prstGeom prst="ellipse">
            <a:avLst/>
          </a:prstGeom>
          <a:solidFill>
            <a:schemeClr val="accen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353" name="Google Shape;353;p25"/>
          <p:cNvSpPr/>
          <p:nvPr/>
        </p:nvSpPr>
        <p:spPr>
          <a:xfrm rot="1798437">
            <a:off x="8171122" y="510242"/>
            <a:ext cx="595669" cy="572562"/>
          </a:xfrm>
          <a:prstGeom prst="ellipse">
            <a:avLst/>
          </a:prstGeom>
          <a:noFill/>
          <a:ln w="9525" cap="flat" cmpd="sng">
            <a:solidFill>
              <a:schemeClr val="accent3"/>
            </a:solidFill>
            <a:prstDash val="solid"/>
            <a:round/>
            <a:headEnd type="none" w="sm" len="sm"/>
            <a:tailEnd type="none" w="sm" len="sm"/>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1pPr>
            <a:lvl2pPr lvl="1">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2pPr>
            <a:lvl3pPr lvl="2">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3pPr>
            <a:lvl4pPr lvl="3">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4pPr>
            <a:lvl5pPr lvl="4">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5pPr>
            <a:lvl6pPr lvl="5">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6pPr>
            <a:lvl7pPr lvl="6">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7pPr>
            <a:lvl8pPr lvl="7">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8pPr>
            <a:lvl9pPr lvl="8">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a:lnSpc>
                <a:spcPct val="100000"/>
              </a:lnSpc>
              <a:spcBef>
                <a:spcPts val="1600"/>
              </a:spcBef>
              <a:spcAft>
                <a:spcPts val="160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59" r:id="rId6"/>
    <p:sldLayoutId id="2147483660" r:id="rId7"/>
    <p:sldLayoutId id="214748367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pos="450" userDrawn="1">
          <p15:clr>
            <a:srgbClr val="FF00FF"/>
          </p15:clr>
        </p15:guide>
        <p15:guide id="2" pos="5310" userDrawn="1">
          <p15:clr>
            <a:srgbClr val="FF00FF"/>
          </p15:clr>
        </p15:guide>
        <p15:guide id="3" orient="horz" pos="340" userDrawn="1">
          <p15:clr>
            <a:srgbClr val="FF00FF"/>
          </p15:clr>
        </p15:guide>
        <p15:guide id="4" orient="horz" pos="2903" userDrawn="1">
          <p15:clr>
            <a:srgbClr val="FF00FF"/>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txBox="1">
            <a:spLocks noGrp="1"/>
          </p:cNvSpPr>
          <p:nvPr>
            <p:ph type="ctrTitle"/>
          </p:nvPr>
        </p:nvSpPr>
        <p:spPr>
          <a:xfrm>
            <a:off x="1408202" y="1855726"/>
            <a:ext cx="6327600" cy="1324500"/>
          </a:xfrm>
          <a:prstGeom prst="rect">
            <a:avLst/>
          </a:prstGeom>
        </p:spPr>
        <p:txBody>
          <a:bodyPr spcFirstLastPara="1" wrap="square" lIns="91426" tIns="91426" rIns="91426" bIns="91426" anchor="ctr" anchorCtr="0">
            <a:noAutofit/>
          </a:bodyPr>
          <a:lstStyle/>
          <a:p>
            <a:r>
              <a:rPr lang="en" dirty="0" smtClean="0"/>
              <a:t>Internship Report</a:t>
            </a:r>
            <a:endParaRPr dirty="0"/>
          </a:p>
        </p:txBody>
      </p:sp>
      <p:sp>
        <p:nvSpPr>
          <p:cNvPr id="363" name="Google Shape;363;p28"/>
          <p:cNvSpPr txBox="1">
            <a:spLocks noGrp="1"/>
          </p:cNvSpPr>
          <p:nvPr>
            <p:ph type="subTitle" idx="1"/>
          </p:nvPr>
        </p:nvSpPr>
        <p:spPr>
          <a:xfrm>
            <a:off x="713225" y="3273000"/>
            <a:ext cx="7717500" cy="415801"/>
          </a:xfrm>
          <a:prstGeom prst="rect">
            <a:avLst/>
          </a:prstGeom>
        </p:spPr>
        <p:txBody>
          <a:bodyPr spcFirstLastPara="1" wrap="square" lIns="91426" tIns="91426" rIns="91426" bIns="91426" anchor="ctr" anchorCtr="0">
            <a:noAutofit/>
          </a:bodyPr>
          <a:lstStyle/>
          <a:p>
            <a:pPr marL="0" indent="0"/>
            <a:r>
              <a:rPr lang="en" dirty="0"/>
              <a:t>Here’s where </a:t>
            </a:r>
            <a:r>
              <a:rPr lang="en" dirty="0" smtClean="0"/>
              <a:t>my </a:t>
            </a:r>
            <a:r>
              <a:rPr lang="en" dirty="0" smtClean="0"/>
              <a:t>presentation </a:t>
            </a:r>
            <a:r>
              <a:rPr lang="en" dirty="0"/>
              <a:t>begins</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2"/>
          <p:cNvSpPr txBox="1">
            <a:spLocks noGrp="1"/>
          </p:cNvSpPr>
          <p:nvPr>
            <p:ph type="title"/>
          </p:nvPr>
        </p:nvSpPr>
        <p:spPr>
          <a:xfrm>
            <a:off x="508944" y="1249297"/>
            <a:ext cx="5823762" cy="662400"/>
          </a:xfrm>
          <a:prstGeom prst="rect">
            <a:avLst/>
          </a:prstGeom>
          <a:ln>
            <a:solidFill>
              <a:srgbClr val="00343E"/>
            </a:solidFill>
          </a:ln>
        </p:spPr>
        <p:txBody>
          <a:bodyPr spcFirstLastPara="1" wrap="square" lIns="91426" tIns="91426" rIns="91426" bIns="91426" anchor="t" anchorCtr="0">
            <a:noAutofit/>
          </a:bodyPr>
          <a:lstStyle/>
          <a:p>
            <a:pPr lvl="0" algn="l"/>
            <a:r>
              <a:rPr lang="en-GB" sz="3200" dirty="0" smtClean="0"/>
              <a:t>Excel Work</a:t>
            </a:r>
            <a:endParaRPr sz="3200" dirty="0"/>
          </a:p>
        </p:txBody>
      </p:sp>
      <p:sp>
        <p:nvSpPr>
          <p:cNvPr id="448" name="Google Shape;448;p32"/>
          <p:cNvSpPr txBox="1">
            <a:spLocks noGrp="1"/>
          </p:cNvSpPr>
          <p:nvPr>
            <p:ph type="subTitle" idx="1"/>
          </p:nvPr>
        </p:nvSpPr>
        <p:spPr>
          <a:xfrm>
            <a:off x="508944" y="1921425"/>
            <a:ext cx="7263456" cy="1130235"/>
          </a:xfrm>
          <a:prstGeom prst="rect">
            <a:avLst/>
          </a:prstGeom>
        </p:spPr>
        <p:txBody>
          <a:bodyPr spcFirstLastPara="1" wrap="square" lIns="91426" tIns="91426" rIns="91426" bIns="91426" anchor="t" anchorCtr="0">
            <a:noAutofit/>
          </a:bodyPr>
          <a:lstStyle/>
          <a:p>
            <a:pPr marL="0" indent="0"/>
            <a:r>
              <a:rPr lang="en-GB" sz="1600" dirty="0"/>
              <a:t>I efficiently utilized Excel for data entry, analysis, and creating organized spreadsheets, contributing to enhanced workflow </a:t>
            </a:r>
            <a:r>
              <a:rPr lang="en-GB" sz="1600" dirty="0" smtClean="0"/>
              <a:t>efficiency.</a:t>
            </a:r>
            <a:endParaRPr sz="1600" dirty="0"/>
          </a:p>
        </p:txBody>
      </p:sp>
      <p:sp>
        <p:nvSpPr>
          <p:cNvPr id="447" name="Google Shape;447;p32"/>
          <p:cNvSpPr txBox="1">
            <a:spLocks noGrp="1"/>
          </p:cNvSpPr>
          <p:nvPr>
            <p:ph type="title" idx="4294967295"/>
          </p:nvPr>
        </p:nvSpPr>
        <p:spPr>
          <a:xfrm>
            <a:off x="508944" y="488104"/>
            <a:ext cx="1735138" cy="819150"/>
          </a:xfrm>
          <a:prstGeom prst="rect">
            <a:avLst/>
          </a:prstGeom>
        </p:spPr>
        <p:txBody>
          <a:bodyPr spcFirstLastPara="1" wrap="square" lIns="91426" tIns="91426" rIns="91426" bIns="91426" anchor="t" anchorCtr="0">
            <a:noAutofit/>
          </a:bodyPr>
          <a:lstStyle/>
          <a:p>
            <a:pPr algn="l"/>
            <a:r>
              <a:rPr lang="en" sz="5400" dirty="0" smtClean="0"/>
              <a:t>04</a:t>
            </a:r>
            <a:endParaRPr sz="5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5666" y="-77674"/>
            <a:ext cx="2159543" cy="95341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66" y="4258180"/>
            <a:ext cx="2159543" cy="953413"/>
          </a:xfrm>
          <a:prstGeom prst="rect">
            <a:avLst/>
          </a:prstGeom>
        </p:spPr>
      </p:pic>
    </p:spTree>
    <p:extLst>
      <p:ext uri="{BB962C8B-B14F-4D97-AF65-F5344CB8AC3E}">
        <p14:creationId xmlns:p14="http://schemas.microsoft.com/office/powerpoint/2010/main" val="3112267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3"/>
          <p:cNvSpPr txBox="1">
            <a:spLocks noGrp="1"/>
          </p:cNvSpPr>
          <p:nvPr>
            <p:ph type="title"/>
          </p:nvPr>
        </p:nvSpPr>
        <p:spPr>
          <a:xfrm>
            <a:off x="713226" y="523174"/>
            <a:ext cx="6640885" cy="2178000"/>
          </a:xfrm>
          <a:prstGeom prst="rect">
            <a:avLst/>
          </a:prstGeom>
        </p:spPr>
        <p:txBody>
          <a:bodyPr spcFirstLastPara="1" wrap="square" lIns="91426" tIns="91426" rIns="91426" bIns="91426" anchor="t" anchorCtr="0">
            <a:noAutofit/>
          </a:bodyPr>
          <a:lstStyle/>
          <a:p>
            <a:pPr lvl="0"/>
            <a:r>
              <a:rPr lang="en-GB" dirty="0" smtClean="0"/>
              <a:t>Manage Excel work</a:t>
            </a:r>
            <a:endParaRPr dirty="0"/>
          </a:p>
        </p:txBody>
      </p:sp>
      <p:sp>
        <p:nvSpPr>
          <p:cNvPr id="454" name="Google Shape;454;p33"/>
          <p:cNvSpPr txBox="1">
            <a:spLocks noGrp="1"/>
          </p:cNvSpPr>
          <p:nvPr>
            <p:ph type="subTitle" idx="1"/>
          </p:nvPr>
        </p:nvSpPr>
        <p:spPr>
          <a:xfrm>
            <a:off x="713225" y="1396409"/>
            <a:ext cx="7146723" cy="930300"/>
          </a:xfrm>
          <a:prstGeom prst="rect">
            <a:avLst/>
          </a:prstGeom>
        </p:spPr>
        <p:txBody>
          <a:bodyPr spcFirstLastPara="1" wrap="square" lIns="91426" tIns="91426" rIns="91426" bIns="91426" anchor="t" anchorCtr="0">
            <a:noAutofit/>
          </a:bodyPr>
          <a:lstStyle/>
          <a:p>
            <a:pPr marL="0" indent="0">
              <a:spcAft>
                <a:spcPts val="1600"/>
              </a:spcAft>
            </a:pPr>
            <a:r>
              <a:rPr lang="en-GB" dirty="0"/>
              <a:t>In my internship, I proficiently employed Excel for diverse tasks, ranging from meticulous data entry to complex data analysis. I created and managed organized spreadsheets, contributing to streamlined processes and enhanced data accuracy. This hands-on experience not only refined my spreadsheet skills but also showcased the versatility of Excel in optimizing overall workflow efficiency. Through tasks such as sorting and filtering data, I gained a comprehensive understanding of Excel's utility in data management. Overall, my Excel work played a pivotal role in supporting various aspects of the internship's responsibilities.</a:t>
            </a:r>
            <a:endParaRPr dirty="0"/>
          </a:p>
        </p:txBody>
      </p:sp>
    </p:spTree>
    <p:extLst>
      <p:ext uri="{BB962C8B-B14F-4D97-AF65-F5344CB8AC3E}">
        <p14:creationId xmlns:p14="http://schemas.microsoft.com/office/powerpoint/2010/main" val="3931865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2"/>
          <p:cNvSpPr txBox="1">
            <a:spLocks noGrp="1"/>
          </p:cNvSpPr>
          <p:nvPr>
            <p:ph type="title"/>
          </p:nvPr>
        </p:nvSpPr>
        <p:spPr>
          <a:xfrm>
            <a:off x="1206231" y="3356925"/>
            <a:ext cx="7224420" cy="523200"/>
          </a:xfrm>
          <a:prstGeom prst="rect">
            <a:avLst/>
          </a:prstGeom>
        </p:spPr>
        <p:txBody>
          <a:bodyPr spcFirstLastPara="1" wrap="square" lIns="91426" tIns="91426" rIns="91426" bIns="91426" anchor="t" anchorCtr="0">
            <a:noAutofit/>
          </a:bodyPr>
          <a:lstStyle/>
          <a:p>
            <a:pPr marL="0" indent="0">
              <a:spcAft>
                <a:spcPts val="1600"/>
              </a:spcAft>
            </a:pPr>
            <a:r>
              <a:rPr lang="en-GB" dirty="0" smtClean="0"/>
              <a:t>Internship Experience </a:t>
            </a:r>
            <a:endParaRPr lang="en-GB" dirty="0"/>
          </a:p>
        </p:txBody>
      </p:sp>
      <p:sp>
        <p:nvSpPr>
          <p:cNvPr id="447" name="Google Shape;447;p32"/>
          <p:cNvSpPr txBox="1">
            <a:spLocks noGrp="1"/>
          </p:cNvSpPr>
          <p:nvPr>
            <p:ph type="title" idx="2"/>
          </p:nvPr>
        </p:nvSpPr>
        <p:spPr>
          <a:xfrm>
            <a:off x="6694949" y="2538525"/>
            <a:ext cx="1735801" cy="818400"/>
          </a:xfrm>
          <a:prstGeom prst="rect">
            <a:avLst/>
          </a:prstGeom>
        </p:spPr>
        <p:txBody>
          <a:bodyPr spcFirstLastPara="1" wrap="square" lIns="91426" tIns="91426" rIns="91426" bIns="91426" anchor="t" anchorCtr="0">
            <a:noAutofit/>
          </a:bodyPr>
          <a:lstStyle/>
          <a:p>
            <a:r>
              <a:rPr lang="en" dirty="0" smtClean="0"/>
              <a:t>05</a:t>
            </a:r>
            <a:endParaRPr dirty="0"/>
          </a:p>
        </p:txBody>
      </p:sp>
      <p:sp>
        <p:nvSpPr>
          <p:cNvPr id="448" name="Google Shape;448;p32"/>
          <p:cNvSpPr txBox="1">
            <a:spLocks noGrp="1"/>
          </p:cNvSpPr>
          <p:nvPr>
            <p:ph type="subTitle" idx="1"/>
          </p:nvPr>
        </p:nvSpPr>
        <p:spPr>
          <a:xfrm>
            <a:off x="2130357" y="3998975"/>
            <a:ext cx="6300220" cy="609600"/>
          </a:xfrm>
          <a:prstGeom prst="rect">
            <a:avLst/>
          </a:prstGeom>
        </p:spPr>
        <p:txBody>
          <a:bodyPr spcFirstLastPara="1" wrap="square" lIns="91426" tIns="91426" rIns="91426" bIns="91426" anchor="t" anchorCtr="0">
            <a:noAutofit/>
          </a:bodyPr>
          <a:lstStyle/>
          <a:p>
            <a:pPr marL="0" indent="0"/>
            <a:r>
              <a:rPr lang="en-GB" dirty="0"/>
              <a:t>The internship report succinctly detailed my experiences and insights gained throughout the internship, encapsulating my professional growth.</a:t>
            </a:r>
            <a:endParaRP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66" y="4258180"/>
            <a:ext cx="2159543" cy="953413"/>
          </a:xfrm>
          <a:prstGeom prst="rect">
            <a:avLst/>
          </a:prstGeom>
        </p:spPr>
      </p:pic>
    </p:spTree>
    <p:extLst>
      <p:ext uri="{BB962C8B-B14F-4D97-AF65-F5344CB8AC3E}">
        <p14:creationId xmlns:p14="http://schemas.microsoft.com/office/powerpoint/2010/main" val="3281138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3"/>
          <p:cNvSpPr txBox="1">
            <a:spLocks noGrp="1"/>
          </p:cNvSpPr>
          <p:nvPr>
            <p:ph type="title"/>
          </p:nvPr>
        </p:nvSpPr>
        <p:spPr>
          <a:xfrm>
            <a:off x="1760706" y="539501"/>
            <a:ext cx="6670020" cy="1054500"/>
          </a:xfrm>
          <a:prstGeom prst="rect">
            <a:avLst/>
          </a:prstGeom>
        </p:spPr>
        <p:txBody>
          <a:bodyPr spcFirstLastPara="1" wrap="square" lIns="91426" tIns="91426" rIns="91426" bIns="91426" anchor="t" anchorCtr="0">
            <a:noAutofit/>
          </a:bodyPr>
          <a:lstStyle/>
          <a:p>
            <a:pPr lvl="0"/>
            <a:r>
              <a:rPr lang="en-GB" dirty="0" smtClean="0"/>
              <a:t>Internship Report</a:t>
            </a:r>
            <a:endParaRPr dirty="0"/>
          </a:p>
        </p:txBody>
      </p:sp>
      <p:sp>
        <p:nvSpPr>
          <p:cNvPr id="454" name="Google Shape;454;p33"/>
          <p:cNvSpPr txBox="1">
            <a:spLocks noGrp="1"/>
          </p:cNvSpPr>
          <p:nvPr>
            <p:ph type="subTitle" idx="1"/>
          </p:nvPr>
        </p:nvSpPr>
        <p:spPr>
          <a:xfrm>
            <a:off x="1147864" y="1682876"/>
            <a:ext cx="7282861" cy="2373196"/>
          </a:xfrm>
          <a:prstGeom prst="rect">
            <a:avLst/>
          </a:prstGeom>
        </p:spPr>
        <p:txBody>
          <a:bodyPr spcFirstLastPara="1" wrap="square" lIns="91426" tIns="91426" rIns="91426" bIns="91426" anchor="t" anchorCtr="0">
            <a:noAutofit/>
          </a:bodyPr>
          <a:lstStyle/>
          <a:p>
            <a:pPr marL="0" indent="0">
              <a:spcAft>
                <a:spcPts val="1600"/>
              </a:spcAft>
            </a:pPr>
            <a:r>
              <a:rPr lang="en-GB" dirty="0"/>
              <a:t>The internship report serves as a comprehensive documentation of my internship experience, detailing the tasks undertaken, skills acquired, and lessons learned. It provides insights into the organization's work environment, challenges faced, and achievements. Through the report, I reflect on my personal and professional growth, showcasing the practical application of theoretical knowledge. It serves as a valuable tool for self-assessment and offers recommendations for improvement. Overall, the internship report encapsulates the essence of my journey and serves as a tangible record of my contributions and experiences.</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65762" cy="797668"/>
          </a:xfrm>
          <a:prstGeom prst="rect">
            <a:avLst/>
          </a:prstGeom>
        </p:spPr>
      </p:pic>
    </p:spTree>
    <p:extLst>
      <p:ext uri="{BB962C8B-B14F-4D97-AF65-F5344CB8AC3E}">
        <p14:creationId xmlns:p14="http://schemas.microsoft.com/office/powerpoint/2010/main" val="1069235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3"/>
          <p:cNvSpPr txBox="1">
            <a:spLocks noGrp="1"/>
          </p:cNvSpPr>
          <p:nvPr>
            <p:ph type="title"/>
          </p:nvPr>
        </p:nvSpPr>
        <p:spPr>
          <a:xfrm>
            <a:off x="713226" y="523174"/>
            <a:ext cx="6640885" cy="2178000"/>
          </a:xfrm>
          <a:prstGeom prst="rect">
            <a:avLst/>
          </a:prstGeom>
        </p:spPr>
        <p:txBody>
          <a:bodyPr spcFirstLastPara="1" wrap="square" lIns="91426" tIns="91426" rIns="91426" bIns="91426" anchor="t" anchorCtr="0">
            <a:noAutofit/>
          </a:bodyPr>
          <a:lstStyle/>
          <a:p>
            <a:pPr lvl="0"/>
            <a:r>
              <a:rPr lang="en-GB" dirty="0" smtClean="0"/>
              <a:t>Conclusion</a:t>
            </a:r>
            <a:endParaRPr dirty="0"/>
          </a:p>
        </p:txBody>
      </p:sp>
      <p:sp>
        <p:nvSpPr>
          <p:cNvPr id="454" name="Google Shape;454;p33"/>
          <p:cNvSpPr txBox="1">
            <a:spLocks noGrp="1"/>
          </p:cNvSpPr>
          <p:nvPr>
            <p:ph type="subTitle" idx="1"/>
          </p:nvPr>
        </p:nvSpPr>
        <p:spPr>
          <a:xfrm>
            <a:off x="713225" y="1396409"/>
            <a:ext cx="7146723" cy="930300"/>
          </a:xfrm>
          <a:prstGeom prst="rect">
            <a:avLst/>
          </a:prstGeom>
        </p:spPr>
        <p:txBody>
          <a:bodyPr spcFirstLastPara="1" wrap="square" lIns="91426" tIns="91426" rIns="91426" bIns="91426" anchor="t" anchorCtr="0">
            <a:noAutofit/>
          </a:bodyPr>
          <a:lstStyle/>
          <a:p>
            <a:pPr marL="0" indent="0">
              <a:spcAft>
                <a:spcPts val="1600"/>
              </a:spcAft>
            </a:pPr>
            <a:r>
              <a:rPr lang="en-GB" dirty="0"/>
              <a:t>M</a:t>
            </a:r>
            <a:r>
              <a:rPr lang="en-GB" dirty="0" smtClean="0"/>
              <a:t>y </a:t>
            </a:r>
            <a:r>
              <a:rPr lang="en-GB" dirty="0"/>
              <a:t>internship was a transformative experience that provided a dynamic platform for learning and growth. From conducting aptitude tests to managing interview processes and handling Excel tasks, each responsibility enriched my skill set. The exposure to various facets of the organization deepened my understanding of the professional landscape. The internship not only refined my technical abilities but also nurtured soft skills such as communication and organizational efficiency. This immersive experience has equipped me with valuable insights and a heightened sense of adaptability, setting a solid foundation for my future </a:t>
            </a:r>
            <a:r>
              <a:rPr lang="en-GB" dirty="0" err="1"/>
              <a:t>endeavors</a:t>
            </a:r>
            <a:r>
              <a:rPr lang="en-GB" dirty="0"/>
              <a:t>.</a:t>
            </a:r>
            <a:endParaRPr dirty="0"/>
          </a:p>
        </p:txBody>
      </p:sp>
    </p:spTree>
    <p:extLst>
      <p:ext uri="{BB962C8B-B14F-4D97-AF65-F5344CB8AC3E}">
        <p14:creationId xmlns:p14="http://schemas.microsoft.com/office/powerpoint/2010/main" val="3663091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9"/>
        <p:cNvGrpSpPr/>
        <p:nvPr/>
      </p:nvGrpSpPr>
      <p:grpSpPr>
        <a:xfrm>
          <a:off x="0" y="0"/>
          <a:ext cx="0" cy="0"/>
          <a:chOff x="0" y="0"/>
          <a:chExt cx="0" cy="0"/>
        </a:xfrm>
      </p:grpSpPr>
      <p:sp>
        <p:nvSpPr>
          <p:cNvPr id="1330" name="Google Shape;1330;p61"/>
          <p:cNvSpPr txBox="1">
            <a:spLocks noGrp="1"/>
          </p:cNvSpPr>
          <p:nvPr>
            <p:ph type="title"/>
          </p:nvPr>
        </p:nvSpPr>
        <p:spPr>
          <a:xfrm>
            <a:off x="2756424" y="1773292"/>
            <a:ext cx="3611700" cy="685500"/>
          </a:xfrm>
          <a:prstGeom prst="rect">
            <a:avLst/>
          </a:prstGeom>
        </p:spPr>
        <p:txBody>
          <a:bodyPr spcFirstLastPara="1" wrap="square" lIns="91426" tIns="91426" rIns="91426" bIns="91426" anchor="t" anchorCtr="0">
            <a:noAutofit/>
          </a:bodyPr>
          <a:lstStyle/>
          <a:p>
            <a:r>
              <a:rPr lang="en" sz="5400"/>
              <a:t>Thanks!</a:t>
            </a:r>
            <a:endParaRPr sz="5400"/>
          </a:p>
        </p:txBody>
      </p:sp>
      <p:sp>
        <p:nvSpPr>
          <p:cNvPr id="2" name="Rectangle 1"/>
          <p:cNvSpPr/>
          <p:nvPr/>
        </p:nvSpPr>
        <p:spPr>
          <a:xfrm>
            <a:off x="2490281" y="3599234"/>
            <a:ext cx="4095345" cy="671209"/>
          </a:xfrm>
          <a:prstGeom prst="rect">
            <a:avLst/>
          </a:prstGeom>
          <a:solidFill>
            <a:srgbClr val="00343E"/>
          </a:solidFill>
          <a:ln>
            <a:solidFill>
              <a:srgbClr val="0034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66" y="4258180"/>
            <a:ext cx="2159543" cy="953413"/>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7030" y="4258179"/>
            <a:ext cx="2159543" cy="95341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4" name="Google Shape;374;p30"/>
          <p:cNvGrpSpPr/>
          <p:nvPr/>
        </p:nvGrpSpPr>
        <p:grpSpPr>
          <a:xfrm>
            <a:off x="7186773" y="2261872"/>
            <a:ext cx="744843" cy="745499"/>
            <a:chOff x="2204826" y="1867297"/>
            <a:chExt cx="744843" cy="745498"/>
          </a:xfrm>
        </p:grpSpPr>
        <p:sp>
          <p:nvSpPr>
            <p:cNvPr id="375" name="Google Shape;375;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6B91C8"/>
            </a:solidFill>
            <a:ln>
              <a:noFill/>
            </a:ln>
          </p:spPr>
          <p:txBody>
            <a:bodyPr spcFirstLastPara="1" wrap="square" lIns="91426" tIns="91426" rIns="91426" bIns="91426" anchor="ctr" anchorCtr="0">
              <a:noAutofit/>
            </a:bodyPr>
            <a:lstStyle/>
            <a:p>
              <a:endParaRPr sz="1401"/>
            </a:p>
          </p:txBody>
        </p:sp>
        <p:sp>
          <p:nvSpPr>
            <p:cNvPr id="376" name="Google Shape;376;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6" tIns="91426" rIns="91426" bIns="91426" anchor="ctr" anchorCtr="0">
              <a:noAutofit/>
            </a:bodyPr>
            <a:lstStyle/>
            <a:p>
              <a:endParaRPr sz="1401"/>
            </a:p>
          </p:txBody>
        </p:sp>
      </p:grpSp>
      <p:grpSp>
        <p:nvGrpSpPr>
          <p:cNvPr id="377" name="Google Shape;377;p30"/>
          <p:cNvGrpSpPr/>
          <p:nvPr/>
        </p:nvGrpSpPr>
        <p:grpSpPr>
          <a:xfrm>
            <a:off x="5195301" y="2261872"/>
            <a:ext cx="744843" cy="745499"/>
            <a:chOff x="2204826" y="1867297"/>
            <a:chExt cx="744843" cy="745498"/>
          </a:xfrm>
        </p:grpSpPr>
        <p:sp>
          <p:nvSpPr>
            <p:cNvPr id="378" name="Google Shape;378;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DCC190"/>
            </a:solidFill>
            <a:ln>
              <a:noFill/>
            </a:ln>
          </p:spPr>
          <p:txBody>
            <a:bodyPr spcFirstLastPara="1" wrap="square" lIns="91426" tIns="91426" rIns="91426" bIns="91426" anchor="ctr" anchorCtr="0">
              <a:noAutofit/>
            </a:bodyPr>
            <a:lstStyle/>
            <a:p>
              <a:endParaRPr sz="1401"/>
            </a:p>
          </p:txBody>
        </p:sp>
        <p:sp>
          <p:nvSpPr>
            <p:cNvPr id="379" name="Google Shape;379;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6" tIns="91426" rIns="91426" bIns="91426" anchor="ctr" anchorCtr="0">
              <a:noAutofit/>
            </a:bodyPr>
            <a:lstStyle/>
            <a:p>
              <a:endParaRPr sz="1401"/>
            </a:p>
          </p:txBody>
        </p:sp>
      </p:grpSp>
      <p:grpSp>
        <p:nvGrpSpPr>
          <p:cNvPr id="380" name="Google Shape;380;p30"/>
          <p:cNvGrpSpPr/>
          <p:nvPr/>
        </p:nvGrpSpPr>
        <p:grpSpPr>
          <a:xfrm>
            <a:off x="3203831" y="2261872"/>
            <a:ext cx="744843" cy="745499"/>
            <a:chOff x="2204826" y="1867297"/>
            <a:chExt cx="744843" cy="745498"/>
          </a:xfrm>
        </p:grpSpPr>
        <p:sp>
          <p:nvSpPr>
            <p:cNvPr id="381" name="Google Shape;381;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3"/>
            </a:solidFill>
            <a:ln>
              <a:noFill/>
            </a:ln>
          </p:spPr>
          <p:txBody>
            <a:bodyPr spcFirstLastPara="1" wrap="square" lIns="91426" tIns="91426" rIns="91426" bIns="91426" anchor="ctr" anchorCtr="0">
              <a:noAutofit/>
            </a:bodyPr>
            <a:lstStyle/>
            <a:p>
              <a:endParaRPr sz="1401"/>
            </a:p>
          </p:txBody>
        </p:sp>
        <p:sp>
          <p:nvSpPr>
            <p:cNvPr id="382" name="Google Shape;382;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6" tIns="91426" rIns="91426" bIns="91426" anchor="ctr" anchorCtr="0">
              <a:noAutofit/>
            </a:bodyPr>
            <a:lstStyle/>
            <a:p>
              <a:endParaRPr sz="1401"/>
            </a:p>
          </p:txBody>
        </p:sp>
      </p:grpSp>
      <p:grpSp>
        <p:nvGrpSpPr>
          <p:cNvPr id="383" name="Google Shape;383;p30"/>
          <p:cNvGrpSpPr/>
          <p:nvPr/>
        </p:nvGrpSpPr>
        <p:grpSpPr>
          <a:xfrm>
            <a:off x="1212361" y="2261872"/>
            <a:ext cx="744843" cy="745499"/>
            <a:chOff x="1212251" y="1954572"/>
            <a:chExt cx="744843" cy="745498"/>
          </a:xfrm>
        </p:grpSpPr>
        <p:sp>
          <p:nvSpPr>
            <p:cNvPr id="384" name="Google Shape;384;p30"/>
            <p:cNvSpPr/>
            <p:nvPr/>
          </p:nvSpPr>
          <p:spPr>
            <a:xfrm rot="-419100">
              <a:off x="1250460" y="1992732"/>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5"/>
            </a:solidFill>
            <a:ln>
              <a:noFill/>
            </a:ln>
          </p:spPr>
          <p:txBody>
            <a:bodyPr spcFirstLastPara="1" wrap="square" lIns="91426" tIns="91426" rIns="91426" bIns="91426" anchor="ctr" anchorCtr="0">
              <a:noAutofit/>
            </a:bodyPr>
            <a:lstStyle/>
            <a:p>
              <a:endParaRPr sz="1401"/>
            </a:p>
          </p:txBody>
        </p:sp>
        <p:sp>
          <p:nvSpPr>
            <p:cNvPr id="385" name="Google Shape;385;p30"/>
            <p:cNvSpPr/>
            <p:nvPr/>
          </p:nvSpPr>
          <p:spPr>
            <a:xfrm>
              <a:off x="1250465" y="1992713"/>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6" tIns="91426" rIns="91426" bIns="91426" anchor="ctr" anchorCtr="0">
              <a:noAutofit/>
            </a:bodyPr>
            <a:lstStyle/>
            <a:p>
              <a:endParaRPr sz="1401"/>
            </a:p>
          </p:txBody>
        </p:sp>
      </p:grpSp>
      <p:sp>
        <p:nvSpPr>
          <p:cNvPr id="386" name="Google Shape;386;p30"/>
          <p:cNvSpPr txBox="1">
            <a:spLocks noGrp="1"/>
          </p:cNvSpPr>
          <p:nvPr>
            <p:ph type="title"/>
          </p:nvPr>
        </p:nvSpPr>
        <p:spPr>
          <a:xfrm>
            <a:off x="713225" y="539501"/>
            <a:ext cx="7717500" cy="612900"/>
          </a:xfrm>
          <a:prstGeom prst="rect">
            <a:avLst/>
          </a:prstGeom>
        </p:spPr>
        <p:txBody>
          <a:bodyPr spcFirstLastPara="1" wrap="square" lIns="91426" tIns="91426" rIns="91426" bIns="91426" anchor="t" anchorCtr="0">
            <a:noAutofit/>
          </a:bodyPr>
          <a:lstStyle/>
          <a:p>
            <a:r>
              <a:rPr lang="en"/>
              <a:t>Table of contents</a:t>
            </a:r>
            <a:endParaRPr/>
          </a:p>
        </p:txBody>
      </p:sp>
      <p:sp>
        <p:nvSpPr>
          <p:cNvPr id="387" name="Google Shape;387;p30"/>
          <p:cNvSpPr txBox="1">
            <a:spLocks noGrp="1"/>
          </p:cNvSpPr>
          <p:nvPr>
            <p:ph type="title" idx="2"/>
          </p:nvPr>
        </p:nvSpPr>
        <p:spPr>
          <a:xfrm>
            <a:off x="713432" y="2397475"/>
            <a:ext cx="1742700" cy="474300"/>
          </a:xfrm>
          <a:prstGeom prst="rect">
            <a:avLst/>
          </a:prstGeom>
        </p:spPr>
        <p:txBody>
          <a:bodyPr spcFirstLastPara="1" wrap="square" lIns="91426" tIns="91426" rIns="91426" bIns="91426" anchor="ctr" anchorCtr="0">
            <a:noAutofit/>
          </a:bodyPr>
          <a:lstStyle/>
          <a:p>
            <a:r>
              <a:rPr lang="en"/>
              <a:t>01</a:t>
            </a:r>
            <a:endParaRPr/>
          </a:p>
        </p:txBody>
      </p:sp>
      <p:sp>
        <p:nvSpPr>
          <p:cNvPr id="389" name="Google Shape;389;p30"/>
          <p:cNvSpPr txBox="1">
            <a:spLocks noGrp="1"/>
          </p:cNvSpPr>
          <p:nvPr>
            <p:ph type="subTitle" idx="3"/>
          </p:nvPr>
        </p:nvSpPr>
        <p:spPr>
          <a:xfrm>
            <a:off x="713432" y="3074176"/>
            <a:ext cx="1742700" cy="376500"/>
          </a:xfrm>
          <a:prstGeom prst="rect">
            <a:avLst/>
          </a:prstGeom>
        </p:spPr>
        <p:txBody>
          <a:bodyPr spcFirstLastPara="1" wrap="square" lIns="91426" tIns="91426" rIns="91426" bIns="91426" anchor="t" anchorCtr="0">
            <a:noAutofit/>
          </a:bodyPr>
          <a:lstStyle/>
          <a:p>
            <a:pPr marL="0" indent="0">
              <a:spcAft>
                <a:spcPts val="1600"/>
              </a:spcAft>
            </a:pPr>
            <a:r>
              <a:rPr lang="en-GB" dirty="0" smtClean="0"/>
              <a:t>ITC</a:t>
            </a:r>
            <a:endParaRPr dirty="0"/>
          </a:p>
        </p:txBody>
      </p:sp>
      <p:sp>
        <p:nvSpPr>
          <p:cNvPr id="390" name="Google Shape;390;p30"/>
          <p:cNvSpPr txBox="1">
            <a:spLocks noGrp="1"/>
          </p:cNvSpPr>
          <p:nvPr>
            <p:ph type="title" idx="4"/>
          </p:nvPr>
        </p:nvSpPr>
        <p:spPr>
          <a:xfrm>
            <a:off x="2704902" y="2397475"/>
            <a:ext cx="1742700" cy="474300"/>
          </a:xfrm>
          <a:prstGeom prst="rect">
            <a:avLst/>
          </a:prstGeom>
        </p:spPr>
        <p:txBody>
          <a:bodyPr spcFirstLastPara="1" wrap="square" lIns="91426" tIns="91426" rIns="91426" bIns="91426" anchor="ctr" anchorCtr="0">
            <a:noAutofit/>
          </a:bodyPr>
          <a:lstStyle/>
          <a:p>
            <a:r>
              <a:rPr lang="en"/>
              <a:t>02</a:t>
            </a:r>
            <a:endParaRPr/>
          </a:p>
        </p:txBody>
      </p:sp>
      <p:sp>
        <p:nvSpPr>
          <p:cNvPr id="392" name="Google Shape;392;p30"/>
          <p:cNvSpPr txBox="1">
            <a:spLocks noGrp="1"/>
          </p:cNvSpPr>
          <p:nvPr>
            <p:ph type="subTitle" idx="6"/>
          </p:nvPr>
        </p:nvSpPr>
        <p:spPr>
          <a:xfrm>
            <a:off x="2704902" y="3074176"/>
            <a:ext cx="1742700" cy="376500"/>
          </a:xfrm>
          <a:prstGeom prst="rect">
            <a:avLst/>
          </a:prstGeom>
        </p:spPr>
        <p:txBody>
          <a:bodyPr spcFirstLastPara="1" wrap="square" lIns="91426" tIns="91426" rIns="91426" bIns="91426" anchor="t" anchorCtr="0">
            <a:noAutofit/>
          </a:bodyPr>
          <a:lstStyle/>
          <a:p>
            <a:pPr marL="0" indent="0">
              <a:spcAft>
                <a:spcPts val="1600"/>
              </a:spcAft>
            </a:pPr>
            <a:r>
              <a:rPr lang="en-GB" dirty="0" smtClean="0"/>
              <a:t>Manage job Applicants</a:t>
            </a:r>
            <a:endParaRPr dirty="0"/>
          </a:p>
        </p:txBody>
      </p:sp>
      <p:sp>
        <p:nvSpPr>
          <p:cNvPr id="393" name="Google Shape;393;p30"/>
          <p:cNvSpPr txBox="1">
            <a:spLocks noGrp="1"/>
          </p:cNvSpPr>
          <p:nvPr>
            <p:ph type="title" idx="7"/>
          </p:nvPr>
        </p:nvSpPr>
        <p:spPr>
          <a:xfrm>
            <a:off x="4696374" y="2397475"/>
            <a:ext cx="1742700" cy="474300"/>
          </a:xfrm>
          <a:prstGeom prst="rect">
            <a:avLst/>
          </a:prstGeom>
        </p:spPr>
        <p:txBody>
          <a:bodyPr spcFirstLastPara="1" wrap="square" lIns="91426" tIns="91426" rIns="91426" bIns="91426" anchor="ctr" anchorCtr="0">
            <a:noAutofit/>
          </a:bodyPr>
          <a:lstStyle/>
          <a:p>
            <a:r>
              <a:rPr lang="en"/>
              <a:t>03</a:t>
            </a:r>
            <a:endParaRPr/>
          </a:p>
        </p:txBody>
      </p:sp>
      <p:sp>
        <p:nvSpPr>
          <p:cNvPr id="395" name="Google Shape;395;p30"/>
          <p:cNvSpPr txBox="1">
            <a:spLocks noGrp="1"/>
          </p:cNvSpPr>
          <p:nvPr>
            <p:ph type="subTitle" idx="9"/>
          </p:nvPr>
        </p:nvSpPr>
        <p:spPr>
          <a:xfrm>
            <a:off x="4696374" y="3074176"/>
            <a:ext cx="1742700" cy="376500"/>
          </a:xfrm>
          <a:prstGeom prst="rect">
            <a:avLst/>
          </a:prstGeom>
        </p:spPr>
        <p:txBody>
          <a:bodyPr spcFirstLastPara="1" wrap="square" lIns="91426" tIns="91426" rIns="91426" bIns="91426" anchor="t" anchorCtr="0">
            <a:noAutofit/>
          </a:bodyPr>
          <a:lstStyle/>
          <a:p>
            <a:pPr marL="0" indent="0">
              <a:spcAft>
                <a:spcPts val="1600"/>
              </a:spcAft>
            </a:pPr>
            <a:r>
              <a:rPr lang="en-GB" dirty="0" smtClean="0"/>
              <a:t>Interview Form </a:t>
            </a:r>
            <a:r>
              <a:rPr lang="en-GB" dirty="0" err="1" smtClean="0"/>
              <a:t>Fililing</a:t>
            </a:r>
            <a:endParaRPr dirty="0"/>
          </a:p>
        </p:txBody>
      </p:sp>
      <p:sp>
        <p:nvSpPr>
          <p:cNvPr id="396" name="Google Shape;396;p30"/>
          <p:cNvSpPr txBox="1">
            <a:spLocks noGrp="1"/>
          </p:cNvSpPr>
          <p:nvPr>
            <p:ph type="title" idx="13"/>
          </p:nvPr>
        </p:nvSpPr>
        <p:spPr>
          <a:xfrm>
            <a:off x="6687845" y="2397475"/>
            <a:ext cx="1742700" cy="474300"/>
          </a:xfrm>
          <a:prstGeom prst="rect">
            <a:avLst/>
          </a:prstGeom>
        </p:spPr>
        <p:txBody>
          <a:bodyPr spcFirstLastPara="1" wrap="square" lIns="91426" tIns="91426" rIns="91426" bIns="91426" anchor="ctr" anchorCtr="0">
            <a:noAutofit/>
          </a:bodyPr>
          <a:lstStyle/>
          <a:p>
            <a:r>
              <a:rPr lang="en"/>
              <a:t>04</a:t>
            </a:r>
            <a:endParaRPr/>
          </a:p>
        </p:txBody>
      </p:sp>
      <p:sp>
        <p:nvSpPr>
          <p:cNvPr id="398" name="Google Shape;398;p30"/>
          <p:cNvSpPr txBox="1">
            <a:spLocks noGrp="1"/>
          </p:cNvSpPr>
          <p:nvPr>
            <p:ph type="subTitle" idx="15"/>
          </p:nvPr>
        </p:nvSpPr>
        <p:spPr>
          <a:xfrm>
            <a:off x="6687845" y="3074176"/>
            <a:ext cx="1742700" cy="376500"/>
          </a:xfrm>
          <a:prstGeom prst="rect">
            <a:avLst/>
          </a:prstGeom>
        </p:spPr>
        <p:txBody>
          <a:bodyPr spcFirstLastPara="1" wrap="square" lIns="91426" tIns="91426" rIns="91426" bIns="91426" anchor="t" anchorCtr="0">
            <a:noAutofit/>
          </a:bodyPr>
          <a:lstStyle/>
          <a:p>
            <a:pPr marL="0" indent="0">
              <a:spcAft>
                <a:spcPts val="1600"/>
              </a:spcAft>
            </a:pPr>
            <a:r>
              <a:rPr lang="en-GB" dirty="0" smtClean="0"/>
              <a:t>Excel Work</a:t>
            </a:r>
            <a:endParaRPr dirty="0"/>
          </a:p>
        </p:txBody>
      </p:sp>
      <p:grpSp>
        <p:nvGrpSpPr>
          <p:cNvPr id="399" name="Google Shape;399;p30"/>
          <p:cNvGrpSpPr/>
          <p:nvPr/>
        </p:nvGrpSpPr>
        <p:grpSpPr>
          <a:xfrm>
            <a:off x="7362842" y="1791578"/>
            <a:ext cx="392706" cy="261429"/>
            <a:chOff x="4629306" y="3409193"/>
            <a:chExt cx="367255" cy="244486"/>
          </a:xfrm>
        </p:grpSpPr>
        <p:sp>
          <p:nvSpPr>
            <p:cNvPr id="400" name="Google Shape;400;p30"/>
            <p:cNvSpPr/>
            <p:nvPr/>
          </p:nvSpPr>
          <p:spPr>
            <a:xfrm>
              <a:off x="4629306" y="3409193"/>
              <a:ext cx="367255" cy="244486"/>
            </a:xfrm>
            <a:custGeom>
              <a:avLst/>
              <a:gdLst/>
              <a:ahLst/>
              <a:cxnLst/>
              <a:rect l="l" t="t" r="r" b="b"/>
              <a:pathLst>
                <a:path w="11538" h="7681" extrusionOk="0">
                  <a:moveTo>
                    <a:pt x="10966" y="358"/>
                  </a:moveTo>
                  <a:cubicBezTo>
                    <a:pt x="11085" y="358"/>
                    <a:pt x="11181" y="453"/>
                    <a:pt x="11181" y="572"/>
                  </a:cubicBezTo>
                  <a:lnTo>
                    <a:pt x="11181" y="7121"/>
                  </a:lnTo>
                  <a:cubicBezTo>
                    <a:pt x="11181" y="7240"/>
                    <a:pt x="11085" y="7323"/>
                    <a:pt x="10966" y="7323"/>
                  </a:cubicBezTo>
                  <a:lnTo>
                    <a:pt x="560" y="7323"/>
                  </a:lnTo>
                  <a:cubicBezTo>
                    <a:pt x="441" y="7323"/>
                    <a:pt x="358" y="7240"/>
                    <a:pt x="358" y="7121"/>
                  </a:cubicBezTo>
                  <a:lnTo>
                    <a:pt x="358" y="572"/>
                  </a:lnTo>
                  <a:cubicBezTo>
                    <a:pt x="358" y="453"/>
                    <a:pt x="441" y="358"/>
                    <a:pt x="560" y="358"/>
                  </a:cubicBezTo>
                  <a:close/>
                  <a:moveTo>
                    <a:pt x="560" y="1"/>
                  </a:moveTo>
                  <a:cubicBezTo>
                    <a:pt x="251" y="1"/>
                    <a:pt x="1" y="263"/>
                    <a:pt x="1" y="572"/>
                  </a:cubicBezTo>
                  <a:lnTo>
                    <a:pt x="1" y="7121"/>
                  </a:lnTo>
                  <a:cubicBezTo>
                    <a:pt x="1" y="7430"/>
                    <a:pt x="251" y="7680"/>
                    <a:pt x="560" y="7680"/>
                  </a:cubicBezTo>
                  <a:lnTo>
                    <a:pt x="10966" y="7680"/>
                  </a:lnTo>
                  <a:cubicBezTo>
                    <a:pt x="11276" y="7680"/>
                    <a:pt x="11526" y="7430"/>
                    <a:pt x="11526" y="7121"/>
                  </a:cubicBezTo>
                  <a:lnTo>
                    <a:pt x="11526" y="572"/>
                  </a:lnTo>
                  <a:cubicBezTo>
                    <a:pt x="11538" y="263"/>
                    <a:pt x="11276" y="1"/>
                    <a:pt x="10966" y="1"/>
                  </a:cubicBezTo>
                  <a:close/>
                </a:path>
              </a:pathLst>
            </a:custGeom>
            <a:solidFill>
              <a:schemeClr val="accent4"/>
            </a:solidFill>
            <a:ln>
              <a:noFill/>
            </a:ln>
          </p:spPr>
          <p:txBody>
            <a:bodyPr spcFirstLastPara="1" wrap="square" lIns="91426" tIns="91426" rIns="91426" bIns="91426" anchor="ctr" anchorCtr="0">
              <a:noAutofit/>
            </a:bodyPr>
            <a:lstStyle/>
            <a:p>
              <a:endParaRPr sz="1401"/>
            </a:p>
          </p:txBody>
        </p:sp>
        <p:sp>
          <p:nvSpPr>
            <p:cNvPr id="401" name="Google Shape;401;p30"/>
            <p:cNvSpPr/>
            <p:nvPr/>
          </p:nvSpPr>
          <p:spPr>
            <a:xfrm>
              <a:off x="4665688" y="3433447"/>
              <a:ext cx="294109" cy="195595"/>
            </a:xfrm>
            <a:custGeom>
              <a:avLst/>
              <a:gdLst/>
              <a:ahLst/>
              <a:cxnLst/>
              <a:rect l="l" t="t" r="r" b="b"/>
              <a:pathLst>
                <a:path w="9240" h="6145" extrusionOk="0">
                  <a:moveTo>
                    <a:pt x="8871" y="370"/>
                  </a:moveTo>
                  <a:lnTo>
                    <a:pt x="8871" y="5787"/>
                  </a:lnTo>
                  <a:lnTo>
                    <a:pt x="370" y="5787"/>
                  </a:lnTo>
                  <a:lnTo>
                    <a:pt x="370" y="370"/>
                  </a:lnTo>
                  <a:close/>
                  <a:moveTo>
                    <a:pt x="179" y="1"/>
                  </a:moveTo>
                  <a:cubicBezTo>
                    <a:pt x="72" y="1"/>
                    <a:pt x="1" y="72"/>
                    <a:pt x="1" y="179"/>
                  </a:cubicBezTo>
                  <a:lnTo>
                    <a:pt x="1" y="5966"/>
                  </a:lnTo>
                  <a:cubicBezTo>
                    <a:pt x="1" y="6073"/>
                    <a:pt x="72" y="6144"/>
                    <a:pt x="179" y="6144"/>
                  </a:cubicBezTo>
                  <a:lnTo>
                    <a:pt x="9049" y="6144"/>
                  </a:lnTo>
                  <a:cubicBezTo>
                    <a:pt x="9157" y="6144"/>
                    <a:pt x="9228" y="6073"/>
                    <a:pt x="9228" y="5966"/>
                  </a:cubicBezTo>
                  <a:lnTo>
                    <a:pt x="9228" y="179"/>
                  </a:lnTo>
                  <a:cubicBezTo>
                    <a:pt x="9240" y="96"/>
                    <a:pt x="9157" y="1"/>
                    <a:pt x="9049" y="1"/>
                  </a:cubicBezTo>
                  <a:close/>
                </a:path>
              </a:pathLst>
            </a:custGeom>
            <a:solidFill>
              <a:schemeClr val="accent4"/>
            </a:solidFill>
            <a:ln>
              <a:noFill/>
            </a:ln>
          </p:spPr>
          <p:txBody>
            <a:bodyPr spcFirstLastPara="1" wrap="square" lIns="91426" tIns="91426" rIns="91426" bIns="91426" anchor="ctr" anchorCtr="0">
              <a:noAutofit/>
            </a:bodyPr>
            <a:lstStyle/>
            <a:p>
              <a:endParaRPr sz="1401"/>
            </a:p>
          </p:txBody>
        </p:sp>
        <p:sp>
          <p:nvSpPr>
            <p:cNvPr id="402" name="Google Shape;402;p30"/>
            <p:cNvSpPr/>
            <p:nvPr/>
          </p:nvSpPr>
          <p:spPr>
            <a:xfrm>
              <a:off x="4647895" y="3519866"/>
              <a:ext cx="11395" cy="23522"/>
            </a:xfrm>
            <a:custGeom>
              <a:avLst/>
              <a:gdLst/>
              <a:ahLst/>
              <a:cxnLst/>
              <a:rect l="l" t="t" r="r" b="b"/>
              <a:pathLst>
                <a:path w="358" h="739" extrusionOk="0">
                  <a:moveTo>
                    <a:pt x="179" y="0"/>
                  </a:moveTo>
                  <a:cubicBezTo>
                    <a:pt x="72" y="0"/>
                    <a:pt x="0" y="72"/>
                    <a:pt x="0" y="179"/>
                  </a:cubicBezTo>
                  <a:lnTo>
                    <a:pt x="0" y="560"/>
                  </a:lnTo>
                  <a:cubicBezTo>
                    <a:pt x="0" y="667"/>
                    <a:pt x="72" y="739"/>
                    <a:pt x="179" y="739"/>
                  </a:cubicBezTo>
                  <a:cubicBezTo>
                    <a:pt x="274" y="739"/>
                    <a:pt x="357" y="667"/>
                    <a:pt x="357" y="560"/>
                  </a:cubicBezTo>
                  <a:lnTo>
                    <a:pt x="357" y="179"/>
                  </a:lnTo>
                  <a:cubicBezTo>
                    <a:pt x="357" y="72"/>
                    <a:pt x="274" y="0"/>
                    <a:pt x="179" y="0"/>
                  </a:cubicBezTo>
                  <a:close/>
                </a:path>
              </a:pathLst>
            </a:custGeom>
            <a:solidFill>
              <a:schemeClr val="accent4"/>
            </a:solidFill>
            <a:ln>
              <a:noFill/>
            </a:ln>
          </p:spPr>
          <p:txBody>
            <a:bodyPr spcFirstLastPara="1" wrap="square" lIns="91426" tIns="91426" rIns="91426" bIns="91426" anchor="ctr" anchorCtr="0">
              <a:noAutofit/>
            </a:bodyPr>
            <a:lstStyle/>
            <a:p>
              <a:endParaRPr sz="1401"/>
            </a:p>
          </p:txBody>
        </p:sp>
        <p:sp>
          <p:nvSpPr>
            <p:cNvPr id="403" name="Google Shape;403;p30"/>
            <p:cNvSpPr/>
            <p:nvPr/>
          </p:nvSpPr>
          <p:spPr>
            <a:xfrm>
              <a:off x="4966609" y="3513404"/>
              <a:ext cx="11395" cy="36063"/>
            </a:xfrm>
            <a:custGeom>
              <a:avLst/>
              <a:gdLst/>
              <a:ahLst/>
              <a:cxnLst/>
              <a:rect l="l" t="t" r="r" b="b"/>
              <a:pathLst>
                <a:path w="358" h="1133" extrusionOk="0">
                  <a:moveTo>
                    <a:pt x="179" y="1"/>
                  </a:moveTo>
                  <a:cubicBezTo>
                    <a:pt x="72" y="1"/>
                    <a:pt x="0" y="84"/>
                    <a:pt x="0" y="180"/>
                  </a:cubicBezTo>
                  <a:lnTo>
                    <a:pt x="0" y="953"/>
                  </a:lnTo>
                  <a:cubicBezTo>
                    <a:pt x="0" y="1061"/>
                    <a:pt x="72" y="1132"/>
                    <a:pt x="179" y="1132"/>
                  </a:cubicBezTo>
                  <a:cubicBezTo>
                    <a:pt x="286" y="1132"/>
                    <a:pt x="357" y="1061"/>
                    <a:pt x="357" y="953"/>
                  </a:cubicBezTo>
                  <a:lnTo>
                    <a:pt x="357" y="180"/>
                  </a:lnTo>
                  <a:cubicBezTo>
                    <a:pt x="357" y="84"/>
                    <a:pt x="286" y="1"/>
                    <a:pt x="179" y="1"/>
                  </a:cubicBezTo>
                  <a:close/>
                </a:path>
              </a:pathLst>
            </a:custGeom>
            <a:solidFill>
              <a:schemeClr val="accent4"/>
            </a:solidFill>
            <a:ln>
              <a:noFill/>
            </a:ln>
          </p:spPr>
          <p:txBody>
            <a:bodyPr spcFirstLastPara="1" wrap="square" lIns="91426" tIns="91426" rIns="91426" bIns="91426" anchor="ctr" anchorCtr="0">
              <a:noAutofit/>
            </a:bodyPr>
            <a:lstStyle/>
            <a:p>
              <a:endParaRPr sz="1401"/>
            </a:p>
          </p:txBody>
        </p:sp>
        <p:sp>
          <p:nvSpPr>
            <p:cNvPr id="404" name="Google Shape;404;p30"/>
            <p:cNvSpPr/>
            <p:nvPr/>
          </p:nvSpPr>
          <p:spPr>
            <a:xfrm>
              <a:off x="4966609" y="3433447"/>
              <a:ext cx="11777" cy="11395"/>
            </a:xfrm>
            <a:custGeom>
              <a:avLst/>
              <a:gdLst/>
              <a:ahLst/>
              <a:cxnLst/>
              <a:rect l="l" t="t" r="r" b="b"/>
              <a:pathLst>
                <a:path w="370" h="358" extrusionOk="0">
                  <a:moveTo>
                    <a:pt x="179" y="1"/>
                  </a:moveTo>
                  <a:cubicBezTo>
                    <a:pt x="72" y="1"/>
                    <a:pt x="0" y="72"/>
                    <a:pt x="0" y="179"/>
                  </a:cubicBezTo>
                  <a:cubicBezTo>
                    <a:pt x="0" y="286"/>
                    <a:pt x="84" y="358"/>
                    <a:pt x="179" y="358"/>
                  </a:cubicBezTo>
                  <a:cubicBezTo>
                    <a:pt x="286" y="358"/>
                    <a:pt x="357" y="286"/>
                    <a:pt x="357" y="179"/>
                  </a:cubicBezTo>
                  <a:cubicBezTo>
                    <a:pt x="369" y="96"/>
                    <a:pt x="286" y="1"/>
                    <a:pt x="179" y="1"/>
                  </a:cubicBezTo>
                  <a:close/>
                </a:path>
              </a:pathLst>
            </a:custGeom>
            <a:solidFill>
              <a:schemeClr val="accent4"/>
            </a:solidFill>
            <a:ln>
              <a:noFill/>
            </a:ln>
          </p:spPr>
          <p:txBody>
            <a:bodyPr spcFirstLastPara="1" wrap="square" lIns="91426" tIns="91426" rIns="91426" bIns="91426" anchor="ctr" anchorCtr="0">
              <a:noAutofit/>
            </a:bodyPr>
            <a:lstStyle/>
            <a:p>
              <a:endParaRPr sz="1401"/>
            </a:p>
          </p:txBody>
        </p:sp>
        <p:sp>
          <p:nvSpPr>
            <p:cNvPr id="405" name="Google Shape;405;p30"/>
            <p:cNvSpPr/>
            <p:nvPr/>
          </p:nvSpPr>
          <p:spPr>
            <a:xfrm>
              <a:off x="4647895" y="3488799"/>
              <a:ext cx="11395" cy="17825"/>
            </a:xfrm>
            <a:custGeom>
              <a:avLst/>
              <a:gdLst/>
              <a:ahLst/>
              <a:cxnLst/>
              <a:rect l="l" t="t" r="r" b="b"/>
              <a:pathLst>
                <a:path w="358" h="560" extrusionOk="0">
                  <a:moveTo>
                    <a:pt x="179" y="0"/>
                  </a:moveTo>
                  <a:cubicBezTo>
                    <a:pt x="72" y="0"/>
                    <a:pt x="0" y="83"/>
                    <a:pt x="0" y="179"/>
                  </a:cubicBezTo>
                  <a:lnTo>
                    <a:pt x="0" y="381"/>
                  </a:lnTo>
                  <a:cubicBezTo>
                    <a:pt x="0" y="476"/>
                    <a:pt x="72" y="560"/>
                    <a:pt x="179" y="560"/>
                  </a:cubicBezTo>
                  <a:cubicBezTo>
                    <a:pt x="274" y="560"/>
                    <a:pt x="357" y="476"/>
                    <a:pt x="357" y="381"/>
                  </a:cubicBezTo>
                  <a:lnTo>
                    <a:pt x="357" y="179"/>
                  </a:lnTo>
                  <a:cubicBezTo>
                    <a:pt x="357" y="83"/>
                    <a:pt x="274" y="0"/>
                    <a:pt x="179" y="0"/>
                  </a:cubicBezTo>
                  <a:close/>
                </a:path>
              </a:pathLst>
            </a:custGeom>
            <a:solidFill>
              <a:schemeClr val="accent4"/>
            </a:solidFill>
            <a:ln>
              <a:noFill/>
            </a:ln>
          </p:spPr>
          <p:txBody>
            <a:bodyPr spcFirstLastPara="1" wrap="square" lIns="91426" tIns="91426" rIns="91426" bIns="91426" anchor="ctr" anchorCtr="0">
              <a:noAutofit/>
            </a:bodyPr>
            <a:lstStyle/>
            <a:p>
              <a:endParaRPr sz="1401"/>
            </a:p>
          </p:txBody>
        </p:sp>
        <p:sp>
          <p:nvSpPr>
            <p:cNvPr id="406" name="Google Shape;406;p30"/>
            <p:cNvSpPr/>
            <p:nvPr/>
          </p:nvSpPr>
          <p:spPr>
            <a:xfrm>
              <a:off x="4647895" y="3556247"/>
              <a:ext cx="11395" cy="17475"/>
            </a:xfrm>
            <a:custGeom>
              <a:avLst/>
              <a:gdLst/>
              <a:ahLst/>
              <a:cxnLst/>
              <a:rect l="l" t="t" r="r" b="b"/>
              <a:pathLst>
                <a:path w="358" h="549" extrusionOk="0">
                  <a:moveTo>
                    <a:pt x="179" y="0"/>
                  </a:moveTo>
                  <a:cubicBezTo>
                    <a:pt x="72" y="0"/>
                    <a:pt x="0" y="72"/>
                    <a:pt x="0" y="179"/>
                  </a:cubicBezTo>
                  <a:lnTo>
                    <a:pt x="0" y="369"/>
                  </a:lnTo>
                  <a:cubicBezTo>
                    <a:pt x="0" y="477"/>
                    <a:pt x="72" y="548"/>
                    <a:pt x="179" y="548"/>
                  </a:cubicBezTo>
                  <a:cubicBezTo>
                    <a:pt x="274" y="548"/>
                    <a:pt x="357" y="477"/>
                    <a:pt x="357" y="369"/>
                  </a:cubicBezTo>
                  <a:lnTo>
                    <a:pt x="357" y="179"/>
                  </a:lnTo>
                  <a:cubicBezTo>
                    <a:pt x="357" y="84"/>
                    <a:pt x="274" y="0"/>
                    <a:pt x="179" y="0"/>
                  </a:cubicBezTo>
                  <a:close/>
                </a:path>
              </a:pathLst>
            </a:custGeom>
            <a:solidFill>
              <a:schemeClr val="accent4"/>
            </a:solidFill>
            <a:ln>
              <a:noFill/>
            </a:ln>
          </p:spPr>
          <p:txBody>
            <a:bodyPr spcFirstLastPara="1" wrap="square" lIns="91426" tIns="91426" rIns="91426" bIns="91426" anchor="ctr" anchorCtr="0">
              <a:noAutofit/>
            </a:bodyPr>
            <a:lstStyle/>
            <a:p>
              <a:endParaRPr sz="1401"/>
            </a:p>
          </p:txBody>
        </p:sp>
        <p:sp>
          <p:nvSpPr>
            <p:cNvPr id="407" name="Google Shape;407;p30"/>
            <p:cNvSpPr/>
            <p:nvPr/>
          </p:nvSpPr>
          <p:spPr>
            <a:xfrm>
              <a:off x="4690324" y="3574804"/>
              <a:ext cx="244486" cy="36032"/>
            </a:xfrm>
            <a:custGeom>
              <a:avLst/>
              <a:gdLst/>
              <a:ahLst/>
              <a:cxnLst/>
              <a:rect l="l" t="t" r="r" b="b"/>
              <a:pathLst>
                <a:path w="7681" h="1132" extrusionOk="0">
                  <a:moveTo>
                    <a:pt x="1727" y="358"/>
                  </a:moveTo>
                  <a:cubicBezTo>
                    <a:pt x="1846" y="358"/>
                    <a:pt x="1941" y="441"/>
                    <a:pt x="1941" y="560"/>
                  </a:cubicBezTo>
                  <a:cubicBezTo>
                    <a:pt x="1941" y="679"/>
                    <a:pt x="1846" y="775"/>
                    <a:pt x="1727" y="775"/>
                  </a:cubicBezTo>
                  <a:cubicBezTo>
                    <a:pt x="1608" y="775"/>
                    <a:pt x="1525" y="679"/>
                    <a:pt x="1525" y="560"/>
                  </a:cubicBezTo>
                  <a:cubicBezTo>
                    <a:pt x="1525" y="441"/>
                    <a:pt x="1608" y="358"/>
                    <a:pt x="1727" y="358"/>
                  </a:cubicBezTo>
                  <a:close/>
                  <a:moveTo>
                    <a:pt x="1727" y="1"/>
                  </a:moveTo>
                  <a:cubicBezTo>
                    <a:pt x="1477" y="1"/>
                    <a:pt x="1263" y="156"/>
                    <a:pt x="1191" y="382"/>
                  </a:cubicBezTo>
                  <a:lnTo>
                    <a:pt x="179" y="382"/>
                  </a:lnTo>
                  <a:cubicBezTo>
                    <a:pt x="72" y="382"/>
                    <a:pt x="1" y="453"/>
                    <a:pt x="1" y="560"/>
                  </a:cubicBezTo>
                  <a:cubicBezTo>
                    <a:pt x="1" y="668"/>
                    <a:pt x="72" y="739"/>
                    <a:pt x="179" y="739"/>
                  </a:cubicBezTo>
                  <a:lnTo>
                    <a:pt x="1191" y="739"/>
                  </a:lnTo>
                  <a:cubicBezTo>
                    <a:pt x="1263" y="965"/>
                    <a:pt x="1477" y="1132"/>
                    <a:pt x="1727" y="1132"/>
                  </a:cubicBezTo>
                  <a:cubicBezTo>
                    <a:pt x="1977" y="1132"/>
                    <a:pt x="2191" y="965"/>
                    <a:pt x="2263" y="739"/>
                  </a:cubicBezTo>
                  <a:lnTo>
                    <a:pt x="7502" y="739"/>
                  </a:lnTo>
                  <a:cubicBezTo>
                    <a:pt x="7609" y="739"/>
                    <a:pt x="7680" y="668"/>
                    <a:pt x="7680" y="560"/>
                  </a:cubicBezTo>
                  <a:cubicBezTo>
                    <a:pt x="7680" y="453"/>
                    <a:pt x="7609" y="382"/>
                    <a:pt x="7513" y="382"/>
                  </a:cubicBezTo>
                  <a:lnTo>
                    <a:pt x="2263" y="382"/>
                  </a:lnTo>
                  <a:cubicBezTo>
                    <a:pt x="2191" y="156"/>
                    <a:pt x="1977" y="1"/>
                    <a:pt x="1727" y="1"/>
                  </a:cubicBezTo>
                  <a:close/>
                </a:path>
              </a:pathLst>
            </a:custGeom>
            <a:solidFill>
              <a:schemeClr val="accent4"/>
            </a:solidFill>
            <a:ln>
              <a:noFill/>
            </a:ln>
          </p:spPr>
          <p:txBody>
            <a:bodyPr spcFirstLastPara="1" wrap="square" lIns="91426" tIns="91426" rIns="91426" bIns="91426" anchor="ctr" anchorCtr="0">
              <a:noAutofit/>
            </a:bodyPr>
            <a:lstStyle/>
            <a:p>
              <a:endParaRPr sz="1401"/>
            </a:p>
          </p:txBody>
        </p:sp>
        <p:sp>
          <p:nvSpPr>
            <p:cNvPr id="408" name="Google Shape;408;p30"/>
            <p:cNvSpPr/>
            <p:nvPr/>
          </p:nvSpPr>
          <p:spPr>
            <a:xfrm>
              <a:off x="4788870" y="3486635"/>
              <a:ext cx="53092" cy="52965"/>
            </a:xfrm>
            <a:custGeom>
              <a:avLst/>
              <a:gdLst/>
              <a:ahLst/>
              <a:cxnLst/>
              <a:rect l="l" t="t" r="r" b="b"/>
              <a:pathLst>
                <a:path w="1668" h="1664" extrusionOk="0">
                  <a:moveTo>
                    <a:pt x="357" y="354"/>
                  </a:moveTo>
                  <a:lnTo>
                    <a:pt x="1286" y="818"/>
                  </a:lnTo>
                  <a:cubicBezTo>
                    <a:pt x="1298" y="818"/>
                    <a:pt x="1298" y="830"/>
                    <a:pt x="1298" y="842"/>
                  </a:cubicBezTo>
                  <a:lnTo>
                    <a:pt x="369" y="1306"/>
                  </a:lnTo>
                  <a:lnTo>
                    <a:pt x="357" y="1306"/>
                  </a:lnTo>
                  <a:lnTo>
                    <a:pt x="357" y="1294"/>
                  </a:lnTo>
                  <a:lnTo>
                    <a:pt x="357" y="366"/>
                  </a:lnTo>
                  <a:lnTo>
                    <a:pt x="357" y="354"/>
                  </a:lnTo>
                  <a:close/>
                  <a:moveTo>
                    <a:pt x="361" y="1"/>
                  </a:moveTo>
                  <a:cubicBezTo>
                    <a:pt x="297" y="1"/>
                    <a:pt x="235" y="19"/>
                    <a:pt x="179" y="56"/>
                  </a:cubicBezTo>
                  <a:cubicBezTo>
                    <a:pt x="72" y="128"/>
                    <a:pt x="0" y="247"/>
                    <a:pt x="0" y="366"/>
                  </a:cubicBezTo>
                  <a:lnTo>
                    <a:pt x="0" y="1294"/>
                  </a:lnTo>
                  <a:cubicBezTo>
                    <a:pt x="0" y="1425"/>
                    <a:pt x="60" y="1544"/>
                    <a:pt x="179" y="1604"/>
                  </a:cubicBezTo>
                  <a:cubicBezTo>
                    <a:pt x="238" y="1652"/>
                    <a:pt x="310" y="1663"/>
                    <a:pt x="369" y="1663"/>
                  </a:cubicBezTo>
                  <a:cubicBezTo>
                    <a:pt x="429" y="1663"/>
                    <a:pt x="488" y="1652"/>
                    <a:pt x="536" y="1616"/>
                  </a:cubicBezTo>
                  <a:lnTo>
                    <a:pt x="1465" y="1163"/>
                  </a:lnTo>
                  <a:cubicBezTo>
                    <a:pt x="1596" y="1104"/>
                    <a:pt x="1667" y="961"/>
                    <a:pt x="1667" y="830"/>
                  </a:cubicBezTo>
                  <a:cubicBezTo>
                    <a:pt x="1655" y="687"/>
                    <a:pt x="1584" y="568"/>
                    <a:pt x="1465" y="509"/>
                  </a:cubicBezTo>
                  <a:lnTo>
                    <a:pt x="536" y="44"/>
                  </a:lnTo>
                  <a:cubicBezTo>
                    <a:pt x="479" y="16"/>
                    <a:pt x="420" y="1"/>
                    <a:pt x="361" y="1"/>
                  </a:cubicBezTo>
                  <a:close/>
                </a:path>
              </a:pathLst>
            </a:custGeom>
            <a:solidFill>
              <a:schemeClr val="accent4"/>
            </a:solidFill>
            <a:ln>
              <a:noFill/>
            </a:ln>
          </p:spPr>
          <p:txBody>
            <a:bodyPr spcFirstLastPara="1" wrap="square" lIns="91426" tIns="91426" rIns="91426" bIns="91426" anchor="ctr" anchorCtr="0">
              <a:noAutofit/>
            </a:bodyPr>
            <a:lstStyle/>
            <a:p>
              <a:endParaRPr sz="1401"/>
            </a:p>
          </p:txBody>
        </p:sp>
        <p:sp>
          <p:nvSpPr>
            <p:cNvPr id="409" name="Google Shape;409;p30"/>
            <p:cNvSpPr/>
            <p:nvPr/>
          </p:nvSpPr>
          <p:spPr>
            <a:xfrm>
              <a:off x="4745645" y="3458084"/>
              <a:ext cx="134195" cy="109941"/>
            </a:xfrm>
            <a:custGeom>
              <a:avLst/>
              <a:gdLst/>
              <a:ahLst/>
              <a:cxnLst/>
              <a:rect l="l" t="t" r="r" b="b"/>
              <a:pathLst>
                <a:path w="4216" h="3454" extrusionOk="0">
                  <a:moveTo>
                    <a:pt x="3263" y="358"/>
                  </a:moveTo>
                  <a:cubicBezTo>
                    <a:pt x="3597" y="358"/>
                    <a:pt x="3859" y="632"/>
                    <a:pt x="3859" y="953"/>
                  </a:cubicBezTo>
                  <a:lnTo>
                    <a:pt x="3859" y="2501"/>
                  </a:lnTo>
                  <a:cubicBezTo>
                    <a:pt x="3859" y="2834"/>
                    <a:pt x="3597" y="3096"/>
                    <a:pt x="3263" y="3096"/>
                  </a:cubicBezTo>
                  <a:lnTo>
                    <a:pt x="953" y="3096"/>
                  </a:lnTo>
                  <a:cubicBezTo>
                    <a:pt x="632" y="3096"/>
                    <a:pt x="358" y="2834"/>
                    <a:pt x="358" y="2501"/>
                  </a:cubicBezTo>
                  <a:lnTo>
                    <a:pt x="358" y="953"/>
                  </a:lnTo>
                  <a:cubicBezTo>
                    <a:pt x="358" y="632"/>
                    <a:pt x="632" y="358"/>
                    <a:pt x="953" y="358"/>
                  </a:cubicBezTo>
                  <a:close/>
                  <a:moveTo>
                    <a:pt x="953" y="1"/>
                  </a:moveTo>
                  <a:cubicBezTo>
                    <a:pt x="441" y="1"/>
                    <a:pt x="1" y="429"/>
                    <a:pt x="1" y="953"/>
                  </a:cubicBezTo>
                  <a:lnTo>
                    <a:pt x="1" y="2501"/>
                  </a:lnTo>
                  <a:cubicBezTo>
                    <a:pt x="1" y="3025"/>
                    <a:pt x="441" y="3453"/>
                    <a:pt x="953" y="3453"/>
                  </a:cubicBezTo>
                  <a:lnTo>
                    <a:pt x="3263" y="3453"/>
                  </a:lnTo>
                  <a:cubicBezTo>
                    <a:pt x="3787" y="3453"/>
                    <a:pt x="4216" y="3025"/>
                    <a:pt x="4216" y="2501"/>
                  </a:cubicBezTo>
                  <a:lnTo>
                    <a:pt x="4216" y="953"/>
                  </a:lnTo>
                  <a:cubicBezTo>
                    <a:pt x="4216" y="429"/>
                    <a:pt x="3799" y="1"/>
                    <a:pt x="3263" y="1"/>
                  </a:cubicBezTo>
                  <a:close/>
                </a:path>
              </a:pathLst>
            </a:custGeom>
            <a:solidFill>
              <a:schemeClr val="accent4"/>
            </a:solidFill>
            <a:ln>
              <a:noFill/>
            </a:ln>
          </p:spPr>
          <p:txBody>
            <a:bodyPr spcFirstLastPara="1" wrap="square" lIns="91426" tIns="91426" rIns="91426" bIns="91426" anchor="ctr" anchorCtr="0">
              <a:noAutofit/>
            </a:bodyPr>
            <a:lstStyle/>
            <a:p>
              <a:endParaRPr sz="1401"/>
            </a:p>
          </p:txBody>
        </p:sp>
      </p:grpSp>
      <p:grpSp>
        <p:nvGrpSpPr>
          <p:cNvPr id="410" name="Google Shape;410;p30"/>
          <p:cNvGrpSpPr/>
          <p:nvPr/>
        </p:nvGrpSpPr>
        <p:grpSpPr>
          <a:xfrm>
            <a:off x="5380289" y="1772342"/>
            <a:ext cx="374871" cy="299890"/>
            <a:chOff x="7500054" y="2934735"/>
            <a:chExt cx="350576" cy="280454"/>
          </a:xfrm>
        </p:grpSpPr>
        <p:sp>
          <p:nvSpPr>
            <p:cNvPr id="411" name="Google Shape;411;p30"/>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sp>
          <p:nvSpPr>
            <p:cNvPr id="412" name="Google Shape;412;p30"/>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sp>
          <p:nvSpPr>
            <p:cNvPr id="413" name="Google Shape;413;p30"/>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sp>
          <p:nvSpPr>
            <p:cNvPr id="414" name="Google Shape;414;p30"/>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sp>
          <p:nvSpPr>
            <p:cNvPr id="415" name="Google Shape;415;p30"/>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sp>
          <p:nvSpPr>
            <p:cNvPr id="416" name="Google Shape;416;p30"/>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sp>
          <p:nvSpPr>
            <p:cNvPr id="417" name="Google Shape;417;p30"/>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sp>
          <p:nvSpPr>
            <p:cNvPr id="418" name="Google Shape;418;p30"/>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grpSp>
      <p:grpSp>
        <p:nvGrpSpPr>
          <p:cNvPr id="419" name="Google Shape;419;p30"/>
          <p:cNvGrpSpPr/>
          <p:nvPr/>
        </p:nvGrpSpPr>
        <p:grpSpPr>
          <a:xfrm>
            <a:off x="1396528" y="1734018"/>
            <a:ext cx="376505" cy="376505"/>
            <a:chOff x="1819576" y="1511679"/>
            <a:chExt cx="352103" cy="352103"/>
          </a:xfrm>
        </p:grpSpPr>
        <p:sp>
          <p:nvSpPr>
            <p:cNvPr id="420" name="Google Shape;420;p30"/>
            <p:cNvSpPr/>
            <p:nvPr/>
          </p:nvSpPr>
          <p:spPr>
            <a:xfrm>
              <a:off x="1819576" y="1511679"/>
              <a:ext cx="352103" cy="352103"/>
            </a:xfrm>
            <a:custGeom>
              <a:avLst/>
              <a:gdLst/>
              <a:ahLst/>
              <a:cxnLst/>
              <a:rect l="l" t="t" r="r" b="b"/>
              <a:pathLst>
                <a:path w="11062" h="11062" extrusionOk="0">
                  <a:moveTo>
                    <a:pt x="6216" y="310"/>
                  </a:moveTo>
                  <a:cubicBezTo>
                    <a:pt x="6216" y="310"/>
                    <a:pt x="6240" y="310"/>
                    <a:pt x="6240" y="322"/>
                  </a:cubicBezTo>
                  <a:lnTo>
                    <a:pt x="6240" y="786"/>
                  </a:lnTo>
                  <a:cubicBezTo>
                    <a:pt x="6240" y="953"/>
                    <a:pt x="6335" y="1084"/>
                    <a:pt x="6502" y="1108"/>
                  </a:cubicBezTo>
                  <a:cubicBezTo>
                    <a:pt x="7025" y="1227"/>
                    <a:pt x="7514" y="1429"/>
                    <a:pt x="7966" y="1727"/>
                  </a:cubicBezTo>
                  <a:cubicBezTo>
                    <a:pt x="8022" y="1762"/>
                    <a:pt x="8086" y="1780"/>
                    <a:pt x="8150" y="1780"/>
                  </a:cubicBezTo>
                  <a:cubicBezTo>
                    <a:pt x="8236" y="1780"/>
                    <a:pt x="8321" y="1747"/>
                    <a:pt x="8383" y="1679"/>
                  </a:cubicBezTo>
                  <a:lnTo>
                    <a:pt x="8704" y="1346"/>
                  </a:lnTo>
                  <a:lnTo>
                    <a:pt x="8716" y="1346"/>
                  </a:lnTo>
                  <a:lnTo>
                    <a:pt x="9704" y="2334"/>
                  </a:lnTo>
                  <a:lnTo>
                    <a:pt x="9704" y="2346"/>
                  </a:lnTo>
                  <a:lnTo>
                    <a:pt x="9371" y="2679"/>
                  </a:lnTo>
                  <a:cubicBezTo>
                    <a:pt x="9252" y="2798"/>
                    <a:pt x="9240" y="2953"/>
                    <a:pt x="9335" y="3096"/>
                  </a:cubicBezTo>
                  <a:cubicBezTo>
                    <a:pt x="9609" y="3536"/>
                    <a:pt x="9823" y="4025"/>
                    <a:pt x="9943" y="4548"/>
                  </a:cubicBezTo>
                  <a:cubicBezTo>
                    <a:pt x="9966" y="4703"/>
                    <a:pt x="10109" y="4822"/>
                    <a:pt x="10264" y="4822"/>
                  </a:cubicBezTo>
                  <a:lnTo>
                    <a:pt x="10728" y="4822"/>
                  </a:lnTo>
                  <a:cubicBezTo>
                    <a:pt x="10728" y="4822"/>
                    <a:pt x="10752" y="4822"/>
                    <a:pt x="10752" y="4834"/>
                  </a:cubicBezTo>
                  <a:lnTo>
                    <a:pt x="10728" y="6239"/>
                  </a:lnTo>
                  <a:lnTo>
                    <a:pt x="10264" y="6239"/>
                  </a:lnTo>
                  <a:cubicBezTo>
                    <a:pt x="10109" y="6239"/>
                    <a:pt x="9966" y="6334"/>
                    <a:pt x="9943" y="6501"/>
                  </a:cubicBezTo>
                  <a:cubicBezTo>
                    <a:pt x="9823" y="7025"/>
                    <a:pt x="9633" y="7513"/>
                    <a:pt x="9335" y="7966"/>
                  </a:cubicBezTo>
                  <a:cubicBezTo>
                    <a:pt x="9240" y="8097"/>
                    <a:pt x="9252" y="8275"/>
                    <a:pt x="9371" y="8382"/>
                  </a:cubicBezTo>
                  <a:lnTo>
                    <a:pt x="9704" y="8704"/>
                  </a:lnTo>
                  <a:lnTo>
                    <a:pt x="9704" y="8716"/>
                  </a:lnTo>
                  <a:lnTo>
                    <a:pt x="8716" y="9704"/>
                  </a:lnTo>
                  <a:lnTo>
                    <a:pt x="8704" y="9704"/>
                  </a:lnTo>
                  <a:lnTo>
                    <a:pt x="8383" y="9370"/>
                  </a:lnTo>
                  <a:cubicBezTo>
                    <a:pt x="8317" y="9304"/>
                    <a:pt x="8236" y="9271"/>
                    <a:pt x="8155" y="9271"/>
                  </a:cubicBezTo>
                  <a:cubicBezTo>
                    <a:pt x="8090" y="9271"/>
                    <a:pt x="8024" y="9292"/>
                    <a:pt x="7966" y="9335"/>
                  </a:cubicBezTo>
                  <a:cubicBezTo>
                    <a:pt x="7514" y="9609"/>
                    <a:pt x="7025" y="9823"/>
                    <a:pt x="6502" y="9942"/>
                  </a:cubicBezTo>
                  <a:cubicBezTo>
                    <a:pt x="6359" y="9966"/>
                    <a:pt x="6240" y="10109"/>
                    <a:pt x="6240" y="10263"/>
                  </a:cubicBezTo>
                  <a:lnTo>
                    <a:pt x="6240" y="10728"/>
                  </a:lnTo>
                  <a:cubicBezTo>
                    <a:pt x="6240" y="10728"/>
                    <a:pt x="6240" y="10740"/>
                    <a:pt x="6216" y="10740"/>
                  </a:cubicBezTo>
                  <a:lnTo>
                    <a:pt x="4835" y="10740"/>
                  </a:lnTo>
                  <a:cubicBezTo>
                    <a:pt x="4835" y="10740"/>
                    <a:pt x="4823" y="10740"/>
                    <a:pt x="4823" y="10728"/>
                  </a:cubicBezTo>
                  <a:lnTo>
                    <a:pt x="4823" y="10263"/>
                  </a:lnTo>
                  <a:cubicBezTo>
                    <a:pt x="4823" y="10109"/>
                    <a:pt x="4716" y="9966"/>
                    <a:pt x="4549" y="9942"/>
                  </a:cubicBezTo>
                  <a:cubicBezTo>
                    <a:pt x="4037" y="9823"/>
                    <a:pt x="3537" y="9632"/>
                    <a:pt x="3096" y="9335"/>
                  </a:cubicBezTo>
                  <a:cubicBezTo>
                    <a:pt x="3037" y="9299"/>
                    <a:pt x="2977" y="9275"/>
                    <a:pt x="2918" y="9275"/>
                  </a:cubicBezTo>
                  <a:cubicBezTo>
                    <a:pt x="2823" y="9275"/>
                    <a:pt x="2751" y="9299"/>
                    <a:pt x="2680" y="9370"/>
                  </a:cubicBezTo>
                  <a:lnTo>
                    <a:pt x="2346" y="9704"/>
                  </a:lnTo>
                  <a:lnTo>
                    <a:pt x="2334" y="9704"/>
                  </a:lnTo>
                  <a:lnTo>
                    <a:pt x="1358" y="8716"/>
                  </a:lnTo>
                  <a:lnTo>
                    <a:pt x="1358" y="8704"/>
                  </a:lnTo>
                  <a:lnTo>
                    <a:pt x="1680" y="8382"/>
                  </a:lnTo>
                  <a:cubicBezTo>
                    <a:pt x="1799" y="8263"/>
                    <a:pt x="1811" y="8097"/>
                    <a:pt x="1727" y="7966"/>
                  </a:cubicBezTo>
                  <a:cubicBezTo>
                    <a:pt x="1441" y="7513"/>
                    <a:pt x="1239" y="7025"/>
                    <a:pt x="1120" y="6501"/>
                  </a:cubicBezTo>
                  <a:cubicBezTo>
                    <a:pt x="1084" y="6358"/>
                    <a:pt x="953" y="6239"/>
                    <a:pt x="787" y="6239"/>
                  </a:cubicBezTo>
                  <a:lnTo>
                    <a:pt x="322" y="6239"/>
                  </a:lnTo>
                  <a:cubicBezTo>
                    <a:pt x="322" y="6239"/>
                    <a:pt x="310" y="6239"/>
                    <a:pt x="310" y="6215"/>
                  </a:cubicBezTo>
                  <a:lnTo>
                    <a:pt x="310" y="4834"/>
                  </a:lnTo>
                  <a:cubicBezTo>
                    <a:pt x="310" y="4834"/>
                    <a:pt x="310" y="4822"/>
                    <a:pt x="322" y="4822"/>
                  </a:cubicBezTo>
                  <a:lnTo>
                    <a:pt x="787" y="4822"/>
                  </a:lnTo>
                  <a:cubicBezTo>
                    <a:pt x="953" y="4822"/>
                    <a:pt x="1084" y="4715"/>
                    <a:pt x="1120" y="4548"/>
                  </a:cubicBezTo>
                  <a:cubicBezTo>
                    <a:pt x="1239" y="4025"/>
                    <a:pt x="1430" y="3536"/>
                    <a:pt x="1727" y="3096"/>
                  </a:cubicBezTo>
                  <a:cubicBezTo>
                    <a:pt x="1811" y="2953"/>
                    <a:pt x="1799" y="2774"/>
                    <a:pt x="1680" y="2679"/>
                  </a:cubicBezTo>
                  <a:lnTo>
                    <a:pt x="1358" y="2346"/>
                  </a:lnTo>
                  <a:lnTo>
                    <a:pt x="1358" y="2334"/>
                  </a:lnTo>
                  <a:lnTo>
                    <a:pt x="2334" y="1346"/>
                  </a:lnTo>
                  <a:lnTo>
                    <a:pt x="2346" y="1346"/>
                  </a:lnTo>
                  <a:lnTo>
                    <a:pt x="2680" y="1679"/>
                  </a:lnTo>
                  <a:cubicBezTo>
                    <a:pt x="2748" y="1747"/>
                    <a:pt x="2832" y="1780"/>
                    <a:pt x="2916" y="1780"/>
                  </a:cubicBezTo>
                  <a:cubicBezTo>
                    <a:pt x="2978" y="1780"/>
                    <a:pt x="3041" y="1762"/>
                    <a:pt x="3096" y="1727"/>
                  </a:cubicBezTo>
                  <a:cubicBezTo>
                    <a:pt x="3537" y="1441"/>
                    <a:pt x="4037" y="1227"/>
                    <a:pt x="4549" y="1108"/>
                  </a:cubicBezTo>
                  <a:cubicBezTo>
                    <a:pt x="4704" y="1084"/>
                    <a:pt x="4823" y="953"/>
                    <a:pt x="4823" y="786"/>
                  </a:cubicBezTo>
                  <a:lnTo>
                    <a:pt x="4823" y="322"/>
                  </a:lnTo>
                  <a:cubicBezTo>
                    <a:pt x="4823" y="322"/>
                    <a:pt x="4823" y="310"/>
                    <a:pt x="4835" y="310"/>
                  </a:cubicBezTo>
                  <a:close/>
                  <a:moveTo>
                    <a:pt x="4835" y="0"/>
                  </a:moveTo>
                  <a:cubicBezTo>
                    <a:pt x="4656" y="0"/>
                    <a:pt x="4513" y="143"/>
                    <a:pt x="4513" y="322"/>
                  </a:cubicBezTo>
                  <a:lnTo>
                    <a:pt x="4513" y="786"/>
                  </a:lnTo>
                  <a:cubicBezTo>
                    <a:pt x="4513" y="786"/>
                    <a:pt x="4513" y="798"/>
                    <a:pt x="4489" y="798"/>
                  </a:cubicBezTo>
                  <a:cubicBezTo>
                    <a:pt x="3930" y="917"/>
                    <a:pt x="3406" y="1143"/>
                    <a:pt x="2930" y="1453"/>
                  </a:cubicBezTo>
                  <a:lnTo>
                    <a:pt x="2918" y="1453"/>
                  </a:lnTo>
                  <a:lnTo>
                    <a:pt x="2584" y="1131"/>
                  </a:lnTo>
                  <a:cubicBezTo>
                    <a:pt x="2519" y="1066"/>
                    <a:pt x="2436" y="1033"/>
                    <a:pt x="2351" y="1033"/>
                  </a:cubicBezTo>
                  <a:cubicBezTo>
                    <a:pt x="2266" y="1033"/>
                    <a:pt x="2180" y="1066"/>
                    <a:pt x="2108" y="1131"/>
                  </a:cubicBezTo>
                  <a:lnTo>
                    <a:pt x="1132" y="2108"/>
                  </a:lnTo>
                  <a:cubicBezTo>
                    <a:pt x="1001" y="2251"/>
                    <a:pt x="1001" y="2453"/>
                    <a:pt x="1132" y="2584"/>
                  </a:cubicBezTo>
                  <a:lnTo>
                    <a:pt x="1453" y="2917"/>
                  </a:lnTo>
                  <a:lnTo>
                    <a:pt x="1453" y="2929"/>
                  </a:lnTo>
                  <a:cubicBezTo>
                    <a:pt x="1144" y="3405"/>
                    <a:pt x="941" y="3941"/>
                    <a:pt x="799" y="4489"/>
                  </a:cubicBezTo>
                  <a:cubicBezTo>
                    <a:pt x="799" y="4489"/>
                    <a:pt x="799" y="4513"/>
                    <a:pt x="787" y="4513"/>
                  </a:cubicBezTo>
                  <a:lnTo>
                    <a:pt x="322" y="4513"/>
                  </a:lnTo>
                  <a:cubicBezTo>
                    <a:pt x="144" y="4513"/>
                    <a:pt x="1" y="4656"/>
                    <a:pt x="1" y="4834"/>
                  </a:cubicBezTo>
                  <a:lnTo>
                    <a:pt x="1" y="6215"/>
                  </a:lnTo>
                  <a:cubicBezTo>
                    <a:pt x="1" y="6394"/>
                    <a:pt x="144" y="6549"/>
                    <a:pt x="322" y="6549"/>
                  </a:cubicBezTo>
                  <a:lnTo>
                    <a:pt x="787" y="6549"/>
                  </a:lnTo>
                  <a:cubicBezTo>
                    <a:pt x="787" y="6549"/>
                    <a:pt x="799" y="6549"/>
                    <a:pt x="799" y="6561"/>
                  </a:cubicBezTo>
                  <a:cubicBezTo>
                    <a:pt x="918" y="7132"/>
                    <a:pt x="1144" y="7644"/>
                    <a:pt x="1453" y="8120"/>
                  </a:cubicBezTo>
                  <a:lnTo>
                    <a:pt x="1453" y="8144"/>
                  </a:lnTo>
                  <a:lnTo>
                    <a:pt x="1132" y="8466"/>
                  </a:lnTo>
                  <a:cubicBezTo>
                    <a:pt x="1001" y="8597"/>
                    <a:pt x="1001" y="8811"/>
                    <a:pt x="1132" y="8942"/>
                  </a:cubicBezTo>
                  <a:lnTo>
                    <a:pt x="2108" y="9930"/>
                  </a:lnTo>
                  <a:cubicBezTo>
                    <a:pt x="2180" y="9996"/>
                    <a:pt x="2266" y="10028"/>
                    <a:pt x="2351" y="10028"/>
                  </a:cubicBezTo>
                  <a:cubicBezTo>
                    <a:pt x="2436" y="10028"/>
                    <a:pt x="2519" y="9996"/>
                    <a:pt x="2584" y="9930"/>
                  </a:cubicBezTo>
                  <a:lnTo>
                    <a:pt x="2918" y="9597"/>
                  </a:lnTo>
                  <a:lnTo>
                    <a:pt x="2930" y="9597"/>
                  </a:lnTo>
                  <a:cubicBezTo>
                    <a:pt x="3406" y="9906"/>
                    <a:pt x="3942" y="10121"/>
                    <a:pt x="4489" y="10252"/>
                  </a:cubicBezTo>
                  <a:cubicBezTo>
                    <a:pt x="4489" y="10252"/>
                    <a:pt x="4513" y="10252"/>
                    <a:pt x="4513" y="10263"/>
                  </a:cubicBezTo>
                  <a:lnTo>
                    <a:pt x="4513" y="10728"/>
                  </a:lnTo>
                  <a:cubicBezTo>
                    <a:pt x="4513" y="10906"/>
                    <a:pt x="4656" y="11061"/>
                    <a:pt x="4835" y="11061"/>
                  </a:cubicBezTo>
                  <a:lnTo>
                    <a:pt x="6216" y="11061"/>
                  </a:lnTo>
                  <a:cubicBezTo>
                    <a:pt x="6394" y="11061"/>
                    <a:pt x="6549" y="10906"/>
                    <a:pt x="6549" y="10728"/>
                  </a:cubicBezTo>
                  <a:lnTo>
                    <a:pt x="6549" y="10263"/>
                  </a:lnTo>
                  <a:cubicBezTo>
                    <a:pt x="6549" y="10263"/>
                    <a:pt x="6549" y="10252"/>
                    <a:pt x="6561" y="10252"/>
                  </a:cubicBezTo>
                  <a:cubicBezTo>
                    <a:pt x="7133" y="10132"/>
                    <a:pt x="7645" y="9906"/>
                    <a:pt x="8121" y="9597"/>
                  </a:cubicBezTo>
                  <a:lnTo>
                    <a:pt x="8145" y="9597"/>
                  </a:lnTo>
                  <a:lnTo>
                    <a:pt x="8466" y="9930"/>
                  </a:lnTo>
                  <a:cubicBezTo>
                    <a:pt x="8532" y="9996"/>
                    <a:pt x="8618" y="10028"/>
                    <a:pt x="8704" y="10028"/>
                  </a:cubicBezTo>
                  <a:cubicBezTo>
                    <a:pt x="8791" y="10028"/>
                    <a:pt x="8877" y="9996"/>
                    <a:pt x="8942" y="9930"/>
                  </a:cubicBezTo>
                  <a:lnTo>
                    <a:pt x="9931" y="8942"/>
                  </a:lnTo>
                  <a:cubicBezTo>
                    <a:pt x="10062" y="8811"/>
                    <a:pt x="10062" y="8597"/>
                    <a:pt x="9931" y="8466"/>
                  </a:cubicBezTo>
                  <a:lnTo>
                    <a:pt x="9597" y="8144"/>
                  </a:lnTo>
                  <a:lnTo>
                    <a:pt x="9597" y="8120"/>
                  </a:lnTo>
                  <a:cubicBezTo>
                    <a:pt x="9919" y="7644"/>
                    <a:pt x="10121" y="7108"/>
                    <a:pt x="10252" y="6561"/>
                  </a:cubicBezTo>
                  <a:cubicBezTo>
                    <a:pt x="10252" y="6561"/>
                    <a:pt x="10252" y="6549"/>
                    <a:pt x="10264" y="6549"/>
                  </a:cubicBezTo>
                  <a:lnTo>
                    <a:pt x="10728" y="6549"/>
                  </a:lnTo>
                  <a:cubicBezTo>
                    <a:pt x="10907" y="6549"/>
                    <a:pt x="11062" y="6394"/>
                    <a:pt x="11062" y="6215"/>
                  </a:cubicBezTo>
                  <a:lnTo>
                    <a:pt x="11062" y="4834"/>
                  </a:lnTo>
                  <a:cubicBezTo>
                    <a:pt x="11062" y="4656"/>
                    <a:pt x="10907" y="4513"/>
                    <a:pt x="10728" y="4513"/>
                  </a:cubicBezTo>
                  <a:lnTo>
                    <a:pt x="10264" y="4513"/>
                  </a:lnTo>
                  <a:cubicBezTo>
                    <a:pt x="10264" y="4513"/>
                    <a:pt x="10252" y="4513"/>
                    <a:pt x="10252" y="4489"/>
                  </a:cubicBezTo>
                  <a:cubicBezTo>
                    <a:pt x="10133" y="3929"/>
                    <a:pt x="9907" y="3405"/>
                    <a:pt x="9597" y="2929"/>
                  </a:cubicBezTo>
                  <a:lnTo>
                    <a:pt x="9597" y="2917"/>
                  </a:lnTo>
                  <a:lnTo>
                    <a:pt x="9931" y="2584"/>
                  </a:lnTo>
                  <a:cubicBezTo>
                    <a:pt x="10062" y="2453"/>
                    <a:pt x="10062" y="2239"/>
                    <a:pt x="9931" y="2108"/>
                  </a:cubicBezTo>
                  <a:lnTo>
                    <a:pt x="8942" y="1131"/>
                  </a:lnTo>
                  <a:cubicBezTo>
                    <a:pt x="8877" y="1066"/>
                    <a:pt x="8791" y="1033"/>
                    <a:pt x="8704" y="1033"/>
                  </a:cubicBezTo>
                  <a:cubicBezTo>
                    <a:pt x="8618" y="1033"/>
                    <a:pt x="8532" y="1066"/>
                    <a:pt x="8466" y="1131"/>
                  </a:cubicBezTo>
                  <a:lnTo>
                    <a:pt x="8145" y="1453"/>
                  </a:lnTo>
                  <a:lnTo>
                    <a:pt x="8121" y="1453"/>
                  </a:lnTo>
                  <a:cubicBezTo>
                    <a:pt x="7645" y="1143"/>
                    <a:pt x="7109" y="941"/>
                    <a:pt x="6561" y="798"/>
                  </a:cubicBezTo>
                  <a:cubicBezTo>
                    <a:pt x="6561" y="798"/>
                    <a:pt x="6549" y="798"/>
                    <a:pt x="6549" y="786"/>
                  </a:cubicBezTo>
                  <a:lnTo>
                    <a:pt x="6549" y="322"/>
                  </a:lnTo>
                  <a:cubicBezTo>
                    <a:pt x="6549" y="143"/>
                    <a:pt x="6394" y="0"/>
                    <a:pt x="6216" y="0"/>
                  </a:cubicBezTo>
                  <a:close/>
                </a:path>
              </a:pathLst>
            </a:custGeom>
            <a:solidFill>
              <a:schemeClr val="accent5"/>
            </a:solidFill>
            <a:ln>
              <a:noFill/>
            </a:ln>
          </p:spPr>
          <p:txBody>
            <a:bodyPr spcFirstLastPara="1" wrap="square" lIns="91426" tIns="91426" rIns="91426" bIns="91426" anchor="ctr" anchorCtr="0">
              <a:noAutofit/>
            </a:bodyPr>
            <a:lstStyle/>
            <a:p>
              <a:endParaRPr sz="1401"/>
            </a:p>
          </p:txBody>
        </p:sp>
        <p:sp>
          <p:nvSpPr>
            <p:cNvPr id="421" name="Google Shape;421;p30"/>
            <p:cNvSpPr/>
            <p:nvPr/>
          </p:nvSpPr>
          <p:spPr>
            <a:xfrm>
              <a:off x="1885146" y="1578204"/>
              <a:ext cx="182322" cy="180603"/>
            </a:xfrm>
            <a:custGeom>
              <a:avLst/>
              <a:gdLst/>
              <a:ahLst/>
              <a:cxnLst/>
              <a:rect l="l" t="t" r="r" b="b"/>
              <a:pathLst>
                <a:path w="5728" h="5674" extrusionOk="0">
                  <a:moveTo>
                    <a:pt x="3502" y="0"/>
                  </a:moveTo>
                  <a:cubicBezTo>
                    <a:pt x="3438" y="0"/>
                    <a:pt x="3374" y="2"/>
                    <a:pt x="3311" y="6"/>
                  </a:cubicBezTo>
                  <a:cubicBezTo>
                    <a:pt x="2453" y="53"/>
                    <a:pt x="1644" y="411"/>
                    <a:pt x="1048" y="1018"/>
                  </a:cubicBezTo>
                  <a:cubicBezTo>
                    <a:pt x="441" y="1625"/>
                    <a:pt x="84" y="2435"/>
                    <a:pt x="36" y="3280"/>
                  </a:cubicBezTo>
                  <a:cubicBezTo>
                    <a:pt x="1" y="4125"/>
                    <a:pt x="263" y="4959"/>
                    <a:pt x="798" y="5614"/>
                  </a:cubicBezTo>
                  <a:cubicBezTo>
                    <a:pt x="834" y="5661"/>
                    <a:pt x="870" y="5673"/>
                    <a:pt x="917" y="5673"/>
                  </a:cubicBezTo>
                  <a:cubicBezTo>
                    <a:pt x="953" y="5673"/>
                    <a:pt x="989" y="5661"/>
                    <a:pt x="1025" y="5649"/>
                  </a:cubicBezTo>
                  <a:cubicBezTo>
                    <a:pt x="1096" y="5590"/>
                    <a:pt x="1096" y="5483"/>
                    <a:pt x="1048" y="5423"/>
                  </a:cubicBezTo>
                  <a:cubicBezTo>
                    <a:pt x="572" y="4828"/>
                    <a:pt x="322" y="4066"/>
                    <a:pt x="370" y="3304"/>
                  </a:cubicBezTo>
                  <a:cubicBezTo>
                    <a:pt x="417" y="2530"/>
                    <a:pt x="727" y="1804"/>
                    <a:pt x="1275" y="1256"/>
                  </a:cubicBezTo>
                  <a:cubicBezTo>
                    <a:pt x="1822" y="708"/>
                    <a:pt x="2560" y="375"/>
                    <a:pt x="3334" y="351"/>
                  </a:cubicBezTo>
                  <a:cubicBezTo>
                    <a:pt x="3397" y="347"/>
                    <a:pt x="3459" y="345"/>
                    <a:pt x="3521" y="345"/>
                  </a:cubicBezTo>
                  <a:cubicBezTo>
                    <a:pt x="4227" y="345"/>
                    <a:pt x="4895" y="592"/>
                    <a:pt x="5442" y="1030"/>
                  </a:cubicBezTo>
                  <a:cubicBezTo>
                    <a:pt x="5473" y="1055"/>
                    <a:pt x="5510" y="1068"/>
                    <a:pt x="5547" y="1068"/>
                  </a:cubicBezTo>
                  <a:cubicBezTo>
                    <a:pt x="5595" y="1068"/>
                    <a:pt x="5641" y="1046"/>
                    <a:pt x="5668" y="1006"/>
                  </a:cubicBezTo>
                  <a:cubicBezTo>
                    <a:pt x="5727" y="911"/>
                    <a:pt x="5716" y="815"/>
                    <a:pt x="5656" y="768"/>
                  </a:cubicBezTo>
                  <a:cubicBezTo>
                    <a:pt x="5050" y="272"/>
                    <a:pt x="4291" y="0"/>
                    <a:pt x="3502" y="0"/>
                  </a:cubicBezTo>
                  <a:close/>
                </a:path>
              </a:pathLst>
            </a:custGeom>
            <a:solidFill>
              <a:schemeClr val="accent5"/>
            </a:solidFill>
            <a:ln>
              <a:noFill/>
            </a:ln>
          </p:spPr>
          <p:txBody>
            <a:bodyPr spcFirstLastPara="1" wrap="square" lIns="91426" tIns="91426" rIns="91426" bIns="91426" anchor="ctr" anchorCtr="0">
              <a:noAutofit/>
            </a:bodyPr>
            <a:lstStyle/>
            <a:p>
              <a:endParaRPr sz="1401"/>
            </a:p>
          </p:txBody>
        </p:sp>
        <p:sp>
          <p:nvSpPr>
            <p:cNvPr id="422" name="Google Shape;422;p30"/>
            <p:cNvSpPr/>
            <p:nvPr/>
          </p:nvSpPr>
          <p:spPr>
            <a:xfrm>
              <a:off x="1923820" y="1610193"/>
              <a:ext cx="183054" cy="186874"/>
            </a:xfrm>
            <a:custGeom>
              <a:avLst/>
              <a:gdLst/>
              <a:ahLst/>
              <a:cxnLst/>
              <a:rect l="l" t="t" r="r" b="b"/>
              <a:pathLst>
                <a:path w="5751" h="5871" extrusionOk="0">
                  <a:moveTo>
                    <a:pt x="3310" y="358"/>
                  </a:moveTo>
                  <a:lnTo>
                    <a:pt x="3310" y="1025"/>
                  </a:lnTo>
                  <a:cubicBezTo>
                    <a:pt x="3310" y="1132"/>
                    <a:pt x="3274" y="1251"/>
                    <a:pt x="3227" y="1334"/>
                  </a:cubicBezTo>
                  <a:lnTo>
                    <a:pt x="3155" y="1501"/>
                  </a:lnTo>
                  <a:cubicBezTo>
                    <a:pt x="3143" y="1525"/>
                    <a:pt x="3143" y="1549"/>
                    <a:pt x="3143" y="1573"/>
                  </a:cubicBezTo>
                  <a:lnTo>
                    <a:pt x="3143" y="1918"/>
                  </a:lnTo>
                  <a:cubicBezTo>
                    <a:pt x="3143" y="2156"/>
                    <a:pt x="3048" y="2382"/>
                    <a:pt x="2869" y="2549"/>
                  </a:cubicBezTo>
                  <a:cubicBezTo>
                    <a:pt x="2691" y="2704"/>
                    <a:pt x="2477" y="2799"/>
                    <a:pt x="2226" y="2799"/>
                  </a:cubicBezTo>
                  <a:cubicBezTo>
                    <a:pt x="1774" y="2787"/>
                    <a:pt x="1381" y="2370"/>
                    <a:pt x="1381" y="1870"/>
                  </a:cubicBezTo>
                  <a:lnTo>
                    <a:pt x="1381" y="1573"/>
                  </a:lnTo>
                  <a:cubicBezTo>
                    <a:pt x="1381" y="1549"/>
                    <a:pt x="1381" y="1525"/>
                    <a:pt x="1369" y="1501"/>
                  </a:cubicBezTo>
                  <a:lnTo>
                    <a:pt x="1262" y="1311"/>
                  </a:lnTo>
                  <a:cubicBezTo>
                    <a:pt x="1238" y="1227"/>
                    <a:pt x="1203" y="1156"/>
                    <a:pt x="1203" y="1072"/>
                  </a:cubicBezTo>
                  <a:lnTo>
                    <a:pt x="1203" y="1049"/>
                  </a:lnTo>
                  <a:cubicBezTo>
                    <a:pt x="1203" y="668"/>
                    <a:pt x="1524" y="358"/>
                    <a:pt x="1905" y="358"/>
                  </a:cubicBezTo>
                  <a:close/>
                  <a:moveTo>
                    <a:pt x="1905" y="3049"/>
                  </a:moveTo>
                  <a:cubicBezTo>
                    <a:pt x="2012" y="3085"/>
                    <a:pt x="2119" y="3108"/>
                    <a:pt x="2238" y="3108"/>
                  </a:cubicBezTo>
                  <a:lnTo>
                    <a:pt x="2274" y="3108"/>
                  </a:lnTo>
                  <a:cubicBezTo>
                    <a:pt x="2393" y="3108"/>
                    <a:pt x="2512" y="3097"/>
                    <a:pt x="2631" y="3049"/>
                  </a:cubicBezTo>
                  <a:lnTo>
                    <a:pt x="2631" y="3049"/>
                  </a:lnTo>
                  <a:cubicBezTo>
                    <a:pt x="2619" y="3108"/>
                    <a:pt x="2631" y="3156"/>
                    <a:pt x="2655" y="3204"/>
                  </a:cubicBezTo>
                  <a:lnTo>
                    <a:pt x="2512" y="3335"/>
                  </a:lnTo>
                  <a:cubicBezTo>
                    <a:pt x="2441" y="3406"/>
                    <a:pt x="2357" y="3442"/>
                    <a:pt x="2262" y="3442"/>
                  </a:cubicBezTo>
                  <a:cubicBezTo>
                    <a:pt x="2179" y="3442"/>
                    <a:pt x="2084" y="3406"/>
                    <a:pt x="2012" y="3335"/>
                  </a:cubicBezTo>
                  <a:lnTo>
                    <a:pt x="1881" y="3204"/>
                  </a:lnTo>
                  <a:cubicBezTo>
                    <a:pt x="1893" y="3156"/>
                    <a:pt x="1905" y="3108"/>
                    <a:pt x="1905" y="3049"/>
                  </a:cubicBezTo>
                  <a:close/>
                  <a:moveTo>
                    <a:pt x="2810" y="3466"/>
                  </a:moveTo>
                  <a:cubicBezTo>
                    <a:pt x="2858" y="3501"/>
                    <a:pt x="2905" y="3513"/>
                    <a:pt x="2941" y="3525"/>
                  </a:cubicBezTo>
                  <a:lnTo>
                    <a:pt x="3524" y="3692"/>
                  </a:lnTo>
                  <a:cubicBezTo>
                    <a:pt x="3679" y="3739"/>
                    <a:pt x="3774" y="3870"/>
                    <a:pt x="3774" y="4037"/>
                  </a:cubicBezTo>
                  <a:lnTo>
                    <a:pt x="3774" y="5132"/>
                  </a:lnTo>
                  <a:lnTo>
                    <a:pt x="3822" y="5132"/>
                  </a:lnTo>
                  <a:cubicBezTo>
                    <a:pt x="3703" y="5204"/>
                    <a:pt x="3584" y="5263"/>
                    <a:pt x="3453" y="5311"/>
                  </a:cubicBezTo>
                  <a:lnTo>
                    <a:pt x="3453" y="4335"/>
                  </a:lnTo>
                  <a:cubicBezTo>
                    <a:pt x="3453" y="4240"/>
                    <a:pt x="3381" y="4168"/>
                    <a:pt x="3286" y="4168"/>
                  </a:cubicBezTo>
                  <a:cubicBezTo>
                    <a:pt x="3203" y="4168"/>
                    <a:pt x="3119" y="4240"/>
                    <a:pt x="3119" y="4335"/>
                  </a:cubicBezTo>
                  <a:lnTo>
                    <a:pt x="3119" y="5430"/>
                  </a:lnTo>
                  <a:cubicBezTo>
                    <a:pt x="2881" y="5502"/>
                    <a:pt x="2655" y="5537"/>
                    <a:pt x="2405" y="5549"/>
                  </a:cubicBezTo>
                  <a:lnTo>
                    <a:pt x="2262" y="5549"/>
                  </a:lnTo>
                  <a:cubicBezTo>
                    <a:pt x="1965" y="5549"/>
                    <a:pt x="1667" y="5502"/>
                    <a:pt x="1381" y="5430"/>
                  </a:cubicBezTo>
                  <a:lnTo>
                    <a:pt x="1381" y="4335"/>
                  </a:lnTo>
                  <a:cubicBezTo>
                    <a:pt x="1381" y="4240"/>
                    <a:pt x="1310" y="4168"/>
                    <a:pt x="1214" y="4168"/>
                  </a:cubicBezTo>
                  <a:cubicBezTo>
                    <a:pt x="1131" y="4168"/>
                    <a:pt x="1060" y="4240"/>
                    <a:pt x="1060" y="4335"/>
                  </a:cubicBezTo>
                  <a:lnTo>
                    <a:pt x="1060" y="5311"/>
                  </a:lnTo>
                  <a:cubicBezTo>
                    <a:pt x="941" y="5252"/>
                    <a:pt x="798" y="5192"/>
                    <a:pt x="679" y="5132"/>
                  </a:cubicBezTo>
                  <a:lnTo>
                    <a:pt x="679" y="4037"/>
                  </a:lnTo>
                  <a:cubicBezTo>
                    <a:pt x="679" y="3870"/>
                    <a:pt x="786" y="3739"/>
                    <a:pt x="941" y="3692"/>
                  </a:cubicBezTo>
                  <a:lnTo>
                    <a:pt x="1512" y="3525"/>
                  </a:lnTo>
                  <a:cubicBezTo>
                    <a:pt x="1560" y="3513"/>
                    <a:pt x="1619" y="3501"/>
                    <a:pt x="1655" y="3466"/>
                  </a:cubicBezTo>
                  <a:lnTo>
                    <a:pt x="1750" y="3573"/>
                  </a:lnTo>
                  <a:cubicBezTo>
                    <a:pt x="1893" y="3704"/>
                    <a:pt x="2072" y="3763"/>
                    <a:pt x="2226" y="3763"/>
                  </a:cubicBezTo>
                  <a:cubicBezTo>
                    <a:pt x="2405" y="3763"/>
                    <a:pt x="2572" y="3704"/>
                    <a:pt x="2703" y="3573"/>
                  </a:cubicBezTo>
                  <a:lnTo>
                    <a:pt x="2810" y="3466"/>
                  </a:lnTo>
                  <a:close/>
                  <a:moveTo>
                    <a:pt x="1893" y="1"/>
                  </a:moveTo>
                  <a:cubicBezTo>
                    <a:pt x="1322" y="1"/>
                    <a:pt x="869" y="465"/>
                    <a:pt x="869" y="1025"/>
                  </a:cubicBezTo>
                  <a:lnTo>
                    <a:pt x="869" y="1037"/>
                  </a:lnTo>
                  <a:cubicBezTo>
                    <a:pt x="869" y="1168"/>
                    <a:pt x="893" y="1311"/>
                    <a:pt x="953" y="1430"/>
                  </a:cubicBezTo>
                  <a:lnTo>
                    <a:pt x="1048" y="1596"/>
                  </a:lnTo>
                  <a:lnTo>
                    <a:pt x="1048" y="1858"/>
                  </a:lnTo>
                  <a:cubicBezTo>
                    <a:pt x="1048" y="2275"/>
                    <a:pt x="1250" y="2644"/>
                    <a:pt x="1560" y="2882"/>
                  </a:cubicBezTo>
                  <a:lnTo>
                    <a:pt x="1560" y="3037"/>
                  </a:lnTo>
                  <a:cubicBezTo>
                    <a:pt x="1560" y="3108"/>
                    <a:pt x="1500" y="3180"/>
                    <a:pt x="1429" y="3216"/>
                  </a:cubicBezTo>
                  <a:lnTo>
                    <a:pt x="845" y="3382"/>
                  </a:lnTo>
                  <a:cubicBezTo>
                    <a:pt x="548" y="3466"/>
                    <a:pt x="357" y="3739"/>
                    <a:pt x="357" y="4037"/>
                  </a:cubicBezTo>
                  <a:lnTo>
                    <a:pt x="357" y="4906"/>
                  </a:lnTo>
                  <a:cubicBezTo>
                    <a:pt x="333" y="4894"/>
                    <a:pt x="310" y="4859"/>
                    <a:pt x="286" y="4847"/>
                  </a:cubicBezTo>
                  <a:cubicBezTo>
                    <a:pt x="256" y="4822"/>
                    <a:pt x="220" y="4810"/>
                    <a:pt x="185" y="4810"/>
                  </a:cubicBezTo>
                  <a:cubicBezTo>
                    <a:pt x="135" y="4810"/>
                    <a:pt x="87" y="4834"/>
                    <a:pt x="60" y="4882"/>
                  </a:cubicBezTo>
                  <a:cubicBezTo>
                    <a:pt x="0" y="4954"/>
                    <a:pt x="12" y="5061"/>
                    <a:pt x="95" y="5097"/>
                  </a:cubicBezTo>
                  <a:cubicBezTo>
                    <a:pt x="702" y="5597"/>
                    <a:pt x="1476" y="5871"/>
                    <a:pt x="2262" y="5871"/>
                  </a:cubicBezTo>
                  <a:lnTo>
                    <a:pt x="2429" y="5871"/>
                  </a:lnTo>
                  <a:cubicBezTo>
                    <a:pt x="3286" y="5835"/>
                    <a:pt x="4096" y="5478"/>
                    <a:pt x="4691" y="4859"/>
                  </a:cubicBezTo>
                  <a:cubicBezTo>
                    <a:pt x="5298" y="4251"/>
                    <a:pt x="5655" y="3454"/>
                    <a:pt x="5703" y="2596"/>
                  </a:cubicBezTo>
                  <a:cubicBezTo>
                    <a:pt x="5751" y="1751"/>
                    <a:pt x="5477" y="918"/>
                    <a:pt x="4941" y="263"/>
                  </a:cubicBezTo>
                  <a:cubicBezTo>
                    <a:pt x="4908" y="223"/>
                    <a:pt x="4861" y="206"/>
                    <a:pt x="4815" y="206"/>
                  </a:cubicBezTo>
                  <a:cubicBezTo>
                    <a:pt x="4778" y="206"/>
                    <a:pt x="4742" y="218"/>
                    <a:pt x="4715" y="239"/>
                  </a:cubicBezTo>
                  <a:cubicBezTo>
                    <a:pt x="4643" y="299"/>
                    <a:pt x="4643" y="406"/>
                    <a:pt x="4691" y="465"/>
                  </a:cubicBezTo>
                  <a:cubicBezTo>
                    <a:pt x="5167" y="1061"/>
                    <a:pt x="5417" y="1811"/>
                    <a:pt x="5370" y="2573"/>
                  </a:cubicBezTo>
                  <a:cubicBezTo>
                    <a:pt x="5334" y="3347"/>
                    <a:pt x="5013" y="4073"/>
                    <a:pt x="4465" y="4632"/>
                  </a:cubicBezTo>
                  <a:cubicBezTo>
                    <a:pt x="4358" y="4728"/>
                    <a:pt x="4262" y="4823"/>
                    <a:pt x="4155" y="4906"/>
                  </a:cubicBezTo>
                  <a:lnTo>
                    <a:pt x="4155" y="4037"/>
                  </a:lnTo>
                  <a:cubicBezTo>
                    <a:pt x="4155" y="3739"/>
                    <a:pt x="3941" y="3466"/>
                    <a:pt x="3667" y="3382"/>
                  </a:cubicBezTo>
                  <a:lnTo>
                    <a:pt x="3084" y="3216"/>
                  </a:lnTo>
                  <a:cubicBezTo>
                    <a:pt x="3012" y="3180"/>
                    <a:pt x="2953" y="3120"/>
                    <a:pt x="2953" y="3037"/>
                  </a:cubicBezTo>
                  <a:lnTo>
                    <a:pt x="2953" y="2906"/>
                  </a:lnTo>
                  <a:cubicBezTo>
                    <a:pt x="3012" y="2858"/>
                    <a:pt x="3048" y="2823"/>
                    <a:pt x="3096" y="2763"/>
                  </a:cubicBezTo>
                  <a:cubicBezTo>
                    <a:pt x="3334" y="2549"/>
                    <a:pt x="3453" y="2227"/>
                    <a:pt x="3453" y="1906"/>
                  </a:cubicBezTo>
                  <a:lnTo>
                    <a:pt x="3453" y="1596"/>
                  </a:lnTo>
                  <a:lnTo>
                    <a:pt x="3512" y="1453"/>
                  </a:lnTo>
                  <a:cubicBezTo>
                    <a:pt x="3584" y="1311"/>
                    <a:pt x="3620" y="1156"/>
                    <a:pt x="3620" y="1001"/>
                  </a:cubicBezTo>
                  <a:lnTo>
                    <a:pt x="3620" y="168"/>
                  </a:lnTo>
                  <a:cubicBezTo>
                    <a:pt x="3620" y="72"/>
                    <a:pt x="3548" y="1"/>
                    <a:pt x="3453" y="1"/>
                  </a:cubicBezTo>
                  <a:close/>
                </a:path>
              </a:pathLst>
            </a:custGeom>
            <a:solidFill>
              <a:schemeClr val="accent5"/>
            </a:solidFill>
            <a:ln>
              <a:noFill/>
            </a:ln>
          </p:spPr>
          <p:txBody>
            <a:bodyPr spcFirstLastPara="1" wrap="square" lIns="91426" tIns="91426" rIns="91426" bIns="91426" anchor="ctr" anchorCtr="0">
              <a:noAutofit/>
            </a:bodyPr>
            <a:lstStyle/>
            <a:p>
              <a:endParaRPr sz="1401"/>
            </a:p>
          </p:txBody>
        </p:sp>
        <p:sp>
          <p:nvSpPr>
            <p:cNvPr id="423" name="Google Shape;423;p30"/>
            <p:cNvSpPr/>
            <p:nvPr/>
          </p:nvSpPr>
          <p:spPr>
            <a:xfrm>
              <a:off x="1974207" y="1638617"/>
              <a:ext cx="43989" cy="15597"/>
            </a:xfrm>
            <a:custGeom>
              <a:avLst/>
              <a:gdLst/>
              <a:ahLst/>
              <a:cxnLst/>
              <a:rect l="l" t="t" r="r" b="b"/>
              <a:pathLst>
                <a:path w="1382" h="490" extrusionOk="0">
                  <a:moveTo>
                    <a:pt x="155" y="1"/>
                  </a:moveTo>
                  <a:cubicBezTo>
                    <a:pt x="72" y="1"/>
                    <a:pt x="1" y="72"/>
                    <a:pt x="1" y="168"/>
                  </a:cubicBezTo>
                  <a:cubicBezTo>
                    <a:pt x="1" y="251"/>
                    <a:pt x="72" y="322"/>
                    <a:pt x="155" y="322"/>
                  </a:cubicBezTo>
                  <a:cubicBezTo>
                    <a:pt x="334" y="322"/>
                    <a:pt x="870" y="358"/>
                    <a:pt x="1132" y="477"/>
                  </a:cubicBezTo>
                  <a:cubicBezTo>
                    <a:pt x="1155" y="489"/>
                    <a:pt x="1167" y="489"/>
                    <a:pt x="1203" y="489"/>
                  </a:cubicBezTo>
                  <a:cubicBezTo>
                    <a:pt x="1263" y="489"/>
                    <a:pt x="1322" y="465"/>
                    <a:pt x="1346" y="406"/>
                  </a:cubicBezTo>
                  <a:cubicBezTo>
                    <a:pt x="1382" y="322"/>
                    <a:pt x="1346" y="227"/>
                    <a:pt x="1275" y="191"/>
                  </a:cubicBezTo>
                  <a:cubicBezTo>
                    <a:pt x="905" y="1"/>
                    <a:pt x="191" y="1"/>
                    <a:pt x="155" y="1"/>
                  </a:cubicBezTo>
                  <a:close/>
                </a:path>
              </a:pathLst>
            </a:custGeom>
            <a:solidFill>
              <a:schemeClr val="accent5"/>
            </a:solidFill>
            <a:ln>
              <a:noFill/>
            </a:ln>
          </p:spPr>
          <p:txBody>
            <a:bodyPr spcFirstLastPara="1" wrap="square" lIns="91426" tIns="91426" rIns="91426" bIns="91426" anchor="ctr" anchorCtr="0">
              <a:noAutofit/>
            </a:bodyPr>
            <a:lstStyle/>
            <a:p>
              <a:endParaRPr sz="1401"/>
            </a:p>
          </p:txBody>
        </p:sp>
      </p:grpSp>
      <p:grpSp>
        <p:nvGrpSpPr>
          <p:cNvPr id="424" name="Google Shape;424;p30"/>
          <p:cNvGrpSpPr/>
          <p:nvPr/>
        </p:nvGrpSpPr>
        <p:grpSpPr>
          <a:xfrm>
            <a:off x="3382725" y="1753879"/>
            <a:ext cx="387054" cy="336784"/>
            <a:chOff x="3716358" y="1544655"/>
            <a:chExt cx="361971" cy="314958"/>
          </a:xfrm>
        </p:grpSpPr>
        <p:sp>
          <p:nvSpPr>
            <p:cNvPr id="425" name="Google Shape;425;p30"/>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solidFill>
              <a:schemeClr val="accent2"/>
            </a:solidFill>
            <a:ln>
              <a:noFill/>
            </a:ln>
          </p:spPr>
          <p:txBody>
            <a:bodyPr spcFirstLastPara="1" wrap="square" lIns="91426" tIns="91426" rIns="91426" bIns="91426" anchor="ctr" anchorCtr="0">
              <a:noAutofit/>
            </a:bodyPr>
            <a:lstStyle/>
            <a:p>
              <a:endParaRPr sz="1401"/>
            </a:p>
          </p:txBody>
        </p:sp>
        <p:sp>
          <p:nvSpPr>
            <p:cNvPr id="426" name="Google Shape;426;p30"/>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solidFill>
              <a:schemeClr val="accent2"/>
            </a:solidFill>
            <a:ln>
              <a:noFill/>
            </a:ln>
          </p:spPr>
          <p:txBody>
            <a:bodyPr spcFirstLastPara="1" wrap="square" lIns="91426" tIns="91426" rIns="91426" bIns="91426" anchor="ctr" anchorCtr="0">
              <a:noAutofit/>
            </a:bodyPr>
            <a:lstStyle/>
            <a:p>
              <a:endParaRPr sz="1401"/>
            </a:p>
          </p:txBody>
        </p:sp>
        <p:sp>
          <p:nvSpPr>
            <p:cNvPr id="427" name="Google Shape;427;p30"/>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solidFill>
              <a:schemeClr val="accent2"/>
            </a:solidFill>
            <a:ln>
              <a:noFill/>
            </a:ln>
          </p:spPr>
          <p:txBody>
            <a:bodyPr spcFirstLastPara="1" wrap="square" lIns="91426" tIns="91426" rIns="91426" bIns="91426" anchor="ctr" anchorCtr="0">
              <a:noAutofit/>
            </a:bodyPr>
            <a:lstStyle/>
            <a:p>
              <a:endParaRPr sz="1401"/>
            </a:p>
          </p:txBody>
        </p:sp>
        <p:sp>
          <p:nvSpPr>
            <p:cNvPr id="428" name="Google Shape;428;p30"/>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solidFill>
              <a:schemeClr val="accent2"/>
            </a:solidFill>
            <a:ln>
              <a:noFill/>
            </a:ln>
          </p:spPr>
          <p:txBody>
            <a:bodyPr spcFirstLastPara="1" wrap="square" lIns="91426" tIns="91426" rIns="91426" bIns="91426" anchor="ctr" anchorCtr="0">
              <a:noAutofit/>
            </a:bodyPr>
            <a:lstStyle/>
            <a:p>
              <a:endParaRPr sz="1401"/>
            </a:p>
          </p:txBody>
        </p:sp>
        <p:sp>
          <p:nvSpPr>
            <p:cNvPr id="429" name="Google Shape;429;p30"/>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solidFill>
              <a:schemeClr val="accent2"/>
            </a:solidFill>
            <a:ln>
              <a:noFill/>
            </a:ln>
          </p:spPr>
          <p:txBody>
            <a:bodyPr spcFirstLastPara="1" wrap="square" lIns="91426" tIns="91426" rIns="91426" bIns="91426" anchor="ctr" anchorCtr="0">
              <a:noAutofit/>
            </a:bodyPr>
            <a:lstStyle/>
            <a:p>
              <a:endParaRPr sz="1401"/>
            </a:p>
          </p:txBody>
        </p:sp>
        <p:grpSp>
          <p:nvGrpSpPr>
            <p:cNvPr id="430" name="Google Shape;430;p30"/>
            <p:cNvGrpSpPr/>
            <p:nvPr/>
          </p:nvGrpSpPr>
          <p:grpSpPr>
            <a:xfrm>
              <a:off x="3716358" y="1544655"/>
              <a:ext cx="361971" cy="314958"/>
              <a:chOff x="3716358" y="1544655"/>
              <a:chExt cx="361971" cy="314958"/>
            </a:xfrm>
          </p:grpSpPr>
          <p:sp>
            <p:nvSpPr>
              <p:cNvPr id="431" name="Google Shape;431;p30"/>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solidFill>
                <a:schemeClr val="accent2"/>
              </a:solidFill>
              <a:ln>
                <a:noFill/>
              </a:ln>
            </p:spPr>
            <p:txBody>
              <a:bodyPr spcFirstLastPara="1" wrap="square" lIns="91426" tIns="91426" rIns="91426" bIns="91426" anchor="ctr" anchorCtr="0">
                <a:noAutofit/>
              </a:bodyPr>
              <a:lstStyle/>
              <a:p>
                <a:endParaRPr sz="1401"/>
              </a:p>
            </p:txBody>
          </p:sp>
          <p:sp>
            <p:nvSpPr>
              <p:cNvPr id="432" name="Google Shape;432;p30"/>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solidFill>
                <a:schemeClr val="accent2"/>
              </a:solidFill>
              <a:ln>
                <a:noFill/>
              </a:ln>
            </p:spPr>
            <p:txBody>
              <a:bodyPr spcFirstLastPara="1" wrap="square" lIns="91426" tIns="91426" rIns="91426" bIns="91426" anchor="ctr" anchorCtr="0">
                <a:noAutofit/>
              </a:bodyPr>
              <a:lstStyle/>
              <a:p>
                <a:endParaRPr sz="1401"/>
              </a:p>
            </p:txBody>
          </p:sp>
          <p:sp>
            <p:nvSpPr>
              <p:cNvPr id="433" name="Google Shape;433;p30"/>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solidFill>
                <a:schemeClr val="accent2"/>
              </a:solidFill>
              <a:ln>
                <a:noFill/>
              </a:ln>
            </p:spPr>
            <p:txBody>
              <a:bodyPr spcFirstLastPara="1" wrap="square" lIns="91426" tIns="91426" rIns="91426" bIns="91426" anchor="ctr" anchorCtr="0">
                <a:noAutofit/>
              </a:bodyPr>
              <a:lstStyle/>
              <a:p>
                <a:endParaRPr sz="1401"/>
              </a:p>
            </p:txBody>
          </p:sp>
          <p:sp>
            <p:nvSpPr>
              <p:cNvPr id="434" name="Google Shape;434;p30"/>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solidFill>
                <a:schemeClr val="accent2"/>
              </a:solidFill>
              <a:ln>
                <a:noFill/>
              </a:ln>
            </p:spPr>
            <p:txBody>
              <a:bodyPr spcFirstLastPara="1" wrap="square" lIns="91426" tIns="91426" rIns="91426" bIns="91426" anchor="ctr" anchorCtr="0">
                <a:noAutofit/>
              </a:bodyPr>
              <a:lstStyle/>
              <a:p>
                <a:endParaRPr sz="1401"/>
              </a:p>
            </p:txBody>
          </p:sp>
          <p:sp>
            <p:nvSpPr>
              <p:cNvPr id="435" name="Google Shape;435;p30"/>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solidFill>
                <a:schemeClr val="accent2"/>
              </a:solidFill>
              <a:ln>
                <a:noFill/>
              </a:ln>
            </p:spPr>
            <p:txBody>
              <a:bodyPr spcFirstLastPara="1" wrap="square" lIns="91426" tIns="91426" rIns="91426" bIns="91426" anchor="ctr" anchorCtr="0">
                <a:noAutofit/>
              </a:bodyPr>
              <a:lstStyle/>
              <a:p>
                <a:endParaRPr sz="1401"/>
              </a:p>
            </p:txBody>
          </p:sp>
        </p:grpSp>
      </p:grpSp>
    </p:spTree>
    <p:extLst>
      <p:ext uri="{BB962C8B-B14F-4D97-AF65-F5344CB8AC3E}">
        <p14:creationId xmlns:p14="http://schemas.microsoft.com/office/powerpoint/2010/main" val="2861099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4" name="Google Shape;374;p30"/>
          <p:cNvGrpSpPr/>
          <p:nvPr/>
        </p:nvGrpSpPr>
        <p:grpSpPr>
          <a:xfrm>
            <a:off x="5484433" y="2190378"/>
            <a:ext cx="744843" cy="745499"/>
            <a:chOff x="2204826" y="1867297"/>
            <a:chExt cx="744843" cy="745498"/>
          </a:xfrm>
        </p:grpSpPr>
        <p:sp>
          <p:nvSpPr>
            <p:cNvPr id="375" name="Google Shape;375;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6B91C8"/>
            </a:solidFill>
            <a:ln>
              <a:noFill/>
            </a:ln>
          </p:spPr>
          <p:txBody>
            <a:bodyPr spcFirstLastPara="1" wrap="square" lIns="91426" tIns="91426" rIns="91426" bIns="91426" anchor="ctr" anchorCtr="0">
              <a:noAutofit/>
            </a:bodyPr>
            <a:lstStyle/>
            <a:p>
              <a:endParaRPr sz="1401"/>
            </a:p>
          </p:txBody>
        </p:sp>
        <p:sp>
          <p:nvSpPr>
            <p:cNvPr id="376" name="Google Shape;376;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6" tIns="91426" rIns="91426" bIns="91426" anchor="ctr" anchorCtr="0">
              <a:noAutofit/>
            </a:bodyPr>
            <a:lstStyle/>
            <a:p>
              <a:endParaRPr sz="1401"/>
            </a:p>
          </p:txBody>
        </p:sp>
      </p:grpSp>
      <p:grpSp>
        <p:nvGrpSpPr>
          <p:cNvPr id="377" name="Google Shape;377;p30"/>
          <p:cNvGrpSpPr/>
          <p:nvPr/>
        </p:nvGrpSpPr>
        <p:grpSpPr>
          <a:xfrm>
            <a:off x="2705020" y="2194597"/>
            <a:ext cx="744843" cy="745499"/>
            <a:chOff x="2204826" y="1867297"/>
            <a:chExt cx="744843" cy="745498"/>
          </a:xfrm>
        </p:grpSpPr>
        <p:sp>
          <p:nvSpPr>
            <p:cNvPr id="378" name="Google Shape;378;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DCC190"/>
            </a:solidFill>
            <a:ln>
              <a:noFill/>
            </a:ln>
          </p:spPr>
          <p:txBody>
            <a:bodyPr spcFirstLastPara="1" wrap="square" lIns="91426" tIns="91426" rIns="91426" bIns="91426" anchor="ctr" anchorCtr="0">
              <a:noAutofit/>
            </a:bodyPr>
            <a:lstStyle/>
            <a:p>
              <a:endParaRPr sz="1401"/>
            </a:p>
          </p:txBody>
        </p:sp>
        <p:sp>
          <p:nvSpPr>
            <p:cNvPr id="379" name="Google Shape;379;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6" tIns="91426" rIns="91426" bIns="91426" anchor="ctr" anchorCtr="0">
              <a:noAutofit/>
            </a:bodyPr>
            <a:lstStyle/>
            <a:p>
              <a:endParaRPr sz="1401"/>
            </a:p>
          </p:txBody>
        </p:sp>
      </p:grpSp>
      <p:sp>
        <p:nvSpPr>
          <p:cNvPr id="386" name="Google Shape;386;p30"/>
          <p:cNvSpPr txBox="1">
            <a:spLocks noGrp="1"/>
          </p:cNvSpPr>
          <p:nvPr>
            <p:ph type="title"/>
          </p:nvPr>
        </p:nvSpPr>
        <p:spPr>
          <a:xfrm>
            <a:off x="713225" y="539501"/>
            <a:ext cx="7717500" cy="612900"/>
          </a:xfrm>
          <a:prstGeom prst="rect">
            <a:avLst/>
          </a:prstGeom>
        </p:spPr>
        <p:txBody>
          <a:bodyPr spcFirstLastPara="1" wrap="square" lIns="91426" tIns="91426" rIns="91426" bIns="91426" anchor="t" anchorCtr="0">
            <a:noAutofit/>
          </a:bodyPr>
          <a:lstStyle/>
          <a:p>
            <a:r>
              <a:rPr lang="en"/>
              <a:t>Table of contents</a:t>
            </a:r>
            <a:endParaRPr/>
          </a:p>
        </p:txBody>
      </p:sp>
      <p:sp>
        <p:nvSpPr>
          <p:cNvPr id="393" name="Google Shape;393;p30"/>
          <p:cNvSpPr txBox="1">
            <a:spLocks noGrp="1"/>
          </p:cNvSpPr>
          <p:nvPr>
            <p:ph type="title" idx="7"/>
          </p:nvPr>
        </p:nvSpPr>
        <p:spPr>
          <a:xfrm>
            <a:off x="2206094" y="2330200"/>
            <a:ext cx="1742700" cy="474300"/>
          </a:xfrm>
          <a:prstGeom prst="rect">
            <a:avLst/>
          </a:prstGeom>
        </p:spPr>
        <p:txBody>
          <a:bodyPr spcFirstLastPara="1" wrap="square" lIns="91426" tIns="91426" rIns="91426" bIns="91426" anchor="ctr" anchorCtr="0">
            <a:noAutofit/>
          </a:bodyPr>
          <a:lstStyle/>
          <a:p>
            <a:r>
              <a:rPr lang="en" dirty="0" smtClean="0"/>
              <a:t>05</a:t>
            </a:r>
            <a:endParaRPr dirty="0"/>
          </a:p>
        </p:txBody>
      </p:sp>
      <p:sp>
        <p:nvSpPr>
          <p:cNvPr id="395" name="Google Shape;395;p30"/>
          <p:cNvSpPr txBox="1">
            <a:spLocks noGrp="1"/>
          </p:cNvSpPr>
          <p:nvPr>
            <p:ph type="subTitle" idx="9"/>
          </p:nvPr>
        </p:nvSpPr>
        <p:spPr>
          <a:xfrm>
            <a:off x="2206094" y="3006901"/>
            <a:ext cx="1742700" cy="376500"/>
          </a:xfrm>
          <a:prstGeom prst="rect">
            <a:avLst/>
          </a:prstGeom>
        </p:spPr>
        <p:txBody>
          <a:bodyPr spcFirstLastPara="1" wrap="square" lIns="91426" tIns="91426" rIns="91426" bIns="91426" anchor="t" anchorCtr="0">
            <a:noAutofit/>
          </a:bodyPr>
          <a:lstStyle/>
          <a:p>
            <a:pPr marL="0" indent="0">
              <a:spcAft>
                <a:spcPts val="1600"/>
              </a:spcAft>
            </a:pPr>
            <a:r>
              <a:rPr lang="en-GB" dirty="0" smtClean="0"/>
              <a:t>Internship Experience</a:t>
            </a:r>
            <a:endParaRPr dirty="0"/>
          </a:p>
        </p:txBody>
      </p:sp>
      <p:sp>
        <p:nvSpPr>
          <p:cNvPr id="396" name="Google Shape;396;p30"/>
          <p:cNvSpPr txBox="1">
            <a:spLocks noGrp="1"/>
          </p:cNvSpPr>
          <p:nvPr>
            <p:ph type="title" idx="13"/>
          </p:nvPr>
        </p:nvSpPr>
        <p:spPr>
          <a:xfrm>
            <a:off x="4985505" y="2325981"/>
            <a:ext cx="1742700" cy="474300"/>
          </a:xfrm>
          <a:prstGeom prst="rect">
            <a:avLst/>
          </a:prstGeom>
        </p:spPr>
        <p:txBody>
          <a:bodyPr spcFirstLastPara="1" wrap="square" lIns="91426" tIns="91426" rIns="91426" bIns="91426" anchor="ctr" anchorCtr="0">
            <a:noAutofit/>
          </a:bodyPr>
          <a:lstStyle/>
          <a:p>
            <a:r>
              <a:rPr lang="en" dirty="0" smtClean="0"/>
              <a:t>06</a:t>
            </a:r>
            <a:endParaRPr dirty="0"/>
          </a:p>
        </p:txBody>
      </p:sp>
      <p:sp>
        <p:nvSpPr>
          <p:cNvPr id="398" name="Google Shape;398;p30"/>
          <p:cNvSpPr txBox="1">
            <a:spLocks noGrp="1"/>
          </p:cNvSpPr>
          <p:nvPr>
            <p:ph type="subTitle" idx="15"/>
          </p:nvPr>
        </p:nvSpPr>
        <p:spPr>
          <a:xfrm>
            <a:off x="4985505" y="3002682"/>
            <a:ext cx="1742700" cy="376500"/>
          </a:xfrm>
          <a:prstGeom prst="rect">
            <a:avLst/>
          </a:prstGeom>
        </p:spPr>
        <p:txBody>
          <a:bodyPr spcFirstLastPara="1" wrap="square" lIns="91426" tIns="91426" rIns="91426" bIns="91426" anchor="t" anchorCtr="0">
            <a:noAutofit/>
          </a:bodyPr>
          <a:lstStyle/>
          <a:p>
            <a:pPr marL="0" indent="0">
              <a:spcAft>
                <a:spcPts val="1600"/>
              </a:spcAft>
            </a:pPr>
            <a:r>
              <a:rPr lang="en-GB" dirty="0" smtClean="0"/>
              <a:t>Conclusion</a:t>
            </a:r>
            <a:endParaRPr dirty="0"/>
          </a:p>
        </p:txBody>
      </p:sp>
      <p:grpSp>
        <p:nvGrpSpPr>
          <p:cNvPr id="399" name="Google Shape;399;p30"/>
          <p:cNvGrpSpPr/>
          <p:nvPr/>
        </p:nvGrpSpPr>
        <p:grpSpPr>
          <a:xfrm>
            <a:off x="5660502" y="1720084"/>
            <a:ext cx="392706" cy="261429"/>
            <a:chOff x="4629306" y="3409193"/>
            <a:chExt cx="367255" cy="244486"/>
          </a:xfrm>
        </p:grpSpPr>
        <p:sp>
          <p:nvSpPr>
            <p:cNvPr id="400" name="Google Shape;400;p30"/>
            <p:cNvSpPr/>
            <p:nvPr/>
          </p:nvSpPr>
          <p:spPr>
            <a:xfrm>
              <a:off x="4629306" y="3409193"/>
              <a:ext cx="367255" cy="244486"/>
            </a:xfrm>
            <a:custGeom>
              <a:avLst/>
              <a:gdLst/>
              <a:ahLst/>
              <a:cxnLst/>
              <a:rect l="l" t="t" r="r" b="b"/>
              <a:pathLst>
                <a:path w="11538" h="7681" extrusionOk="0">
                  <a:moveTo>
                    <a:pt x="10966" y="358"/>
                  </a:moveTo>
                  <a:cubicBezTo>
                    <a:pt x="11085" y="358"/>
                    <a:pt x="11181" y="453"/>
                    <a:pt x="11181" y="572"/>
                  </a:cubicBezTo>
                  <a:lnTo>
                    <a:pt x="11181" y="7121"/>
                  </a:lnTo>
                  <a:cubicBezTo>
                    <a:pt x="11181" y="7240"/>
                    <a:pt x="11085" y="7323"/>
                    <a:pt x="10966" y="7323"/>
                  </a:cubicBezTo>
                  <a:lnTo>
                    <a:pt x="560" y="7323"/>
                  </a:lnTo>
                  <a:cubicBezTo>
                    <a:pt x="441" y="7323"/>
                    <a:pt x="358" y="7240"/>
                    <a:pt x="358" y="7121"/>
                  </a:cubicBezTo>
                  <a:lnTo>
                    <a:pt x="358" y="572"/>
                  </a:lnTo>
                  <a:cubicBezTo>
                    <a:pt x="358" y="453"/>
                    <a:pt x="441" y="358"/>
                    <a:pt x="560" y="358"/>
                  </a:cubicBezTo>
                  <a:close/>
                  <a:moveTo>
                    <a:pt x="560" y="1"/>
                  </a:moveTo>
                  <a:cubicBezTo>
                    <a:pt x="251" y="1"/>
                    <a:pt x="1" y="263"/>
                    <a:pt x="1" y="572"/>
                  </a:cubicBezTo>
                  <a:lnTo>
                    <a:pt x="1" y="7121"/>
                  </a:lnTo>
                  <a:cubicBezTo>
                    <a:pt x="1" y="7430"/>
                    <a:pt x="251" y="7680"/>
                    <a:pt x="560" y="7680"/>
                  </a:cubicBezTo>
                  <a:lnTo>
                    <a:pt x="10966" y="7680"/>
                  </a:lnTo>
                  <a:cubicBezTo>
                    <a:pt x="11276" y="7680"/>
                    <a:pt x="11526" y="7430"/>
                    <a:pt x="11526" y="7121"/>
                  </a:cubicBezTo>
                  <a:lnTo>
                    <a:pt x="11526" y="572"/>
                  </a:lnTo>
                  <a:cubicBezTo>
                    <a:pt x="11538" y="263"/>
                    <a:pt x="11276" y="1"/>
                    <a:pt x="10966" y="1"/>
                  </a:cubicBezTo>
                  <a:close/>
                </a:path>
              </a:pathLst>
            </a:custGeom>
            <a:solidFill>
              <a:schemeClr val="accent4"/>
            </a:solidFill>
            <a:ln>
              <a:noFill/>
            </a:ln>
          </p:spPr>
          <p:txBody>
            <a:bodyPr spcFirstLastPara="1" wrap="square" lIns="91426" tIns="91426" rIns="91426" bIns="91426" anchor="ctr" anchorCtr="0">
              <a:noAutofit/>
            </a:bodyPr>
            <a:lstStyle/>
            <a:p>
              <a:endParaRPr sz="1401"/>
            </a:p>
          </p:txBody>
        </p:sp>
        <p:sp>
          <p:nvSpPr>
            <p:cNvPr id="401" name="Google Shape;401;p30"/>
            <p:cNvSpPr/>
            <p:nvPr/>
          </p:nvSpPr>
          <p:spPr>
            <a:xfrm>
              <a:off x="4665688" y="3433447"/>
              <a:ext cx="294109" cy="195595"/>
            </a:xfrm>
            <a:custGeom>
              <a:avLst/>
              <a:gdLst/>
              <a:ahLst/>
              <a:cxnLst/>
              <a:rect l="l" t="t" r="r" b="b"/>
              <a:pathLst>
                <a:path w="9240" h="6145" extrusionOk="0">
                  <a:moveTo>
                    <a:pt x="8871" y="370"/>
                  </a:moveTo>
                  <a:lnTo>
                    <a:pt x="8871" y="5787"/>
                  </a:lnTo>
                  <a:lnTo>
                    <a:pt x="370" y="5787"/>
                  </a:lnTo>
                  <a:lnTo>
                    <a:pt x="370" y="370"/>
                  </a:lnTo>
                  <a:close/>
                  <a:moveTo>
                    <a:pt x="179" y="1"/>
                  </a:moveTo>
                  <a:cubicBezTo>
                    <a:pt x="72" y="1"/>
                    <a:pt x="1" y="72"/>
                    <a:pt x="1" y="179"/>
                  </a:cubicBezTo>
                  <a:lnTo>
                    <a:pt x="1" y="5966"/>
                  </a:lnTo>
                  <a:cubicBezTo>
                    <a:pt x="1" y="6073"/>
                    <a:pt x="72" y="6144"/>
                    <a:pt x="179" y="6144"/>
                  </a:cubicBezTo>
                  <a:lnTo>
                    <a:pt x="9049" y="6144"/>
                  </a:lnTo>
                  <a:cubicBezTo>
                    <a:pt x="9157" y="6144"/>
                    <a:pt x="9228" y="6073"/>
                    <a:pt x="9228" y="5966"/>
                  </a:cubicBezTo>
                  <a:lnTo>
                    <a:pt x="9228" y="179"/>
                  </a:lnTo>
                  <a:cubicBezTo>
                    <a:pt x="9240" y="96"/>
                    <a:pt x="9157" y="1"/>
                    <a:pt x="9049" y="1"/>
                  </a:cubicBezTo>
                  <a:close/>
                </a:path>
              </a:pathLst>
            </a:custGeom>
            <a:solidFill>
              <a:schemeClr val="accent4"/>
            </a:solidFill>
            <a:ln>
              <a:noFill/>
            </a:ln>
          </p:spPr>
          <p:txBody>
            <a:bodyPr spcFirstLastPara="1" wrap="square" lIns="91426" tIns="91426" rIns="91426" bIns="91426" anchor="ctr" anchorCtr="0">
              <a:noAutofit/>
            </a:bodyPr>
            <a:lstStyle/>
            <a:p>
              <a:endParaRPr sz="1401"/>
            </a:p>
          </p:txBody>
        </p:sp>
        <p:sp>
          <p:nvSpPr>
            <p:cNvPr id="402" name="Google Shape;402;p30"/>
            <p:cNvSpPr/>
            <p:nvPr/>
          </p:nvSpPr>
          <p:spPr>
            <a:xfrm>
              <a:off x="4647895" y="3519866"/>
              <a:ext cx="11395" cy="23522"/>
            </a:xfrm>
            <a:custGeom>
              <a:avLst/>
              <a:gdLst/>
              <a:ahLst/>
              <a:cxnLst/>
              <a:rect l="l" t="t" r="r" b="b"/>
              <a:pathLst>
                <a:path w="358" h="739" extrusionOk="0">
                  <a:moveTo>
                    <a:pt x="179" y="0"/>
                  </a:moveTo>
                  <a:cubicBezTo>
                    <a:pt x="72" y="0"/>
                    <a:pt x="0" y="72"/>
                    <a:pt x="0" y="179"/>
                  </a:cubicBezTo>
                  <a:lnTo>
                    <a:pt x="0" y="560"/>
                  </a:lnTo>
                  <a:cubicBezTo>
                    <a:pt x="0" y="667"/>
                    <a:pt x="72" y="739"/>
                    <a:pt x="179" y="739"/>
                  </a:cubicBezTo>
                  <a:cubicBezTo>
                    <a:pt x="274" y="739"/>
                    <a:pt x="357" y="667"/>
                    <a:pt x="357" y="560"/>
                  </a:cubicBezTo>
                  <a:lnTo>
                    <a:pt x="357" y="179"/>
                  </a:lnTo>
                  <a:cubicBezTo>
                    <a:pt x="357" y="72"/>
                    <a:pt x="274" y="0"/>
                    <a:pt x="179" y="0"/>
                  </a:cubicBezTo>
                  <a:close/>
                </a:path>
              </a:pathLst>
            </a:custGeom>
            <a:solidFill>
              <a:schemeClr val="accent4"/>
            </a:solidFill>
            <a:ln>
              <a:noFill/>
            </a:ln>
          </p:spPr>
          <p:txBody>
            <a:bodyPr spcFirstLastPara="1" wrap="square" lIns="91426" tIns="91426" rIns="91426" bIns="91426" anchor="ctr" anchorCtr="0">
              <a:noAutofit/>
            </a:bodyPr>
            <a:lstStyle/>
            <a:p>
              <a:endParaRPr sz="1401"/>
            </a:p>
          </p:txBody>
        </p:sp>
        <p:sp>
          <p:nvSpPr>
            <p:cNvPr id="403" name="Google Shape;403;p30"/>
            <p:cNvSpPr/>
            <p:nvPr/>
          </p:nvSpPr>
          <p:spPr>
            <a:xfrm>
              <a:off x="4966609" y="3513404"/>
              <a:ext cx="11395" cy="36063"/>
            </a:xfrm>
            <a:custGeom>
              <a:avLst/>
              <a:gdLst/>
              <a:ahLst/>
              <a:cxnLst/>
              <a:rect l="l" t="t" r="r" b="b"/>
              <a:pathLst>
                <a:path w="358" h="1133" extrusionOk="0">
                  <a:moveTo>
                    <a:pt x="179" y="1"/>
                  </a:moveTo>
                  <a:cubicBezTo>
                    <a:pt x="72" y="1"/>
                    <a:pt x="0" y="84"/>
                    <a:pt x="0" y="180"/>
                  </a:cubicBezTo>
                  <a:lnTo>
                    <a:pt x="0" y="953"/>
                  </a:lnTo>
                  <a:cubicBezTo>
                    <a:pt x="0" y="1061"/>
                    <a:pt x="72" y="1132"/>
                    <a:pt x="179" y="1132"/>
                  </a:cubicBezTo>
                  <a:cubicBezTo>
                    <a:pt x="286" y="1132"/>
                    <a:pt x="357" y="1061"/>
                    <a:pt x="357" y="953"/>
                  </a:cubicBezTo>
                  <a:lnTo>
                    <a:pt x="357" y="180"/>
                  </a:lnTo>
                  <a:cubicBezTo>
                    <a:pt x="357" y="84"/>
                    <a:pt x="286" y="1"/>
                    <a:pt x="179" y="1"/>
                  </a:cubicBezTo>
                  <a:close/>
                </a:path>
              </a:pathLst>
            </a:custGeom>
            <a:solidFill>
              <a:schemeClr val="accent4"/>
            </a:solidFill>
            <a:ln>
              <a:noFill/>
            </a:ln>
          </p:spPr>
          <p:txBody>
            <a:bodyPr spcFirstLastPara="1" wrap="square" lIns="91426" tIns="91426" rIns="91426" bIns="91426" anchor="ctr" anchorCtr="0">
              <a:noAutofit/>
            </a:bodyPr>
            <a:lstStyle/>
            <a:p>
              <a:endParaRPr sz="1401"/>
            </a:p>
          </p:txBody>
        </p:sp>
        <p:sp>
          <p:nvSpPr>
            <p:cNvPr id="404" name="Google Shape;404;p30"/>
            <p:cNvSpPr/>
            <p:nvPr/>
          </p:nvSpPr>
          <p:spPr>
            <a:xfrm>
              <a:off x="4966609" y="3433447"/>
              <a:ext cx="11777" cy="11395"/>
            </a:xfrm>
            <a:custGeom>
              <a:avLst/>
              <a:gdLst/>
              <a:ahLst/>
              <a:cxnLst/>
              <a:rect l="l" t="t" r="r" b="b"/>
              <a:pathLst>
                <a:path w="370" h="358" extrusionOk="0">
                  <a:moveTo>
                    <a:pt x="179" y="1"/>
                  </a:moveTo>
                  <a:cubicBezTo>
                    <a:pt x="72" y="1"/>
                    <a:pt x="0" y="72"/>
                    <a:pt x="0" y="179"/>
                  </a:cubicBezTo>
                  <a:cubicBezTo>
                    <a:pt x="0" y="286"/>
                    <a:pt x="84" y="358"/>
                    <a:pt x="179" y="358"/>
                  </a:cubicBezTo>
                  <a:cubicBezTo>
                    <a:pt x="286" y="358"/>
                    <a:pt x="357" y="286"/>
                    <a:pt x="357" y="179"/>
                  </a:cubicBezTo>
                  <a:cubicBezTo>
                    <a:pt x="369" y="96"/>
                    <a:pt x="286" y="1"/>
                    <a:pt x="179" y="1"/>
                  </a:cubicBezTo>
                  <a:close/>
                </a:path>
              </a:pathLst>
            </a:custGeom>
            <a:solidFill>
              <a:schemeClr val="accent4"/>
            </a:solidFill>
            <a:ln>
              <a:noFill/>
            </a:ln>
          </p:spPr>
          <p:txBody>
            <a:bodyPr spcFirstLastPara="1" wrap="square" lIns="91426" tIns="91426" rIns="91426" bIns="91426" anchor="ctr" anchorCtr="0">
              <a:noAutofit/>
            </a:bodyPr>
            <a:lstStyle/>
            <a:p>
              <a:endParaRPr sz="1401"/>
            </a:p>
          </p:txBody>
        </p:sp>
        <p:sp>
          <p:nvSpPr>
            <p:cNvPr id="405" name="Google Shape;405;p30"/>
            <p:cNvSpPr/>
            <p:nvPr/>
          </p:nvSpPr>
          <p:spPr>
            <a:xfrm>
              <a:off x="4647895" y="3488799"/>
              <a:ext cx="11395" cy="17825"/>
            </a:xfrm>
            <a:custGeom>
              <a:avLst/>
              <a:gdLst/>
              <a:ahLst/>
              <a:cxnLst/>
              <a:rect l="l" t="t" r="r" b="b"/>
              <a:pathLst>
                <a:path w="358" h="560" extrusionOk="0">
                  <a:moveTo>
                    <a:pt x="179" y="0"/>
                  </a:moveTo>
                  <a:cubicBezTo>
                    <a:pt x="72" y="0"/>
                    <a:pt x="0" y="83"/>
                    <a:pt x="0" y="179"/>
                  </a:cubicBezTo>
                  <a:lnTo>
                    <a:pt x="0" y="381"/>
                  </a:lnTo>
                  <a:cubicBezTo>
                    <a:pt x="0" y="476"/>
                    <a:pt x="72" y="560"/>
                    <a:pt x="179" y="560"/>
                  </a:cubicBezTo>
                  <a:cubicBezTo>
                    <a:pt x="274" y="560"/>
                    <a:pt x="357" y="476"/>
                    <a:pt x="357" y="381"/>
                  </a:cubicBezTo>
                  <a:lnTo>
                    <a:pt x="357" y="179"/>
                  </a:lnTo>
                  <a:cubicBezTo>
                    <a:pt x="357" y="83"/>
                    <a:pt x="274" y="0"/>
                    <a:pt x="179" y="0"/>
                  </a:cubicBezTo>
                  <a:close/>
                </a:path>
              </a:pathLst>
            </a:custGeom>
            <a:solidFill>
              <a:schemeClr val="accent4"/>
            </a:solidFill>
            <a:ln>
              <a:noFill/>
            </a:ln>
          </p:spPr>
          <p:txBody>
            <a:bodyPr spcFirstLastPara="1" wrap="square" lIns="91426" tIns="91426" rIns="91426" bIns="91426" anchor="ctr" anchorCtr="0">
              <a:noAutofit/>
            </a:bodyPr>
            <a:lstStyle/>
            <a:p>
              <a:endParaRPr sz="1401"/>
            </a:p>
          </p:txBody>
        </p:sp>
        <p:sp>
          <p:nvSpPr>
            <p:cNvPr id="406" name="Google Shape;406;p30"/>
            <p:cNvSpPr/>
            <p:nvPr/>
          </p:nvSpPr>
          <p:spPr>
            <a:xfrm>
              <a:off x="4647895" y="3556247"/>
              <a:ext cx="11395" cy="17475"/>
            </a:xfrm>
            <a:custGeom>
              <a:avLst/>
              <a:gdLst/>
              <a:ahLst/>
              <a:cxnLst/>
              <a:rect l="l" t="t" r="r" b="b"/>
              <a:pathLst>
                <a:path w="358" h="549" extrusionOk="0">
                  <a:moveTo>
                    <a:pt x="179" y="0"/>
                  </a:moveTo>
                  <a:cubicBezTo>
                    <a:pt x="72" y="0"/>
                    <a:pt x="0" y="72"/>
                    <a:pt x="0" y="179"/>
                  </a:cubicBezTo>
                  <a:lnTo>
                    <a:pt x="0" y="369"/>
                  </a:lnTo>
                  <a:cubicBezTo>
                    <a:pt x="0" y="477"/>
                    <a:pt x="72" y="548"/>
                    <a:pt x="179" y="548"/>
                  </a:cubicBezTo>
                  <a:cubicBezTo>
                    <a:pt x="274" y="548"/>
                    <a:pt x="357" y="477"/>
                    <a:pt x="357" y="369"/>
                  </a:cubicBezTo>
                  <a:lnTo>
                    <a:pt x="357" y="179"/>
                  </a:lnTo>
                  <a:cubicBezTo>
                    <a:pt x="357" y="84"/>
                    <a:pt x="274" y="0"/>
                    <a:pt x="179" y="0"/>
                  </a:cubicBezTo>
                  <a:close/>
                </a:path>
              </a:pathLst>
            </a:custGeom>
            <a:solidFill>
              <a:schemeClr val="accent4"/>
            </a:solidFill>
            <a:ln>
              <a:noFill/>
            </a:ln>
          </p:spPr>
          <p:txBody>
            <a:bodyPr spcFirstLastPara="1" wrap="square" lIns="91426" tIns="91426" rIns="91426" bIns="91426" anchor="ctr" anchorCtr="0">
              <a:noAutofit/>
            </a:bodyPr>
            <a:lstStyle/>
            <a:p>
              <a:endParaRPr sz="1401"/>
            </a:p>
          </p:txBody>
        </p:sp>
        <p:sp>
          <p:nvSpPr>
            <p:cNvPr id="407" name="Google Shape;407;p30"/>
            <p:cNvSpPr/>
            <p:nvPr/>
          </p:nvSpPr>
          <p:spPr>
            <a:xfrm>
              <a:off x="4690324" y="3574804"/>
              <a:ext cx="244486" cy="36032"/>
            </a:xfrm>
            <a:custGeom>
              <a:avLst/>
              <a:gdLst/>
              <a:ahLst/>
              <a:cxnLst/>
              <a:rect l="l" t="t" r="r" b="b"/>
              <a:pathLst>
                <a:path w="7681" h="1132" extrusionOk="0">
                  <a:moveTo>
                    <a:pt x="1727" y="358"/>
                  </a:moveTo>
                  <a:cubicBezTo>
                    <a:pt x="1846" y="358"/>
                    <a:pt x="1941" y="441"/>
                    <a:pt x="1941" y="560"/>
                  </a:cubicBezTo>
                  <a:cubicBezTo>
                    <a:pt x="1941" y="679"/>
                    <a:pt x="1846" y="775"/>
                    <a:pt x="1727" y="775"/>
                  </a:cubicBezTo>
                  <a:cubicBezTo>
                    <a:pt x="1608" y="775"/>
                    <a:pt x="1525" y="679"/>
                    <a:pt x="1525" y="560"/>
                  </a:cubicBezTo>
                  <a:cubicBezTo>
                    <a:pt x="1525" y="441"/>
                    <a:pt x="1608" y="358"/>
                    <a:pt x="1727" y="358"/>
                  </a:cubicBezTo>
                  <a:close/>
                  <a:moveTo>
                    <a:pt x="1727" y="1"/>
                  </a:moveTo>
                  <a:cubicBezTo>
                    <a:pt x="1477" y="1"/>
                    <a:pt x="1263" y="156"/>
                    <a:pt x="1191" y="382"/>
                  </a:cubicBezTo>
                  <a:lnTo>
                    <a:pt x="179" y="382"/>
                  </a:lnTo>
                  <a:cubicBezTo>
                    <a:pt x="72" y="382"/>
                    <a:pt x="1" y="453"/>
                    <a:pt x="1" y="560"/>
                  </a:cubicBezTo>
                  <a:cubicBezTo>
                    <a:pt x="1" y="668"/>
                    <a:pt x="72" y="739"/>
                    <a:pt x="179" y="739"/>
                  </a:cubicBezTo>
                  <a:lnTo>
                    <a:pt x="1191" y="739"/>
                  </a:lnTo>
                  <a:cubicBezTo>
                    <a:pt x="1263" y="965"/>
                    <a:pt x="1477" y="1132"/>
                    <a:pt x="1727" y="1132"/>
                  </a:cubicBezTo>
                  <a:cubicBezTo>
                    <a:pt x="1977" y="1132"/>
                    <a:pt x="2191" y="965"/>
                    <a:pt x="2263" y="739"/>
                  </a:cubicBezTo>
                  <a:lnTo>
                    <a:pt x="7502" y="739"/>
                  </a:lnTo>
                  <a:cubicBezTo>
                    <a:pt x="7609" y="739"/>
                    <a:pt x="7680" y="668"/>
                    <a:pt x="7680" y="560"/>
                  </a:cubicBezTo>
                  <a:cubicBezTo>
                    <a:pt x="7680" y="453"/>
                    <a:pt x="7609" y="382"/>
                    <a:pt x="7513" y="382"/>
                  </a:cubicBezTo>
                  <a:lnTo>
                    <a:pt x="2263" y="382"/>
                  </a:lnTo>
                  <a:cubicBezTo>
                    <a:pt x="2191" y="156"/>
                    <a:pt x="1977" y="1"/>
                    <a:pt x="1727" y="1"/>
                  </a:cubicBezTo>
                  <a:close/>
                </a:path>
              </a:pathLst>
            </a:custGeom>
            <a:solidFill>
              <a:schemeClr val="accent4"/>
            </a:solidFill>
            <a:ln>
              <a:noFill/>
            </a:ln>
          </p:spPr>
          <p:txBody>
            <a:bodyPr spcFirstLastPara="1" wrap="square" lIns="91426" tIns="91426" rIns="91426" bIns="91426" anchor="ctr" anchorCtr="0">
              <a:noAutofit/>
            </a:bodyPr>
            <a:lstStyle/>
            <a:p>
              <a:endParaRPr sz="1401"/>
            </a:p>
          </p:txBody>
        </p:sp>
        <p:sp>
          <p:nvSpPr>
            <p:cNvPr id="408" name="Google Shape;408;p30"/>
            <p:cNvSpPr/>
            <p:nvPr/>
          </p:nvSpPr>
          <p:spPr>
            <a:xfrm>
              <a:off x="4788870" y="3486635"/>
              <a:ext cx="53092" cy="52965"/>
            </a:xfrm>
            <a:custGeom>
              <a:avLst/>
              <a:gdLst/>
              <a:ahLst/>
              <a:cxnLst/>
              <a:rect l="l" t="t" r="r" b="b"/>
              <a:pathLst>
                <a:path w="1668" h="1664" extrusionOk="0">
                  <a:moveTo>
                    <a:pt x="357" y="354"/>
                  </a:moveTo>
                  <a:lnTo>
                    <a:pt x="1286" y="818"/>
                  </a:lnTo>
                  <a:cubicBezTo>
                    <a:pt x="1298" y="818"/>
                    <a:pt x="1298" y="830"/>
                    <a:pt x="1298" y="842"/>
                  </a:cubicBezTo>
                  <a:lnTo>
                    <a:pt x="369" y="1306"/>
                  </a:lnTo>
                  <a:lnTo>
                    <a:pt x="357" y="1306"/>
                  </a:lnTo>
                  <a:lnTo>
                    <a:pt x="357" y="1294"/>
                  </a:lnTo>
                  <a:lnTo>
                    <a:pt x="357" y="366"/>
                  </a:lnTo>
                  <a:lnTo>
                    <a:pt x="357" y="354"/>
                  </a:lnTo>
                  <a:close/>
                  <a:moveTo>
                    <a:pt x="361" y="1"/>
                  </a:moveTo>
                  <a:cubicBezTo>
                    <a:pt x="297" y="1"/>
                    <a:pt x="235" y="19"/>
                    <a:pt x="179" y="56"/>
                  </a:cubicBezTo>
                  <a:cubicBezTo>
                    <a:pt x="72" y="128"/>
                    <a:pt x="0" y="247"/>
                    <a:pt x="0" y="366"/>
                  </a:cubicBezTo>
                  <a:lnTo>
                    <a:pt x="0" y="1294"/>
                  </a:lnTo>
                  <a:cubicBezTo>
                    <a:pt x="0" y="1425"/>
                    <a:pt x="60" y="1544"/>
                    <a:pt x="179" y="1604"/>
                  </a:cubicBezTo>
                  <a:cubicBezTo>
                    <a:pt x="238" y="1652"/>
                    <a:pt x="310" y="1663"/>
                    <a:pt x="369" y="1663"/>
                  </a:cubicBezTo>
                  <a:cubicBezTo>
                    <a:pt x="429" y="1663"/>
                    <a:pt x="488" y="1652"/>
                    <a:pt x="536" y="1616"/>
                  </a:cubicBezTo>
                  <a:lnTo>
                    <a:pt x="1465" y="1163"/>
                  </a:lnTo>
                  <a:cubicBezTo>
                    <a:pt x="1596" y="1104"/>
                    <a:pt x="1667" y="961"/>
                    <a:pt x="1667" y="830"/>
                  </a:cubicBezTo>
                  <a:cubicBezTo>
                    <a:pt x="1655" y="687"/>
                    <a:pt x="1584" y="568"/>
                    <a:pt x="1465" y="509"/>
                  </a:cubicBezTo>
                  <a:lnTo>
                    <a:pt x="536" y="44"/>
                  </a:lnTo>
                  <a:cubicBezTo>
                    <a:pt x="479" y="16"/>
                    <a:pt x="420" y="1"/>
                    <a:pt x="361" y="1"/>
                  </a:cubicBezTo>
                  <a:close/>
                </a:path>
              </a:pathLst>
            </a:custGeom>
            <a:solidFill>
              <a:schemeClr val="accent4"/>
            </a:solidFill>
            <a:ln>
              <a:noFill/>
            </a:ln>
          </p:spPr>
          <p:txBody>
            <a:bodyPr spcFirstLastPara="1" wrap="square" lIns="91426" tIns="91426" rIns="91426" bIns="91426" anchor="ctr" anchorCtr="0">
              <a:noAutofit/>
            </a:bodyPr>
            <a:lstStyle/>
            <a:p>
              <a:endParaRPr sz="1401"/>
            </a:p>
          </p:txBody>
        </p:sp>
        <p:sp>
          <p:nvSpPr>
            <p:cNvPr id="409" name="Google Shape;409;p30"/>
            <p:cNvSpPr/>
            <p:nvPr/>
          </p:nvSpPr>
          <p:spPr>
            <a:xfrm>
              <a:off x="4745645" y="3458084"/>
              <a:ext cx="134195" cy="109941"/>
            </a:xfrm>
            <a:custGeom>
              <a:avLst/>
              <a:gdLst/>
              <a:ahLst/>
              <a:cxnLst/>
              <a:rect l="l" t="t" r="r" b="b"/>
              <a:pathLst>
                <a:path w="4216" h="3454" extrusionOk="0">
                  <a:moveTo>
                    <a:pt x="3263" y="358"/>
                  </a:moveTo>
                  <a:cubicBezTo>
                    <a:pt x="3597" y="358"/>
                    <a:pt x="3859" y="632"/>
                    <a:pt x="3859" y="953"/>
                  </a:cubicBezTo>
                  <a:lnTo>
                    <a:pt x="3859" y="2501"/>
                  </a:lnTo>
                  <a:cubicBezTo>
                    <a:pt x="3859" y="2834"/>
                    <a:pt x="3597" y="3096"/>
                    <a:pt x="3263" y="3096"/>
                  </a:cubicBezTo>
                  <a:lnTo>
                    <a:pt x="953" y="3096"/>
                  </a:lnTo>
                  <a:cubicBezTo>
                    <a:pt x="632" y="3096"/>
                    <a:pt x="358" y="2834"/>
                    <a:pt x="358" y="2501"/>
                  </a:cubicBezTo>
                  <a:lnTo>
                    <a:pt x="358" y="953"/>
                  </a:lnTo>
                  <a:cubicBezTo>
                    <a:pt x="358" y="632"/>
                    <a:pt x="632" y="358"/>
                    <a:pt x="953" y="358"/>
                  </a:cubicBezTo>
                  <a:close/>
                  <a:moveTo>
                    <a:pt x="953" y="1"/>
                  </a:moveTo>
                  <a:cubicBezTo>
                    <a:pt x="441" y="1"/>
                    <a:pt x="1" y="429"/>
                    <a:pt x="1" y="953"/>
                  </a:cubicBezTo>
                  <a:lnTo>
                    <a:pt x="1" y="2501"/>
                  </a:lnTo>
                  <a:cubicBezTo>
                    <a:pt x="1" y="3025"/>
                    <a:pt x="441" y="3453"/>
                    <a:pt x="953" y="3453"/>
                  </a:cubicBezTo>
                  <a:lnTo>
                    <a:pt x="3263" y="3453"/>
                  </a:lnTo>
                  <a:cubicBezTo>
                    <a:pt x="3787" y="3453"/>
                    <a:pt x="4216" y="3025"/>
                    <a:pt x="4216" y="2501"/>
                  </a:cubicBezTo>
                  <a:lnTo>
                    <a:pt x="4216" y="953"/>
                  </a:lnTo>
                  <a:cubicBezTo>
                    <a:pt x="4216" y="429"/>
                    <a:pt x="3799" y="1"/>
                    <a:pt x="3263" y="1"/>
                  </a:cubicBezTo>
                  <a:close/>
                </a:path>
              </a:pathLst>
            </a:custGeom>
            <a:solidFill>
              <a:schemeClr val="accent4"/>
            </a:solidFill>
            <a:ln>
              <a:noFill/>
            </a:ln>
          </p:spPr>
          <p:txBody>
            <a:bodyPr spcFirstLastPara="1" wrap="square" lIns="91426" tIns="91426" rIns="91426" bIns="91426" anchor="ctr" anchorCtr="0">
              <a:noAutofit/>
            </a:bodyPr>
            <a:lstStyle/>
            <a:p>
              <a:endParaRPr sz="1401"/>
            </a:p>
          </p:txBody>
        </p:sp>
      </p:grpSp>
      <p:grpSp>
        <p:nvGrpSpPr>
          <p:cNvPr id="410" name="Google Shape;410;p30"/>
          <p:cNvGrpSpPr/>
          <p:nvPr/>
        </p:nvGrpSpPr>
        <p:grpSpPr>
          <a:xfrm>
            <a:off x="2890008" y="1705067"/>
            <a:ext cx="374871" cy="299890"/>
            <a:chOff x="7500054" y="2934735"/>
            <a:chExt cx="350576" cy="280454"/>
          </a:xfrm>
        </p:grpSpPr>
        <p:sp>
          <p:nvSpPr>
            <p:cNvPr id="411" name="Google Shape;411;p30"/>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sp>
          <p:nvSpPr>
            <p:cNvPr id="412" name="Google Shape;412;p30"/>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sp>
          <p:nvSpPr>
            <p:cNvPr id="413" name="Google Shape;413;p30"/>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sp>
          <p:nvSpPr>
            <p:cNvPr id="414" name="Google Shape;414;p30"/>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sp>
          <p:nvSpPr>
            <p:cNvPr id="415" name="Google Shape;415;p30"/>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sp>
          <p:nvSpPr>
            <p:cNvPr id="416" name="Google Shape;416;p30"/>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sp>
          <p:nvSpPr>
            <p:cNvPr id="417" name="Google Shape;417;p30"/>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sp>
          <p:nvSpPr>
            <p:cNvPr id="418" name="Google Shape;418;p30"/>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2"/>
          <p:cNvSpPr txBox="1">
            <a:spLocks noGrp="1"/>
          </p:cNvSpPr>
          <p:nvPr>
            <p:ph type="title"/>
          </p:nvPr>
        </p:nvSpPr>
        <p:spPr>
          <a:xfrm>
            <a:off x="1206231" y="3356925"/>
            <a:ext cx="7224420" cy="523200"/>
          </a:xfrm>
          <a:prstGeom prst="rect">
            <a:avLst/>
          </a:prstGeom>
        </p:spPr>
        <p:txBody>
          <a:bodyPr spcFirstLastPara="1" wrap="square" lIns="91426" tIns="91426" rIns="91426" bIns="91426" anchor="t" anchorCtr="0">
            <a:noAutofit/>
          </a:bodyPr>
          <a:lstStyle/>
          <a:p>
            <a:pPr lvl="0"/>
            <a:r>
              <a:rPr lang="en-GB" dirty="0"/>
              <a:t>India Tobacco Company Limited</a:t>
            </a:r>
            <a:endParaRPr dirty="0"/>
          </a:p>
        </p:txBody>
      </p:sp>
      <p:sp>
        <p:nvSpPr>
          <p:cNvPr id="447" name="Google Shape;447;p32"/>
          <p:cNvSpPr txBox="1">
            <a:spLocks noGrp="1"/>
          </p:cNvSpPr>
          <p:nvPr>
            <p:ph type="title" idx="2"/>
          </p:nvPr>
        </p:nvSpPr>
        <p:spPr>
          <a:xfrm>
            <a:off x="6694949" y="2538525"/>
            <a:ext cx="1735801" cy="818400"/>
          </a:xfrm>
          <a:prstGeom prst="rect">
            <a:avLst/>
          </a:prstGeom>
        </p:spPr>
        <p:txBody>
          <a:bodyPr spcFirstLastPara="1" wrap="square" lIns="91426" tIns="91426" rIns="91426" bIns="91426" anchor="t" anchorCtr="0">
            <a:noAutofit/>
          </a:bodyPr>
          <a:lstStyle/>
          <a:p>
            <a:r>
              <a:rPr lang="en" dirty="0"/>
              <a:t>01</a:t>
            </a:r>
            <a:endParaRPr dirty="0"/>
          </a:p>
        </p:txBody>
      </p:sp>
      <p:sp>
        <p:nvSpPr>
          <p:cNvPr id="448" name="Google Shape;448;p32"/>
          <p:cNvSpPr txBox="1">
            <a:spLocks noGrp="1"/>
          </p:cNvSpPr>
          <p:nvPr>
            <p:ph type="subTitle" idx="1"/>
          </p:nvPr>
        </p:nvSpPr>
        <p:spPr>
          <a:xfrm>
            <a:off x="2694565" y="3998975"/>
            <a:ext cx="5736012" cy="609600"/>
          </a:xfrm>
          <a:prstGeom prst="rect">
            <a:avLst/>
          </a:prstGeom>
        </p:spPr>
        <p:txBody>
          <a:bodyPr spcFirstLastPara="1" wrap="square" lIns="91426" tIns="91426" rIns="91426" bIns="91426" anchor="t" anchorCtr="0">
            <a:noAutofit/>
          </a:bodyPr>
          <a:lstStyle/>
          <a:p>
            <a:pPr marL="0" indent="0"/>
            <a:r>
              <a:rPr lang="en-GB" dirty="0"/>
              <a:t>ITC Limited is a leading Indian conglomerate, excelling in diverse sectors such as FMCG, hospitality, and agribusiness. </a:t>
            </a:r>
            <a:endParaRP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66" y="0"/>
            <a:ext cx="2159543" cy="95341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3"/>
          <p:cNvSpPr txBox="1">
            <a:spLocks noGrp="1"/>
          </p:cNvSpPr>
          <p:nvPr>
            <p:ph type="title"/>
          </p:nvPr>
        </p:nvSpPr>
        <p:spPr>
          <a:xfrm>
            <a:off x="1760706" y="539501"/>
            <a:ext cx="6670020" cy="1054500"/>
          </a:xfrm>
          <a:prstGeom prst="rect">
            <a:avLst/>
          </a:prstGeom>
        </p:spPr>
        <p:txBody>
          <a:bodyPr spcFirstLastPara="1" wrap="square" lIns="91426" tIns="91426" rIns="91426" bIns="91426" anchor="t" anchorCtr="0">
            <a:noAutofit/>
          </a:bodyPr>
          <a:lstStyle/>
          <a:p>
            <a:pPr lvl="0"/>
            <a:r>
              <a:rPr lang="en-GB" dirty="0"/>
              <a:t>India Tobacco Company Limited</a:t>
            </a:r>
            <a:endParaRPr dirty="0"/>
          </a:p>
        </p:txBody>
      </p:sp>
      <p:sp>
        <p:nvSpPr>
          <p:cNvPr id="454" name="Google Shape;454;p33"/>
          <p:cNvSpPr txBox="1">
            <a:spLocks noGrp="1"/>
          </p:cNvSpPr>
          <p:nvPr>
            <p:ph type="subTitle" idx="1"/>
          </p:nvPr>
        </p:nvSpPr>
        <p:spPr>
          <a:xfrm>
            <a:off x="836580" y="1935804"/>
            <a:ext cx="7594146" cy="2373196"/>
          </a:xfrm>
          <a:prstGeom prst="rect">
            <a:avLst/>
          </a:prstGeom>
        </p:spPr>
        <p:txBody>
          <a:bodyPr spcFirstLastPara="1" wrap="square" lIns="91426" tIns="91426" rIns="91426" bIns="91426" anchor="t" anchorCtr="0">
            <a:noAutofit/>
          </a:bodyPr>
          <a:lstStyle/>
          <a:p>
            <a:pPr marL="0" indent="0">
              <a:spcAft>
                <a:spcPts val="1600"/>
              </a:spcAft>
            </a:pPr>
            <a:r>
              <a:rPr lang="en-GB" dirty="0"/>
              <a:t>ITC Limited's Strategic Business Unit (SBU) for Packaging and Printing is a dynamic division focused on innovative solutions in the packaging industry. This unit plays a crucial role in creating visually appealing and functional packaging for various products. They employ cutting-edge printing technologies and sustainable practices to ensure eco-friendly packaging options. </a:t>
            </a:r>
            <a:r>
              <a:rPr lang="en-GB" dirty="0" smtClean="0"/>
              <a:t>Students </a:t>
            </a:r>
            <a:r>
              <a:rPr lang="en-GB" dirty="0"/>
              <a:t>exploring this field can gain valuable insights into the intersection of technology, design, and sustainability within the packaging and printing sector.</a:t>
            </a:r>
            <a:endParaRPr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66" y="-9728"/>
            <a:ext cx="2159543" cy="95341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2"/>
          <p:cNvSpPr txBox="1">
            <a:spLocks noGrp="1"/>
          </p:cNvSpPr>
          <p:nvPr>
            <p:ph type="title"/>
          </p:nvPr>
        </p:nvSpPr>
        <p:spPr>
          <a:xfrm>
            <a:off x="508944" y="1239569"/>
            <a:ext cx="5823762" cy="662400"/>
          </a:xfrm>
          <a:prstGeom prst="rect">
            <a:avLst/>
          </a:prstGeom>
          <a:ln>
            <a:solidFill>
              <a:srgbClr val="00343E"/>
            </a:solidFill>
          </a:ln>
        </p:spPr>
        <p:txBody>
          <a:bodyPr spcFirstLastPara="1" wrap="square" lIns="91426" tIns="91426" rIns="91426" bIns="91426" anchor="t" anchorCtr="0">
            <a:noAutofit/>
          </a:bodyPr>
          <a:lstStyle/>
          <a:p>
            <a:pPr lvl="0" algn="l"/>
            <a:r>
              <a:rPr lang="en-GB" sz="3200" dirty="0" smtClean="0"/>
              <a:t>Manage Job Applicants</a:t>
            </a:r>
            <a:endParaRPr sz="3200" dirty="0"/>
          </a:p>
        </p:txBody>
      </p:sp>
      <p:sp>
        <p:nvSpPr>
          <p:cNvPr id="448" name="Google Shape;448;p32"/>
          <p:cNvSpPr txBox="1">
            <a:spLocks noGrp="1"/>
          </p:cNvSpPr>
          <p:nvPr>
            <p:ph type="subTitle" idx="1"/>
          </p:nvPr>
        </p:nvSpPr>
        <p:spPr>
          <a:xfrm>
            <a:off x="508944" y="1863057"/>
            <a:ext cx="7263456" cy="1130235"/>
          </a:xfrm>
          <a:prstGeom prst="rect">
            <a:avLst/>
          </a:prstGeom>
        </p:spPr>
        <p:txBody>
          <a:bodyPr spcFirstLastPara="1" wrap="square" lIns="91426" tIns="91426" rIns="91426" bIns="91426" anchor="t" anchorCtr="0">
            <a:noAutofit/>
          </a:bodyPr>
          <a:lstStyle/>
          <a:p>
            <a:pPr marL="0" indent="0"/>
            <a:r>
              <a:rPr lang="en-GB" sz="1600" dirty="0"/>
              <a:t>I</a:t>
            </a:r>
            <a:r>
              <a:rPr lang="en-GB" sz="1600" dirty="0" smtClean="0"/>
              <a:t> </a:t>
            </a:r>
            <a:r>
              <a:rPr lang="en-GB" sz="1600" dirty="0"/>
              <a:t>led the aptitude </a:t>
            </a:r>
            <a:r>
              <a:rPr lang="en-GB" sz="1600" dirty="0" smtClean="0"/>
              <a:t>testing </a:t>
            </a:r>
            <a:r>
              <a:rPr lang="en-GB" sz="1600" dirty="0"/>
              <a:t>process, correcting papers and managing the interview coordination.</a:t>
            </a:r>
            <a:endParaRPr sz="1600" dirty="0"/>
          </a:p>
        </p:txBody>
      </p:sp>
      <p:sp>
        <p:nvSpPr>
          <p:cNvPr id="447" name="Google Shape;447;p32"/>
          <p:cNvSpPr txBox="1">
            <a:spLocks noGrp="1"/>
          </p:cNvSpPr>
          <p:nvPr>
            <p:ph type="title" idx="4294967295"/>
          </p:nvPr>
        </p:nvSpPr>
        <p:spPr>
          <a:xfrm>
            <a:off x="508944" y="488104"/>
            <a:ext cx="1735138" cy="819150"/>
          </a:xfrm>
          <a:prstGeom prst="rect">
            <a:avLst/>
          </a:prstGeom>
        </p:spPr>
        <p:txBody>
          <a:bodyPr spcFirstLastPara="1" wrap="square" lIns="91426" tIns="91426" rIns="91426" bIns="91426" anchor="t" anchorCtr="0">
            <a:noAutofit/>
          </a:bodyPr>
          <a:lstStyle/>
          <a:p>
            <a:pPr algn="l"/>
            <a:r>
              <a:rPr lang="en" sz="5400" dirty="0" smtClean="0"/>
              <a:t>02</a:t>
            </a:r>
            <a:endParaRPr sz="54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28" y="4182080"/>
            <a:ext cx="2159543" cy="953413"/>
          </a:xfrm>
          <a:prstGeom prst="rect">
            <a:avLst/>
          </a:prstGeom>
        </p:spPr>
      </p:pic>
    </p:spTree>
    <p:extLst>
      <p:ext uri="{BB962C8B-B14F-4D97-AF65-F5344CB8AC3E}">
        <p14:creationId xmlns:p14="http://schemas.microsoft.com/office/powerpoint/2010/main" val="1058100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3"/>
          <p:cNvSpPr txBox="1">
            <a:spLocks noGrp="1"/>
          </p:cNvSpPr>
          <p:nvPr>
            <p:ph type="title"/>
          </p:nvPr>
        </p:nvSpPr>
        <p:spPr>
          <a:xfrm>
            <a:off x="713226" y="523174"/>
            <a:ext cx="6640885" cy="2178000"/>
          </a:xfrm>
          <a:prstGeom prst="rect">
            <a:avLst/>
          </a:prstGeom>
        </p:spPr>
        <p:txBody>
          <a:bodyPr spcFirstLastPara="1" wrap="square" lIns="91426" tIns="91426" rIns="91426" bIns="91426" anchor="t" anchorCtr="0">
            <a:noAutofit/>
          </a:bodyPr>
          <a:lstStyle/>
          <a:p>
            <a:pPr lvl="0"/>
            <a:r>
              <a:rPr lang="en-GB" dirty="0" smtClean="0"/>
              <a:t>Manage Interview process</a:t>
            </a:r>
            <a:endParaRPr dirty="0"/>
          </a:p>
        </p:txBody>
      </p:sp>
      <p:sp>
        <p:nvSpPr>
          <p:cNvPr id="454" name="Google Shape;454;p33"/>
          <p:cNvSpPr txBox="1">
            <a:spLocks noGrp="1"/>
          </p:cNvSpPr>
          <p:nvPr>
            <p:ph type="subTitle" idx="1"/>
          </p:nvPr>
        </p:nvSpPr>
        <p:spPr>
          <a:xfrm>
            <a:off x="713225" y="1396409"/>
            <a:ext cx="7146723" cy="930300"/>
          </a:xfrm>
          <a:prstGeom prst="rect">
            <a:avLst/>
          </a:prstGeom>
        </p:spPr>
        <p:txBody>
          <a:bodyPr spcFirstLastPara="1" wrap="square" lIns="91426" tIns="91426" rIns="91426" bIns="91426" anchor="t" anchorCtr="0">
            <a:noAutofit/>
          </a:bodyPr>
          <a:lstStyle/>
          <a:p>
            <a:pPr marL="0" indent="0">
              <a:spcAft>
                <a:spcPts val="1600"/>
              </a:spcAft>
            </a:pPr>
            <a:r>
              <a:rPr lang="en-GB" dirty="0"/>
              <a:t>During my internship, I took on the responsibility of conducting aptitude tests for potential applicants, actively participating in their design and development. I meticulously corrected each applicant's aptitude paper, ensuring a fair and accurate assessment. Additionally, I played a pivotal role in managing the interview process, coordinating schedules, and facilitating communication between applicants and interviewers. This experience not only honed my organizational and analytical skills but also underscored the significance of a well-structured and efficient recruitment process in identifying the most qualified candidates for the organization.</a:t>
            </a:r>
            <a:endParaRPr dirty="0"/>
          </a:p>
        </p:txBody>
      </p:sp>
    </p:spTree>
    <p:extLst>
      <p:ext uri="{BB962C8B-B14F-4D97-AF65-F5344CB8AC3E}">
        <p14:creationId xmlns:p14="http://schemas.microsoft.com/office/powerpoint/2010/main" val="962605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2"/>
          <p:cNvSpPr txBox="1">
            <a:spLocks noGrp="1"/>
          </p:cNvSpPr>
          <p:nvPr>
            <p:ph type="title"/>
          </p:nvPr>
        </p:nvSpPr>
        <p:spPr>
          <a:xfrm>
            <a:off x="1206231" y="3356925"/>
            <a:ext cx="7224420" cy="523200"/>
          </a:xfrm>
          <a:prstGeom prst="rect">
            <a:avLst/>
          </a:prstGeom>
        </p:spPr>
        <p:txBody>
          <a:bodyPr spcFirstLastPara="1" wrap="square" lIns="91426" tIns="91426" rIns="91426" bIns="91426" anchor="t" anchorCtr="0">
            <a:noAutofit/>
          </a:bodyPr>
          <a:lstStyle/>
          <a:p>
            <a:pPr marL="0" indent="0">
              <a:spcAft>
                <a:spcPts val="1600"/>
              </a:spcAft>
            </a:pPr>
            <a:r>
              <a:rPr lang="en-GB" dirty="0"/>
              <a:t>Interview Form </a:t>
            </a:r>
            <a:r>
              <a:rPr lang="en-GB" dirty="0" err="1"/>
              <a:t>Fililing</a:t>
            </a:r>
            <a:endParaRPr lang="en-GB" dirty="0"/>
          </a:p>
        </p:txBody>
      </p:sp>
      <p:sp>
        <p:nvSpPr>
          <p:cNvPr id="447" name="Google Shape;447;p32"/>
          <p:cNvSpPr txBox="1">
            <a:spLocks noGrp="1"/>
          </p:cNvSpPr>
          <p:nvPr>
            <p:ph type="title" idx="2"/>
          </p:nvPr>
        </p:nvSpPr>
        <p:spPr>
          <a:xfrm>
            <a:off x="6694949" y="2538525"/>
            <a:ext cx="1735801" cy="818400"/>
          </a:xfrm>
          <a:prstGeom prst="rect">
            <a:avLst/>
          </a:prstGeom>
        </p:spPr>
        <p:txBody>
          <a:bodyPr spcFirstLastPara="1" wrap="square" lIns="91426" tIns="91426" rIns="91426" bIns="91426" anchor="t" anchorCtr="0">
            <a:noAutofit/>
          </a:bodyPr>
          <a:lstStyle/>
          <a:p>
            <a:r>
              <a:rPr lang="en" dirty="0" smtClean="0"/>
              <a:t>03</a:t>
            </a:r>
            <a:endParaRPr dirty="0"/>
          </a:p>
        </p:txBody>
      </p:sp>
      <p:sp>
        <p:nvSpPr>
          <p:cNvPr id="448" name="Google Shape;448;p32"/>
          <p:cNvSpPr txBox="1">
            <a:spLocks noGrp="1"/>
          </p:cNvSpPr>
          <p:nvPr>
            <p:ph type="subTitle" idx="1"/>
          </p:nvPr>
        </p:nvSpPr>
        <p:spPr>
          <a:xfrm>
            <a:off x="1206231" y="3998975"/>
            <a:ext cx="7224346" cy="609600"/>
          </a:xfrm>
          <a:prstGeom prst="rect">
            <a:avLst/>
          </a:prstGeom>
        </p:spPr>
        <p:txBody>
          <a:bodyPr spcFirstLastPara="1" wrap="square" lIns="91426" tIns="91426" rIns="91426" bIns="91426" anchor="t" anchorCtr="0">
            <a:noAutofit/>
          </a:bodyPr>
          <a:lstStyle/>
          <a:p>
            <a:pPr marL="0" indent="0"/>
            <a:r>
              <a:rPr lang="en-GB" dirty="0"/>
              <a:t>I focused on "Interview Form Filing," meticulously organizing and </a:t>
            </a:r>
            <a:r>
              <a:rPr lang="en-GB" dirty="0" err="1"/>
              <a:t>cataloging</a:t>
            </a:r>
            <a:r>
              <a:rPr lang="en-GB" dirty="0"/>
              <a:t> candidate resumes, application materials, and interviewer feedback forms</a:t>
            </a:r>
            <a:endParaRP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66" y="0"/>
            <a:ext cx="2159543" cy="953413"/>
          </a:xfrm>
          <a:prstGeom prst="rect">
            <a:avLst/>
          </a:prstGeom>
        </p:spPr>
      </p:pic>
    </p:spTree>
    <p:extLst>
      <p:ext uri="{BB962C8B-B14F-4D97-AF65-F5344CB8AC3E}">
        <p14:creationId xmlns:p14="http://schemas.microsoft.com/office/powerpoint/2010/main" val="2157528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3"/>
          <p:cNvSpPr txBox="1">
            <a:spLocks noGrp="1"/>
          </p:cNvSpPr>
          <p:nvPr>
            <p:ph type="title"/>
          </p:nvPr>
        </p:nvSpPr>
        <p:spPr>
          <a:xfrm>
            <a:off x="1760706" y="539501"/>
            <a:ext cx="6670020" cy="1054500"/>
          </a:xfrm>
          <a:prstGeom prst="rect">
            <a:avLst/>
          </a:prstGeom>
        </p:spPr>
        <p:txBody>
          <a:bodyPr spcFirstLastPara="1" wrap="square" lIns="91426" tIns="91426" rIns="91426" bIns="91426" anchor="t" anchorCtr="0">
            <a:noAutofit/>
          </a:bodyPr>
          <a:lstStyle/>
          <a:p>
            <a:pPr lvl="0"/>
            <a:r>
              <a:rPr lang="en-GB" dirty="0"/>
              <a:t>Interview Form </a:t>
            </a:r>
            <a:r>
              <a:rPr lang="en-GB" dirty="0" err="1"/>
              <a:t>Fililing</a:t>
            </a:r>
            <a:endParaRPr dirty="0"/>
          </a:p>
        </p:txBody>
      </p:sp>
      <p:sp>
        <p:nvSpPr>
          <p:cNvPr id="454" name="Google Shape;454;p33"/>
          <p:cNvSpPr txBox="1">
            <a:spLocks noGrp="1"/>
          </p:cNvSpPr>
          <p:nvPr>
            <p:ph type="subTitle" idx="1"/>
          </p:nvPr>
        </p:nvSpPr>
        <p:spPr>
          <a:xfrm>
            <a:off x="836580" y="1682876"/>
            <a:ext cx="7594146" cy="2373196"/>
          </a:xfrm>
          <a:prstGeom prst="rect">
            <a:avLst/>
          </a:prstGeom>
        </p:spPr>
        <p:txBody>
          <a:bodyPr spcFirstLastPara="1" wrap="square" lIns="91426" tIns="91426" rIns="91426" bIns="91426" anchor="t" anchorCtr="0">
            <a:noAutofit/>
          </a:bodyPr>
          <a:lstStyle/>
          <a:p>
            <a:pPr marL="0" indent="0">
              <a:spcAft>
                <a:spcPts val="1600"/>
              </a:spcAft>
            </a:pPr>
            <a:r>
              <a:rPr lang="en-GB" dirty="0" smtClean="0"/>
              <a:t>ITC Limited's Strategic Business Unit (SBU) for Packaging and Printing is a dynamic division focused on innovative solutions in the packaging industry. This unit plays a crucial role in creating visually appealing and functional packaging for various products. They employ cutting-edge printing technologies and sustainable practices to ensure eco-friendly packaging options. Students exploring this field can gain valuable insights into the intersection of technology, design, and sustainability within the packaging and printing sector.</a:t>
            </a: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66" y="0"/>
            <a:ext cx="2159543" cy="953413"/>
          </a:xfrm>
          <a:prstGeom prst="rect">
            <a:avLst/>
          </a:prstGeom>
        </p:spPr>
      </p:pic>
    </p:spTree>
    <p:extLst>
      <p:ext uri="{BB962C8B-B14F-4D97-AF65-F5344CB8AC3E}">
        <p14:creationId xmlns:p14="http://schemas.microsoft.com/office/powerpoint/2010/main" val="1922020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SEO Monthly Project Report by Slidesgo">
  <a:themeElements>
    <a:clrScheme name="Simple Light">
      <a:dk1>
        <a:srgbClr val="00343E"/>
      </a:dk1>
      <a:lt1>
        <a:srgbClr val="FFFFFF"/>
      </a:lt1>
      <a:dk2>
        <a:srgbClr val="00343E"/>
      </a:dk2>
      <a:lt2>
        <a:srgbClr val="FFFFFF"/>
      </a:lt2>
      <a:accent1>
        <a:srgbClr val="00677B"/>
      </a:accent1>
      <a:accent2>
        <a:srgbClr val="00AFAD"/>
      </a:accent2>
      <a:accent3>
        <a:srgbClr val="77D6CD"/>
      </a:accent3>
      <a:accent4>
        <a:srgbClr val="6B91C8"/>
      </a:accent4>
      <a:accent5>
        <a:srgbClr val="BF85AE"/>
      </a:accent5>
      <a:accent6>
        <a:srgbClr val="DCC19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718</Words>
  <Application>Microsoft Office PowerPoint</Application>
  <PresentationFormat>On-screen Show (16:9)</PresentationFormat>
  <Paragraphs>44</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Montserrat Light</vt:lpstr>
      <vt:lpstr>Montserrat</vt:lpstr>
      <vt:lpstr>Open Sans ExtraBold</vt:lpstr>
      <vt:lpstr>Work Sans</vt:lpstr>
      <vt:lpstr>Work Sans ExtraBold</vt:lpstr>
      <vt:lpstr>Arial</vt:lpstr>
      <vt:lpstr>SEO Monthly Project Report by Slidesgo</vt:lpstr>
      <vt:lpstr>Internship Report</vt:lpstr>
      <vt:lpstr>Table of contents</vt:lpstr>
      <vt:lpstr>Table of contents</vt:lpstr>
      <vt:lpstr>India Tobacco Company Limited</vt:lpstr>
      <vt:lpstr>India Tobacco Company Limited</vt:lpstr>
      <vt:lpstr>02</vt:lpstr>
      <vt:lpstr>Manage Interview process</vt:lpstr>
      <vt:lpstr>Interview Form Fililing</vt:lpstr>
      <vt:lpstr>Interview Form Fililing</vt:lpstr>
      <vt:lpstr>Excel Work</vt:lpstr>
      <vt:lpstr>Manage Excel work</vt:lpstr>
      <vt:lpstr>Internship Experience </vt:lpstr>
      <vt:lpstr>Internship Report</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Report</dc:title>
  <dc:creator>NITHISH</dc:creator>
  <cp:lastModifiedBy>Windows User</cp:lastModifiedBy>
  <cp:revision>10</cp:revision>
  <dcterms:modified xsi:type="dcterms:W3CDTF">2024-01-14T08:49:57Z</dcterms:modified>
</cp:coreProperties>
</file>