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0" r:id="rId1"/>
  </p:sldMasterIdLst>
  <p:notesMasterIdLst>
    <p:notesMasterId r:id="rId23"/>
  </p:notesMasterIdLst>
  <p:sldIdLst>
    <p:sldId id="256" r:id="rId2"/>
    <p:sldId id="258" r:id="rId3"/>
    <p:sldId id="264" r:id="rId4"/>
    <p:sldId id="265" r:id="rId5"/>
    <p:sldId id="260" r:id="rId6"/>
    <p:sldId id="261" r:id="rId7"/>
    <p:sldId id="266" r:id="rId8"/>
    <p:sldId id="270" r:id="rId9"/>
    <p:sldId id="312" r:id="rId10"/>
    <p:sldId id="268" r:id="rId11"/>
    <p:sldId id="271" r:id="rId12"/>
    <p:sldId id="289" r:id="rId13"/>
    <p:sldId id="276" r:id="rId14"/>
    <p:sldId id="279" r:id="rId15"/>
    <p:sldId id="280" r:id="rId16"/>
    <p:sldId id="277" r:id="rId17"/>
    <p:sldId id="282" r:id="rId18"/>
    <p:sldId id="287" r:id="rId19"/>
    <p:sldId id="284" r:id="rId20"/>
    <p:sldId id="286" r:id="rId21"/>
    <p:sldId id="292" r:id="rId22"/>
  </p:sldIdLst>
  <p:sldSz cx="9144000" cy="5143500" type="screen16x9"/>
  <p:notesSz cx="6858000" cy="9144000"/>
  <p:embeddedFontLst>
    <p:embeddedFont>
      <p:font typeface="Oswald" panose="020B0604020202020204" charset="0"/>
      <p:regular r:id="rId24"/>
      <p:bold r:id="rId25"/>
    </p:embeddedFont>
    <p:embeddedFont>
      <p:font typeface="Raleway" panose="020B0604020202020204" charset="0"/>
      <p:regular r:id="rId26"/>
      <p:bold r:id="rId27"/>
      <p:italic r:id="rId28"/>
      <p:boldItalic r:id="rId29"/>
    </p:embeddedFont>
    <p:embeddedFont>
      <p:font typeface="Aharoni" panose="02010803020104030203" pitchFamily="2" charset="-79"/>
      <p:bold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1083C42-15C6-4341-8376-18A4820A5753}">
  <a:tblStyle styleId="{E1083C42-15C6-4341-8376-18A4820A5753}"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8" d="100"/>
          <a:sy n="98" d="100"/>
        </p:scale>
        <p:origin x="576"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font" Target="fonts/font7.fntdata"/><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4280396949"/>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8488075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9"/>
        <p:cNvGrpSpPr/>
        <p:nvPr/>
      </p:nvGrpSpPr>
      <p:grpSpPr>
        <a:xfrm>
          <a:off x="0" y="0"/>
          <a:ext cx="0" cy="0"/>
          <a:chOff x="0" y="0"/>
          <a:chExt cx="0" cy="0"/>
        </a:xfrm>
      </p:grpSpPr>
      <p:sp>
        <p:nvSpPr>
          <p:cNvPr id="900" name="Google Shape;900;g8c1997cbfd_0_2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1" name="Google Shape;901;g8c1997cbfd_0_2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6540195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4"/>
        <p:cNvGrpSpPr/>
        <p:nvPr/>
      </p:nvGrpSpPr>
      <p:grpSpPr>
        <a:xfrm>
          <a:off x="0" y="0"/>
          <a:ext cx="0" cy="0"/>
          <a:chOff x="0" y="0"/>
          <a:chExt cx="0" cy="0"/>
        </a:xfrm>
      </p:grpSpPr>
      <p:sp>
        <p:nvSpPr>
          <p:cNvPr id="1125" name="Google Shape;1125;g8c2221473c_0_3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6" name="Google Shape;1126;g8c2221473c_0_3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0285447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8"/>
        <p:cNvGrpSpPr/>
        <p:nvPr/>
      </p:nvGrpSpPr>
      <p:grpSpPr>
        <a:xfrm>
          <a:off x="0" y="0"/>
          <a:ext cx="0" cy="0"/>
          <a:chOff x="0" y="0"/>
          <a:chExt cx="0" cy="0"/>
        </a:xfrm>
      </p:grpSpPr>
      <p:sp>
        <p:nvSpPr>
          <p:cNvPr id="2889" name="Google Shape;2889;g8c1997cbfd_0_7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90" name="Google Shape;2890;g8c1997cbfd_0_7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6507775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1"/>
        <p:cNvGrpSpPr/>
        <p:nvPr/>
      </p:nvGrpSpPr>
      <p:grpSpPr>
        <a:xfrm>
          <a:off x="0" y="0"/>
          <a:ext cx="0" cy="0"/>
          <a:chOff x="0" y="0"/>
          <a:chExt cx="0" cy="0"/>
        </a:xfrm>
      </p:grpSpPr>
      <p:sp>
        <p:nvSpPr>
          <p:cNvPr id="1632" name="Google Shape;1632;g8c1997cbfd_0_5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3" name="Google Shape;1633;g8c1997cbfd_0_5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4662035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5"/>
        <p:cNvGrpSpPr/>
        <p:nvPr/>
      </p:nvGrpSpPr>
      <p:grpSpPr>
        <a:xfrm>
          <a:off x="0" y="0"/>
          <a:ext cx="0" cy="0"/>
          <a:chOff x="0" y="0"/>
          <a:chExt cx="0" cy="0"/>
        </a:xfrm>
      </p:grpSpPr>
      <p:sp>
        <p:nvSpPr>
          <p:cNvPr id="1916" name="Google Shape;1916;g8c1997cbfd_0_6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7" name="Google Shape;1917;g8c1997cbfd_0_6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25246674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8"/>
        <p:cNvGrpSpPr/>
        <p:nvPr/>
      </p:nvGrpSpPr>
      <p:grpSpPr>
        <a:xfrm>
          <a:off x="0" y="0"/>
          <a:ext cx="0" cy="0"/>
          <a:chOff x="0" y="0"/>
          <a:chExt cx="0" cy="0"/>
        </a:xfrm>
      </p:grpSpPr>
      <p:sp>
        <p:nvSpPr>
          <p:cNvPr id="1999" name="Google Shape;1999;g8c1997cbfd_0_6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0" name="Google Shape;2000;g8c1997cbfd_0_6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60820708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2"/>
        <p:cNvGrpSpPr/>
        <p:nvPr/>
      </p:nvGrpSpPr>
      <p:grpSpPr>
        <a:xfrm>
          <a:off x="0" y="0"/>
          <a:ext cx="0" cy="0"/>
          <a:chOff x="0" y="0"/>
          <a:chExt cx="0" cy="0"/>
        </a:xfrm>
      </p:grpSpPr>
      <p:sp>
        <p:nvSpPr>
          <p:cNvPr id="1723" name="Google Shape;1723;g8c1997cbfd_0_5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4" name="Google Shape;1724;g8c1997cbfd_0_5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7500603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7"/>
        <p:cNvGrpSpPr/>
        <p:nvPr/>
      </p:nvGrpSpPr>
      <p:grpSpPr>
        <a:xfrm>
          <a:off x="0" y="0"/>
          <a:ext cx="0" cy="0"/>
          <a:chOff x="0" y="0"/>
          <a:chExt cx="0" cy="0"/>
        </a:xfrm>
      </p:grpSpPr>
      <p:sp>
        <p:nvSpPr>
          <p:cNvPr id="2228" name="Google Shape;2228;g8c1997cbfd_0_6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9" name="Google Shape;2229;g8c1997cbfd_0_6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16082037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8"/>
        <p:cNvGrpSpPr/>
        <p:nvPr/>
      </p:nvGrpSpPr>
      <p:grpSpPr>
        <a:xfrm>
          <a:off x="0" y="0"/>
          <a:ext cx="0" cy="0"/>
          <a:chOff x="0" y="0"/>
          <a:chExt cx="0" cy="0"/>
        </a:xfrm>
      </p:grpSpPr>
      <p:sp>
        <p:nvSpPr>
          <p:cNvPr id="2699" name="Google Shape;2699;g8c2221473c_0_3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00" name="Google Shape;2700;g8c2221473c_0_3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79672639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2"/>
        <p:cNvGrpSpPr/>
        <p:nvPr/>
      </p:nvGrpSpPr>
      <p:grpSpPr>
        <a:xfrm>
          <a:off x="0" y="0"/>
          <a:ext cx="0" cy="0"/>
          <a:chOff x="0" y="0"/>
          <a:chExt cx="0" cy="0"/>
        </a:xfrm>
      </p:grpSpPr>
      <p:sp>
        <p:nvSpPr>
          <p:cNvPr id="2363" name="Google Shape;2363;g8c1997cbfd_0_7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4" name="Google Shape;2364;g8c1997cbfd_0_7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2198434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8c1997cbfd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g8c1997cbfd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44701081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6"/>
        <p:cNvGrpSpPr/>
        <p:nvPr/>
      </p:nvGrpSpPr>
      <p:grpSpPr>
        <a:xfrm>
          <a:off x="0" y="0"/>
          <a:ext cx="0" cy="0"/>
          <a:chOff x="0" y="0"/>
          <a:chExt cx="0" cy="0"/>
        </a:xfrm>
      </p:grpSpPr>
      <p:sp>
        <p:nvSpPr>
          <p:cNvPr id="2607" name="Google Shape;2607;g8c1997cbfd_0_7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8" name="Google Shape;2608;g8c1997cbfd_0_7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85690881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6"/>
        <p:cNvGrpSpPr/>
        <p:nvPr/>
      </p:nvGrpSpPr>
      <p:grpSpPr>
        <a:xfrm>
          <a:off x="0" y="0"/>
          <a:ext cx="0" cy="0"/>
          <a:chOff x="0" y="0"/>
          <a:chExt cx="0" cy="0"/>
        </a:xfrm>
      </p:grpSpPr>
      <p:sp>
        <p:nvSpPr>
          <p:cNvPr id="3157" name="Google Shape;3157;g8c1997cbfd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58" name="Google Shape;3158;g8c1997cbfd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1247665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1"/>
        <p:cNvGrpSpPr/>
        <p:nvPr/>
      </p:nvGrpSpPr>
      <p:grpSpPr>
        <a:xfrm>
          <a:off x="0" y="0"/>
          <a:ext cx="0" cy="0"/>
          <a:chOff x="0" y="0"/>
          <a:chExt cx="0" cy="0"/>
        </a:xfrm>
      </p:grpSpPr>
      <p:sp>
        <p:nvSpPr>
          <p:cNvPr id="572" name="Google Shape;572;g8c1997cbfd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3" name="Google Shape;573;g8c1997cbfd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368199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2"/>
        <p:cNvGrpSpPr/>
        <p:nvPr/>
      </p:nvGrpSpPr>
      <p:grpSpPr>
        <a:xfrm>
          <a:off x="0" y="0"/>
          <a:ext cx="0" cy="0"/>
          <a:chOff x="0" y="0"/>
          <a:chExt cx="0" cy="0"/>
        </a:xfrm>
      </p:grpSpPr>
      <p:sp>
        <p:nvSpPr>
          <p:cNvPr id="663" name="Google Shape;663;g8c1997cbfd_0_1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4" name="Google Shape;664;g8c1997cbfd_0_1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5300933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g8c1997cbfd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7" name="Google Shape;357;g8c1997cbfd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2402041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1"/>
        <p:cNvGrpSpPr/>
        <p:nvPr/>
      </p:nvGrpSpPr>
      <p:grpSpPr>
        <a:xfrm>
          <a:off x="0" y="0"/>
          <a:ext cx="0" cy="0"/>
          <a:chOff x="0" y="0"/>
          <a:chExt cx="0" cy="0"/>
        </a:xfrm>
      </p:grpSpPr>
      <p:sp>
        <p:nvSpPr>
          <p:cNvPr id="422" name="Google Shape;422;g8b8ed53e21_0_3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3" name="Google Shape;423;g8b8ed53e21_0_3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6161036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5"/>
        <p:cNvGrpSpPr/>
        <p:nvPr/>
      </p:nvGrpSpPr>
      <p:grpSpPr>
        <a:xfrm>
          <a:off x="0" y="0"/>
          <a:ext cx="0" cy="0"/>
          <a:chOff x="0" y="0"/>
          <a:chExt cx="0" cy="0"/>
        </a:xfrm>
      </p:grpSpPr>
      <p:sp>
        <p:nvSpPr>
          <p:cNvPr id="676" name="Google Shape;676;g8b8ed53e21_0_1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7" name="Google Shape;677;g8b8ed53e21_0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4297020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8"/>
        <p:cNvGrpSpPr/>
        <p:nvPr/>
      </p:nvGrpSpPr>
      <p:grpSpPr>
        <a:xfrm>
          <a:off x="0" y="0"/>
          <a:ext cx="0" cy="0"/>
          <a:chOff x="0" y="0"/>
          <a:chExt cx="0" cy="0"/>
        </a:xfrm>
      </p:grpSpPr>
      <p:sp>
        <p:nvSpPr>
          <p:cNvPr id="1059" name="Google Shape;1059;g8c1997cbfd_0_2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0" name="Google Shape;1060;g8c1997cbfd_0_2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131446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0"/>
        <p:cNvGrpSpPr/>
        <p:nvPr/>
      </p:nvGrpSpPr>
      <p:grpSpPr>
        <a:xfrm>
          <a:off x="0" y="0"/>
          <a:ext cx="0" cy="0"/>
          <a:chOff x="0" y="0"/>
          <a:chExt cx="0" cy="0"/>
        </a:xfrm>
      </p:grpSpPr>
      <p:sp>
        <p:nvSpPr>
          <p:cNvPr id="1191" name="Google Shape;1191;g8c1997cbfd_0_2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2" name="Google Shape;1192;g8c1997cbfd_0_2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643735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hyperlink" Target="https://www.flaticon.com/" TargetMode="External"/><Relationship Id="rId2" Type="http://schemas.openxmlformats.org/officeDocument/2006/relationships/hyperlink" Target="https://slidesgo.com/" TargetMode="External"/><Relationship Id="rId1" Type="http://schemas.openxmlformats.org/officeDocument/2006/relationships/slideMaster" Target="../slideMasters/slideMaster1.xml"/><Relationship Id="rId4" Type="http://schemas.openxmlformats.org/officeDocument/2006/relationships/hyperlink" Target="https://www.freepik.com/" TargetMode="Externa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blipFill>
          <a:blip r:embed="rId2">
            <a:alphaModFix/>
          </a:blip>
          <a:stretch>
            <a:fillRect/>
          </a:stretch>
        </a:blipFill>
        <a:effectLst/>
      </p:bgPr>
    </p:bg>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1887750" y="948175"/>
            <a:ext cx="53685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2861875" y="3193650"/>
            <a:ext cx="34203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1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wo columns">
  <p:cSld name="TITLE_AND_TWO_COLUMNS_1">
    <p:spTree>
      <p:nvGrpSpPr>
        <p:cNvPr id="1" name="Shape 41"/>
        <p:cNvGrpSpPr/>
        <p:nvPr/>
      </p:nvGrpSpPr>
      <p:grpSpPr>
        <a:xfrm>
          <a:off x="0" y="0"/>
          <a:ext cx="0" cy="0"/>
          <a:chOff x="0" y="0"/>
          <a:chExt cx="0" cy="0"/>
        </a:xfrm>
      </p:grpSpPr>
      <p:sp>
        <p:nvSpPr>
          <p:cNvPr id="42" name="Google Shape;42;p14"/>
          <p:cNvSpPr/>
          <p:nvPr/>
        </p:nvSpPr>
        <p:spPr>
          <a:xfrm>
            <a:off x="4564625" y="9500"/>
            <a:ext cx="4579500" cy="5143500"/>
          </a:xfrm>
          <a:prstGeom prst="rect">
            <a:avLst/>
          </a:prstGeom>
          <a:gradFill>
            <a:gsLst>
              <a:gs pos="0">
                <a:srgbClr val="20124D"/>
              </a:gs>
              <a:gs pos="58999">
                <a:srgbClr val="855673"/>
              </a:gs>
              <a:gs pos="100000">
                <a:srgbClr val="EA9999"/>
              </a:gs>
            </a:gsLst>
            <a:lin ang="2700006" scaled="0"/>
          </a:gra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 name="Google Shape;43;p14"/>
          <p:cNvSpPr/>
          <p:nvPr/>
        </p:nvSpPr>
        <p:spPr>
          <a:xfrm>
            <a:off x="-14875" y="9500"/>
            <a:ext cx="4579500" cy="5143500"/>
          </a:xfrm>
          <a:prstGeom prst="rect">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 name="Google Shape;44;p14"/>
          <p:cNvSpPr txBox="1">
            <a:spLocks noGrp="1"/>
          </p:cNvSpPr>
          <p:nvPr>
            <p:ph type="title"/>
          </p:nvPr>
        </p:nvSpPr>
        <p:spPr>
          <a:xfrm>
            <a:off x="5011588" y="2052650"/>
            <a:ext cx="21453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5" name="Google Shape;45;p14"/>
          <p:cNvSpPr txBox="1">
            <a:spLocks noGrp="1"/>
          </p:cNvSpPr>
          <p:nvPr>
            <p:ph type="body" idx="1"/>
          </p:nvPr>
        </p:nvSpPr>
        <p:spPr>
          <a:xfrm>
            <a:off x="5011592" y="2587250"/>
            <a:ext cx="2145300" cy="1027800"/>
          </a:xfrm>
          <a:prstGeom prst="rect">
            <a:avLst/>
          </a:prstGeom>
        </p:spPr>
        <p:txBody>
          <a:bodyPr spcFirstLastPara="1" wrap="square" lIns="91425" tIns="91425" rIns="91425" bIns="91425" anchor="t" anchorCtr="0">
            <a:noAutofit/>
          </a:bodyPr>
          <a:lstStyle>
            <a:lvl1pPr marL="457200" lvl="0" indent="-317500" algn="ctr" rtl="0">
              <a:spcBef>
                <a:spcPts val="0"/>
              </a:spcBef>
              <a:spcAft>
                <a:spcPts val="0"/>
              </a:spcAft>
              <a:buSzPts val="1400"/>
              <a:buChar char="●"/>
              <a:defRPr/>
            </a:lvl1pPr>
            <a:lvl2pPr marL="914400" lvl="1" indent="-317500" rtl="0">
              <a:spcBef>
                <a:spcPts val="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46" name="Google Shape;46;p14"/>
          <p:cNvSpPr txBox="1">
            <a:spLocks noGrp="1"/>
          </p:cNvSpPr>
          <p:nvPr>
            <p:ph type="body" idx="2"/>
          </p:nvPr>
        </p:nvSpPr>
        <p:spPr>
          <a:xfrm>
            <a:off x="2295767" y="2587250"/>
            <a:ext cx="2145300" cy="1027800"/>
          </a:xfrm>
          <a:prstGeom prst="rect">
            <a:avLst/>
          </a:prstGeom>
        </p:spPr>
        <p:txBody>
          <a:bodyPr spcFirstLastPara="1" wrap="square" lIns="91425" tIns="91425" rIns="91425" bIns="91425" anchor="t" anchorCtr="0">
            <a:noAutofit/>
          </a:bodyPr>
          <a:lstStyle>
            <a:lvl1pPr marL="457200" lvl="0" indent="-317500" algn="ctr" rtl="0">
              <a:spcBef>
                <a:spcPts val="0"/>
              </a:spcBef>
              <a:spcAft>
                <a:spcPts val="0"/>
              </a:spcAft>
              <a:buSzPts val="1400"/>
              <a:buChar char="●"/>
              <a:defRPr/>
            </a:lvl1pPr>
            <a:lvl2pPr marL="914400" lvl="1" indent="-317500" rtl="0">
              <a:spcBef>
                <a:spcPts val="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47" name="Google Shape;47;p14"/>
          <p:cNvSpPr txBox="1">
            <a:spLocks noGrp="1"/>
          </p:cNvSpPr>
          <p:nvPr>
            <p:ph type="title" idx="3"/>
          </p:nvPr>
        </p:nvSpPr>
        <p:spPr>
          <a:xfrm>
            <a:off x="2295763" y="2052650"/>
            <a:ext cx="21453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Four columns 2">
  <p:cSld name="CUSTOM_5_1">
    <p:spTree>
      <p:nvGrpSpPr>
        <p:cNvPr id="1" name="Shape 78"/>
        <p:cNvGrpSpPr/>
        <p:nvPr/>
      </p:nvGrpSpPr>
      <p:grpSpPr>
        <a:xfrm>
          <a:off x="0" y="0"/>
          <a:ext cx="0" cy="0"/>
          <a:chOff x="0" y="0"/>
          <a:chExt cx="0" cy="0"/>
        </a:xfrm>
      </p:grpSpPr>
      <p:sp>
        <p:nvSpPr>
          <p:cNvPr id="79" name="Google Shape;79;p18"/>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80" name="Google Shape;80;p18"/>
          <p:cNvSpPr txBox="1">
            <a:spLocks noGrp="1"/>
          </p:cNvSpPr>
          <p:nvPr>
            <p:ph type="subTitle" idx="1"/>
          </p:nvPr>
        </p:nvSpPr>
        <p:spPr>
          <a:xfrm>
            <a:off x="2223250" y="1466400"/>
            <a:ext cx="1682700" cy="3897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1800"/>
              <a:buFont typeface="Oswald"/>
              <a:buNone/>
              <a:defRPr sz="1800">
                <a:latin typeface="Oswald"/>
                <a:ea typeface="Oswald"/>
                <a:cs typeface="Oswald"/>
                <a:sym typeface="Oswald"/>
              </a:defRPr>
            </a:lvl1pPr>
            <a:lvl2pPr lvl="1" rtl="0">
              <a:spcBef>
                <a:spcPts val="0"/>
              </a:spcBef>
              <a:spcAft>
                <a:spcPts val="0"/>
              </a:spcAft>
              <a:buSzPts val="1800"/>
              <a:buFont typeface="Oswald"/>
              <a:buNone/>
              <a:defRPr sz="1800">
                <a:latin typeface="Oswald"/>
                <a:ea typeface="Oswald"/>
                <a:cs typeface="Oswald"/>
                <a:sym typeface="Oswald"/>
              </a:defRPr>
            </a:lvl2pPr>
            <a:lvl3pPr lvl="2" rtl="0">
              <a:spcBef>
                <a:spcPts val="1600"/>
              </a:spcBef>
              <a:spcAft>
                <a:spcPts val="0"/>
              </a:spcAft>
              <a:buSzPts val="1800"/>
              <a:buFont typeface="Oswald"/>
              <a:buNone/>
              <a:defRPr sz="1800">
                <a:latin typeface="Oswald"/>
                <a:ea typeface="Oswald"/>
                <a:cs typeface="Oswald"/>
                <a:sym typeface="Oswald"/>
              </a:defRPr>
            </a:lvl3pPr>
            <a:lvl4pPr lvl="3" rtl="0">
              <a:spcBef>
                <a:spcPts val="1600"/>
              </a:spcBef>
              <a:spcAft>
                <a:spcPts val="0"/>
              </a:spcAft>
              <a:buSzPts val="1800"/>
              <a:buFont typeface="Oswald"/>
              <a:buNone/>
              <a:defRPr sz="1800">
                <a:latin typeface="Oswald"/>
                <a:ea typeface="Oswald"/>
                <a:cs typeface="Oswald"/>
                <a:sym typeface="Oswald"/>
              </a:defRPr>
            </a:lvl4pPr>
            <a:lvl5pPr lvl="4" rtl="0">
              <a:spcBef>
                <a:spcPts val="1600"/>
              </a:spcBef>
              <a:spcAft>
                <a:spcPts val="0"/>
              </a:spcAft>
              <a:buSzPts val="1800"/>
              <a:buFont typeface="Oswald"/>
              <a:buNone/>
              <a:defRPr sz="1800">
                <a:latin typeface="Oswald"/>
                <a:ea typeface="Oswald"/>
                <a:cs typeface="Oswald"/>
                <a:sym typeface="Oswald"/>
              </a:defRPr>
            </a:lvl5pPr>
            <a:lvl6pPr lvl="5" rtl="0">
              <a:spcBef>
                <a:spcPts val="1600"/>
              </a:spcBef>
              <a:spcAft>
                <a:spcPts val="0"/>
              </a:spcAft>
              <a:buSzPts val="1800"/>
              <a:buFont typeface="Oswald"/>
              <a:buNone/>
              <a:defRPr sz="1800">
                <a:latin typeface="Oswald"/>
                <a:ea typeface="Oswald"/>
                <a:cs typeface="Oswald"/>
                <a:sym typeface="Oswald"/>
              </a:defRPr>
            </a:lvl6pPr>
            <a:lvl7pPr lvl="6" rtl="0">
              <a:spcBef>
                <a:spcPts val="1600"/>
              </a:spcBef>
              <a:spcAft>
                <a:spcPts val="0"/>
              </a:spcAft>
              <a:buSzPts val="1800"/>
              <a:buFont typeface="Oswald"/>
              <a:buNone/>
              <a:defRPr sz="1800">
                <a:latin typeface="Oswald"/>
                <a:ea typeface="Oswald"/>
                <a:cs typeface="Oswald"/>
                <a:sym typeface="Oswald"/>
              </a:defRPr>
            </a:lvl7pPr>
            <a:lvl8pPr lvl="7" rtl="0">
              <a:spcBef>
                <a:spcPts val="1600"/>
              </a:spcBef>
              <a:spcAft>
                <a:spcPts val="0"/>
              </a:spcAft>
              <a:buSzPts val="1800"/>
              <a:buFont typeface="Oswald"/>
              <a:buNone/>
              <a:defRPr sz="1800">
                <a:latin typeface="Oswald"/>
                <a:ea typeface="Oswald"/>
                <a:cs typeface="Oswald"/>
                <a:sym typeface="Oswald"/>
              </a:defRPr>
            </a:lvl8pPr>
            <a:lvl9pPr lvl="8" rtl="0">
              <a:spcBef>
                <a:spcPts val="1600"/>
              </a:spcBef>
              <a:spcAft>
                <a:spcPts val="1600"/>
              </a:spcAft>
              <a:buSzPts val="1800"/>
              <a:buFont typeface="Oswald"/>
              <a:buNone/>
              <a:defRPr sz="1800">
                <a:latin typeface="Oswald"/>
                <a:ea typeface="Oswald"/>
                <a:cs typeface="Oswald"/>
                <a:sym typeface="Oswald"/>
              </a:defRPr>
            </a:lvl9pPr>
          </a:lstStyle>
          <a:p>
            <a:endParaRPr/>
          </a:p>
        </p:txBody>
      </p:sp>
      <p:sp>
        <p:nvSpPr>
          <p:cNvPr id="81" name="Google Shape;81;p18"/>
          <p:cNvSpPr txBox="1">
            <a:spLocks noGrp="1"/>
          </p:cNvSpPr>
          <p:nvPr>
            <p:ph type="subTitle" idx="2"/>
          </p:nvPr>
        </p:nvSpPr>
        <p:spPr>
          <a:xfrm>
            <a:off x="1798550" y="1842500"/>
            <a:ext cx="2107500" cy="812100"/>
          </a:xfrm>
          <a:prstGeom prst="rect">
            <a:avLst/>
          </a:prstGeom>
        </p:spPr>
        <p:txBody>
          <a:bodyPr spcFirstLastPara="1" wrap="square" lIns="91425" tIns="91425" rIns="91425" bIns="91425" anchor="t" anchorCtr="0">
            <a:noAutofit/>
          </a:bodyPr>
          <a:lstStyle>
            <a:lvl1pPr marR="32004" lvl="0" algn="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2" name="Google Shape;82;p18"/>
          <p:cNvSpPr txBox="1">
            <a:spLocks noGrp="1"/>
          </p:cNvSpPr>
          <p:nvPr>
            <p:ph type="subTitle" idx="3"/>
          </p:nvPr>
        </p:nvSpPr>
        <p:spPr>
          <a:xfrm>
            <a:off x="2223594" y="2790025"/>
            <a:ext cx="1682400" cy="3897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1800"/>
              <a:buFont typeface="Oswald"/>
              <a:buNone/>
              <a:defRPr sz="1800">
                <a:latin typeface="Oswald"/>
                <a:ea typeface="Oswald"/>
                <a:cs typeface="Oswald"/>
                <a:sym typeface="Oswald"/>
              </a:defRPr>
            </a:lvl1pPr>
            <a:lvl2pPr lvl="1" rtl="0">
              <a:spcBef>
                <a:spcPts val="0"/>
              </a:spcBef>
              <a:spcAft>
                <a:spcPts val="0"/>
              </a:spcAft>
              <a:buSzPts val="1800"/>
              <a:buFont typeface="Oswald"/>
              <a:buNone/>
              <a:defRPr sz="1800">
                <a:latin typeface="Oswald"/>
                <a:ea typeface="Oswald"/>
                <a:cs typeface="Oswald"/>
                <a:sym typeface="Oswald"/>
              </a:defRPr>
            </a:lvl2pPr>
            <a:lvl3pPr lvl="2" rtl="0">
              <a:spcBef>
                <a:spcPts val="1600"/>
              </a:spcBef>
              <a:spcAft>
                <a:spcPts val="0"/>
              </a:spcAft>
              <a:buSzPts val="1800"/>
              <a:buFont typeface="Oswald"/>
              <a:buNone/>
              <a:defRPr sz="1800">
                <a:latin typeface="Oswald"/>
                <a:ea typeface="Oswald"/>
                <a:cs typeface="Oswald"/>
                <a:sym typeface="Oswald"/>
              </a:defRPr>
            </a:lvl3pPr>
            <a:lvl4pPr lvl="3" rtl="0">
              <a:spcBef>
                <a:spcPts val="1600"/>
              </a:spcBef>
              <a:spcAft>
                <a:spcPts val="0"/>
              </a:spcAft>
              <a:buSzPts val="1800"/>
              <a:buFont typeface="Oswald"/>
              <a:buNone/>
              <a:defRPr sz="1800">
                <a:latin typeface="Oswald"/>
                <a:ea typeface="Oswald"/>
                <a:cs typeface="Oswald"/>
                <a:sym typeface="Oswald"/>
              </a:defRPr>
            </a:lvl4pPr>
            <a:lvl5pPr lvl="4" rtl="0">
              <a:spcBef>
                <a:spcPts val="1600"/>
              </a:spcBef>
              <a:spcAft>
                <a:spcPts val="0"/>
              </a:spcAft>
              <a:buSzPts val="1800"/>
              <a:buFont typeface="Oswald"/>
              <a:buNone/>
              <a:defRPr sz="1800">
                <a:latin typeface="Oswald"/>
                <a:ea typeface="Oswald"/>
                <a:cs typeface="Oswald"/>
                <a:sym typeface="Oswald"/>
              </a:defRPr>
            </a:lvl5pPr>
            <a:lvl6pPr lvl="5" rtl="0">
              <a:spcBef>
                <a:spcPts val="1600"/>
              </a:spcBef>
              <a:spcAft>
                <a:spcPts val="0"/>
              </a:spcAft>
              <a:buSzPts val="1800"/>
              <a:buFont typeface="Oswald"/>
              <a:buNone/>
              <a:defRPr sz="1800">
                <a:latin typeface="Oswald"/>
                <a:ea typeface="Oswald"/>
                <a:cs typeface="Oswald"/>
                <a:sym typeface="Oswald"/>
              </a:defRPr>
            </a:lvl6pPr>
            <a:lvl7pPr lvl="6" rtl="0">
              <a:spcBef>
                <a:spcPts val="1600"/>
              </a:spcBef>
              <a:spcAft>
                <a:spcPts val="0"/>
              </a:spcAft>
              <a:buSzPts val="1800"/>
              <a:buFont typeface="Oswald"/>
              <a:buNone/>
              <a:defRPr sz="1800">
                <a:latin typeface="Oswald"/>
                <a:ea typeface="Oswald"/>
                <a:cs typeface="Oswald"/>
                <a:sym typeface="Oswald"/>
              </a:defRPr>
            </a:lvl7pPr>
            <a:lvl8pPr lvl="7" rtl="0">
              <a:spcBef>
                <a:spcPts val="1600"/>
              </a:spcBef>
              <a:spcAft>
                <a:spcPts val="0"/>
              </a:spcAft>
              <a:buSzPts val="1800"/>
              <a:buFont typeface="Oswald"/>
              <a:buNone/>
              <a:defRPr sz="1800">
                <a:latin typeface="Oswald"/>
                <a:ea typeface="Oswald"/>
                <a:cs typeface="Oswald"/>
                <a:sym typeface="Oswald"/>
              </a:defRPr>
            </a:lvl8pPr>
            <a:lvl9pPr lvl="8" rtl="0">
              <a:spcBef>
                <a:spcPts val="1600"/>
              </a:spcBef>
              <a:spcAft>
                <a:spcPts val="1600"/>
              </a:spcAft>
              <a:buSzPts val="1800"/>
              <a:buFont typeface="Oswald"/>
              <a:buNone/>
              <a:defRPr sz="1800">
                <a:latin typeface="Oswald"/>
                <a:ea typeface="Oswald"/>
                <a:cs typeface="Oswald"/>
                <a:sym typeface="Oswald"/>
              </a:defRPr>
            </a:lvl9pPr>
          </a:lstStyle>
          <a:p>
            <a:endParaRPr/>
          </a:p>
        </p:txBody>
      </p:sp>
      <p:sp>
        <p:nvSpPr>
          <p:cNvPr id="83" name="Google Shape;83;p18"/>
          <p:cNvSpPr txBox="1">
            <a:spLocks noGrp="1"/>
          </p:cNvSpPr>
          <p:nvPr>
            <p:ph type="subTitle" idx="4"/>
          </p:nvPr>
        </p:nvSpPr>
        <p:spPr>
          <a:xfrm>
            <a:off x="1798574" y="3166125"/>
            <a:ext cx="2107500" cy="812100"/>
          </a:xfrm>
          <a:prstGeom prst="rect">
            <a:avLst/>
          </a:prstGeom>
        </p:spPr>
        <p:txBody>
          <a:bodyPr spcFirstLastPara="1" wrap="square" lIns="91425" tIns="91425" rIns="91425" bIns="91425" anchor="t" anchorCtr="0">
            <a:noAutofit/>
          </a:bodyPr>
          <a:lstStyle>
            <a:lvl1pPr marR="40812" lvl="0" algn="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4" name="Google Shape;84;p18"/>
          <p:cNvSpPr txBox="1">
            <a:spLocks noGrp="1"/>
          </p:cNvSpPr>
          <p:nvPr>
            <p:ph type="subTitle" idx="5"/>
          </p:nvPr>
        </p:nvSpPr>
        <p:spPr>
          <a:xfrm>
            <a:off x="5237913" y="2790025"/>
            <a:ext cx="1682400" cy="3897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Font typeface="Oswald"/>
              <a:buNone/>
              <a:defRPr sz="1800">
                <a:latin typeface="Oswald"/>
                <a:ea typeface="Oswald"/>
                <a:cs typeface="Oswald"/>
                <a:sym typeface="Oswald"/>
              </a:defRPr>
            </a:lvl1pPr>
            <a:lvl2pPr lvl="1" rtl="0">
              <a:spcBef>
                <a:spcPts val="0"/>
              </a:spcBef>
              <a:spcAft>
                <a:spcPts val="0"/>
              </a:spcAft>
              <a:buSzPts val="1800"/>
              <a:buFont typeface="Oswald"/>
              <a:buNone/>
              <a:defRPr sz="1800">
                <a:latin typeface="Oswald"/>
                <a:ea typeface="Oswald"/>
                <a:cs typeface="Oswald"/>
                <a:sym typeface="Oswald"/>
              </a:defRPr>
            </a:lvl2pPr>
            <a:lvl3pPr lvl="2" rtl="0">
              <a:spcBef>
                <a:spcPts val="1600"/>
              </a:spcBef>
              <a:spcAft>
                <a:spcPts val="0"/>
              </a:spcAft>
              <a:buSzPts val="1800"/>
              <a:buFont typeface="Oswald"/>
              <a:buNone/>
              <a:defRPr sz="1800">
                <a:latin typeface="Oswald"/>
                <a:ea typeface="Oswald"/>
                <a:cs typeface="Oswald"/>
                <a:sym typeface="Oswald"/>
              </a:defRPr>
            </a:lvl3pPr>
            <a:lvl4pPr lvl="3" rtl="0">
              <a:spcBef>
                <a:spcPts val="1600"/>
              </a:spcBef>
              <a:spcAft>
                <a:spcPts val="0"/>
              </a:spcAft>
              <a:buSzPts val="1800"/>
              <a:buFont typeface="Oswald"/>
              <a:buNone/>
              <a:defRPr sz="1800">
                <a:latin typeface="Oswald"/>
                <a:ea typeface="Oswald"/>
                <a:cs typeface="Oswald"/>
                <a:sym typeface="Oswald"/>
              </a:defRPr>
            </a:lvl4pPr>
            <a:lvl5pPr lvl="4" rtl="0">
              <a:spcBef>
                <a:spcPts val="1600"/>
              </a:spcBef>
              <a:spcAft>
                <a:spcPts val="0"/>
              </a:spcAft>
              <a:buSzPts val="1800"/>
              <a:buFont typeface="Oswald"/>
              <a:buNone/>
              <a:defRPr sz="1800">
                <a:latin typeface="Oswald"/>
                <a:ea typeface="Oswald"/>
                <a:cs typeface="Oswald"/>
                <a:sym typeface="Oswald"/>
              </a:defRPr>
            </a:lvl5pPr>
            <a:lvl6pPr lvl="5" rtl="0">
              <a:spcBef>
                <a:spcPts val="1600"/>
              </a:spcBef>
              <a:spcAft>
                <a:spcPts val="0"/>
              </a:spcAft>
              <a:buSzPts val="1800"/>
              <a:buFont typeface="Oswald"/>
              <a:buNone/>
              <a:defRPr sz="1800">
                <a:latin typeface="Oswald"/>
                <a:ea typeface="Oswald"/>
                <a:cs typeface="Oswald"/>
                <a:sym typeface="Oswald"/>
              </a:defRPr>
            </a:lvl6pPr>
            <a:lvl7pPr lvl="6" rtl="0">
              <a:spcBef>
                <a:spcPts val="1600"/>
              </a:spcBef>
              <a:spcAft>
                <a:spcPts val="0"/>
              </a:spcAft>
              <a:buSzPts val="1800"/>
              <a:buFont typeface="Oswald"/>
              <a:buNone/>
              <a:defRPr sz="1800">
                <a:latin typeface="Oswald"/>
                <a:ea typeface="Oswald"/>
                <a:cs typeface="Oswald"/>
                <a:sym typeface="Oswald"/>
              </a:defRPr>
            </a:lvl7pPr>
            <a:lvl8pPr lvl="7" rtl="0">
              <a:spcBef>
                <a:spcPts val="1600"/>
              </a:spcBef>
              <a:spcAft>
                <a:spcPts val="0"/>
              </a:spcAft>
              <a:buSzPts val="1800"/>
              <a:buFont typeface="Oswald"/>
              <a:buNone/>
              <a:defRPr sz="1800">
                <a:latin typeface="Oswald"/>
                <a:ea typeface="Oswald"/>
                <a:cs typeface="Oswald"/>
                <a:sym typeface="Oswald"/>
              </a:defRPr>
            </a:lvl8pPr>
            <a:lvl9pPr lvl="8" rtl="0">
              <a:spcBef>
                <a:spcPts val="1600"/>
              </a:spcBef>
              <a:spcAft>
                <a:spcPts val="1600"/>
              </a:spcAft>
              <a:buSzPts val="1800"/>
              <a:buFont typeface="Oswald"/>
              <a:buNone/>
              <a:defRPr sz="1800">
                <a:latin typeface="Oswald"/>
                <a:ea typeface="Oswald"/>
                <a:cs typeface="Oswald"/>
                <a:sym typeface="Oswald"/>
              </a:defRPr>
            </a:lvl9pPr>
          </a:lstStyle>
          <a:p>
            <a:endParaRPr/>
          </a:p>
        </p:txBody>
      </p:sp>
      <p:sp>
        <p:nvSpPr>
          <p:cNvPr id="85" name="Google Shape;85;p18"/>
          <p:cNvSpPr txBox="1">
            <a:spLocks noGrp="1"/>
          </p:cNvSpPr>
          <p:nvPr>
            <p:ph type="subTitle" idx="6"/>
          </p:nvPr>
        </p:nvSpPr>
        <p:spPr>
          <a:xfrm>
            <a:off x="5237975" y="3166125"/>
            <a:ext cx="2107500" cy="812100"/>
          </a:xfrm>
          <a:prstGeom prst="rect">
            <a:avLst/>
          </a:prstGeom>
        </p:spPr>
        <p:txBody>
          <a:bodyPr spcFirstLastPara="1" wrap="square" lIns="91425" tIns="91425" rIns="91425" bIns="91425" anchor="t" anchorCtr="0">
            <a:noAutofit/>
          </a:bodyPr>
          <a:lstStyle>
            <a:lvl1pPr marR="0"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6" name="Google Shape;86;p18"/>
          <p:cNvSpPr txBox="1">
            <a:spLocks noGrp="1"/>
          </p:cNvSpPr>
          <p:nvPr>
            <p:ph type="subTitle" idx="7"/>
          </p:nvPr>
        </p:nvSpPr>
        <p:spPr>
          <a:xfrm>
            <a:off x="5237957" y="1466400"/>
            <a:ext cx="1682400" cy="3897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Font typeface="Oswald"/>
              <a:buNone/>
              <a:defRPr sz="1800">
                <a:latin typeface="Oswald"/>
                <a:ea typeface="Oswald"/>
                <a:cs typeface="Oswald"/>
                <a:sym typeface="Oswald"/>
              </a:defRPr>
            </a:lvl1pPr>
            <a:lvl2pPr lvl="1" rtl="0">
              <a:spcBef>
                <a:spcPts val="0"/>
              </a:spcBef>
              <a:spcAft>
                <a:spcPts val="0"/>
              </a:spcAft>
              <a:buSzPts val="1800"/>
              <a:buFont typeface="Oswald"/>
              <a:buNone/>
              <a:defRPr sz="1800">
                <a:latin typeface="Oswald"/>
                <a:ea typeface="Oswald"/>
                <a:cs typeface="Oswald"/>
                <a:sym typeface="Oswald"/>
              </a:defRPr>
            </a:lvl2pPr>
            <a:lvl3pPr lvl="2" rtl="0">
              <a:spcBef>
                <a:spcPts val="1600"/>
              </a:spcBef>
              <a:spcAft>
                <a:spcPts val="0"/>
              </a:spcAft>
              <a:buSzPts val="1800"/>
              <a:buFont typeface="Oswald"/>
              <a:buNone/>
              <a:defRPr sz="1800">
                <a:latin typeface="Oswald"/>
                <a:ea typeface="Oswald"/>
                <a:cs typeface="Oswald"/>
                <a:sym typeface="Oswald"/>
              </a:defRPr>
            </a:lvl3pPr>
            <a:lvl4pPr lvl="3" rtl="0">
              <a:spcBef>
                <a:spcPts val="1600"/>
              </a:spcBef>
              <a:spcAft>
                <a:spcPts val="0"/>
              </a:spcAft>
              <a:buSzPts val="1800"/>
              <a:buFont typeface="Oswald"/>
              <a:buNone/>
              <a:defRPr sz="1800">
                <a:latin typeface="Oswald"/>
                <a:ea typeface="Oswald"/>
                <a:cs typeface="Oswald"/>
                <a:sym typeface="Oswald"/>
              </a:defRPr>
            </a:lvl4pPr>
            <a:lvl5pPr lvl="4" rtl="0">
              <a:spcBef>
                <a:spcPts val="1600"/>
              </a:spcBef>
              <a:spcAft>
                <a:spcPts val="0"/>
              </a:spcAft>
              <a:buSzPts val="1800"/>
              <a:buFont typeface="Oswald"/>
              <a:buNone/>
              <a:defRPr sz="1800">
                <a:latin typeface="Oswald"/>
                <a:ea typeface="Oswald"/>
                <a:cs typeface="Oswald"/>
                <a:sym typeface="Oswald"/>
              </a:defRPr>
            </a:lvl5pPr>
            <a:lvl6pPr lvl="5" rtl="0">
              <a:spcBef>
                <a:spcPts val="1600"/>
              </a:spcBef>
              <a:spcAft>
                <a:spcPts val="0"/>
              </a:spcAft>
              <a:buSzPts val="1800"/>
              <a:buFont typeface="Oswald"/>
              <a:buNone/>
              <a:defRPr sz="1800">
                <a:latin typeface="Oswald"/>
                <a:ea typeface="Oswald"/>
                <a:cs typeface="Oswald"/>
                <a:sym typeface="Oswald"/>
              </a:defRPr>
            </a:lvl6pPr>
            <a:lvl7pPr lvl="6" rtl="0">
              <a:spcBef>
                <a:spcPts val="1600"/>
              </a:spcBef>
              <a:spcAft>
                <a:spcPts val="0"/>
              </a:spcAft>
              <a:buSzPts val="1800"/>
              <a:buFont typeface="Oswald"/>
              <a:buNone/>
              <a:defRPr sz="1800">
                <a:latin typeface="Oswald"/>
                <a:ea typeface="Oswald"/>
                <a:cs typeface="Oswald"/>
                <a:sym typeface="Oswald"/>
              </a:defRPr>
            </a:lvl7pPr>
            <a:lvl8pPr lvl="7" rtl="0">
              <a:spcBef>
                <a:spcPts val="1600"/>
              </a:spcBef>
              <a:spcAft>
                <a:spcPts val="0"/>
              </a:spcAft>
              <a:buSzPts val="1800"/>
              <a:buFont typeface="Oswald"/>
              <a:buNone/>
              <a:defRPr sz="1800">
                <a:latin typeface="Oswald"/>
                <a:ea typeface="Oswald"/>
                <a:cs typeface="Oswald"/>
                <a:sym typeface="Oswald"/>
              </a:defRPr>
            </a:lvl8pPr>
            <a:lvl9pPr lvl="8" rtl="0">
              <a:spcBef>
                <a:spcPts val="1600"/>
              </a:spcBef>
              <a:spcAft>
                <a:spcPts val="1600"/>
              </a:spcAft>
              <a:buSzPts val="1800"/>
              <a:buFont typeface="Oswald"/>
              <a:buNone/>
              <a:defRPr sz="1800">
                <a:latin typeface="Oswald"/>
                <a:ea typeface="Oswald"/>
                <a:cs typeface="Oswald"/>
                <a:sym typeface="Oswald"/>
              </a:defRPr>
            </a:lvl9pPr>
          </a:lstStyle>
          <a:p>
            <a:endParaRPr/>
          </a:p>
        </p:txBody>
      </p:sp>
      <p:sp>
        <p:nvSpPr>
          <p:cNvPr id="87" name="Google Shape;87;p18"/>
          <p:cNvSpPr txBox="1">
            <a:spLocks noGrp="1"/>
          </p:cNvSpPr>
          <p:nvPr>
            <p:ph type="subTitle" idx="8"/>
          </p:nvPr>
        </p:nvSpPr>
        <p:spPr>
          <a:xfrm>
            <a:off x="5238026" y="1842500"/>
            <a:ext cx="2107500" cy="812100"/>
          </a:xfrm>
          <a:prstGeom prst="rect">
            <a:avLst/>
          </a:prstGeom>
        </p:spPr>
        <p:txBody>
          <a:bodyPr spcFirstLastPara="1" wrap="square" lIns="91425" tIns="91425" rIns="91425" bIns="91425" anchor="t" anchorCtr="0">
            <a:noAutofit/>
          </a:bodyPr>
          <a:lstStyle>
            <a:lvl1pPr marR="32004"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CUSTOM_2">
    <p:spTree>
      <p:nvGrpSpPr>
        <p:cNvPr id="1" name="Shape 99"/>
        <p:cNvGrpSpPr/>
        <p:nvPr/>
      </p:nvGrpSpPr>
      <p:grpSpPr>
        <a:xfrm>
          <a:off x="0" y="0"/>
          <a:ext cx="0" cy="0"/>
          <a:chOff x="0" y="0"/>
          <a:chExt cx="0" cy="0"/>
        </a:xfrm>
      </p:grpSpPr>
      <p:sp>
        <p:nvSpPr>
          <p:cNvPr id="100" name="Google Shape;100;p20"/>
          <p:cNvSpPr txBox="1">
            <a:spLocks noGrp="1"/>
          </p:cNvSpPr>
          <p:nvPr>
            <p:ph type="subTitle" idx="1"/>
          </p:nvPr>
        </p:nvSpPr>
        <p:spPr>
          <a:xfrm>
            <a:off x="719600" y="1770625"/>
            <a:ext cx="2317200" cy="389700"/>
          </a:xfrm>
          <a:prstGeom prst="rect">
            <a:avLst/>
          </a:prstGeom>
        </p:spPr>
        <p:txBody>
          <a:bodyPr spcFirstLastPara="1" wrap="square" lIns="91425" tIns="91425" rIns="91425" bIns="91425" anchor="ctr" anchorCtr="0">
            <a:noAutofit/>
          </a:bodyPr>
          <a:lstStyle>
            <a:lvl1pPr lvl="0" algn="ctr">
              <a:spcBef>
                <a:spcPts val="0"/>
              </a:spcBef>
              <a:spcAft>
                <a:spcPts val="0"/>
              </a:spcAft>
              <a:buSzPts val="1800"/>
              <a:buFont typeface="Oswald"/>
              <a:buNone/>
              <a:defRPr sz="1800">
                <a:latin typeface="Oswald"/>
                <a:ea typeface="Oswald"/>
                <a:cs typeface="Oswald"/>
                <a:sym typeface="Oswald"/>
              </a:defRPr>
            </a:lvl1pPr>
            <a:lvl2pPr lvl="1">
              <a:spcBef>
                <a:spcPts val="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a:endParaRPr/>
          </a:p>
        </p:txBody>
      </p:sp>
      <p:sp>
        <p:nvSpPr>
          <p:cNvPr id="101" name="Google Shape;101;p20"/>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02" name="Google Shape;102;p20"/>
          <p:cNvSpPr txBox="1">
            <a:spLocks noGrp="1"/>
          </p:cNvSpPr>
          <p:nvPr>
            <p:ph type="title" idx="2" hasCustomPrompt="1"/>
          </p:nvPr>
        </p:nvSpPr>
        <p:spPr>
          <a:xfrm>
            <a:off x="1329200" y="1318325"/>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103" name="Google Shape;103;p20"/>
          <p:cNvSpPr txBox="1">
            <a:spLocks noGrp="1"/>
          </p:cNvSpPr>
          <p:nvPr>
            <p:ph type="subTitle" idx="3"/>
          </p:nvPr>
        </p:nvSpPr>
        <p:spPr>
          <a:xfrm>
            <a:off x="720100" y="2146716"/>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4" name="Google Shape;104;p20"/>
          <p:cNvSpPr txBox="1">
            <a:spLocks noGrp="1"/>
          </p:cNvSpPr>
          <p:nvPr>
            <p:ph type="subTitle" idx="4"/>
          </p:nvPr>
        </p:nvSpPr>
        <p:spPr>
          <a:xfrm>
            <a:off x="3413500" y="1770625"/>
            <a:ext cx="23169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Font typeface="Oswald"/>
              <a:buNone/>
              <a:defRPr sz="1800">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105" name="Google Shape;105;p20"/>
          <p:cNvSpPr txBox="1">
            <a:spLocks noGrp="1"/>
          </p:cNvSpPr>
          <p:nvPr>
            <p:ph type="title" idx="5" hasCustomPrompt="1"/>
          </p:nvPr>
        </p:nvSpPr>
        <p:spPr>
          <a:xfrm>
            <a:off x="4023025" y="1318325"/>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106" name="Google Shape;106;p20"/>
          <p:cNvSpPr txBox="1">
            <a:spLocks noGrp="1"/>
          </p:cNvSpPr>
          <p:nvPr>
            <p:ph type="subTitle" idx="6"/>
          </p:nvPr>
        </p:nvSpPr>
        <p:spPr>
          <a:xfrm>
            <a:off x="3413738" y="2146716"/>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7" name="Google Shape;107;p20"/>
          <p:cNvSpPr txBox="1">
            <a:spLocks noGrp="1"/>
          </p:cNvSpPr>
          <p:nvPr>
            <p:ph type="subTitle" idx="7"/>
          </p:nvPr>
        </p:nvSpPr>
        <p:spPr>
          <a:xfrm>
            <a:off x="6107050" y="1770625"/>
            <a:ext cx="23169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Font typeface="Oswald"/>
              <a:buNone/>
              <a:defRPr sz="1800">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108" name="Google Shape;108;p20"/>
          <p:cNvSpPr txBox="1">
            <a:spLocks noGrp="1"/>
          </p:cNvSpPr>
          <p:nvPr>
            <p:ph type="title" idx="8" hasCustomPrompt="1"/>
          </p:nvPr>
        </p:nvSpPr>
        <p:spPr>
          <a:xfrm>
            <a:off x="6716550" y="1318325"/>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109" name="Google Shape;109;p20"/>
          <p:cNvSpPr txBox="1">
            <a:spLocks noGrp="1"/>
          </p:cNvSpPr>
          <p:nvPr>
            <p:ph type="subTitle" idx="9"/>
          </p:nvPr>
        </p:nvSpPr>
        <p:spPr>
          <a:xfrm>
            <a:off x="6107101" y="2146716"/>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0" name="Google Shape;110;p20"/>
          <p:cNvSpPr txBox="1">
            <a:spLocks noGrp="1"/>
          </p:cNvSpPr>
          <p:nvPr>
            <p:ph type="subTitle" idx="13"/>
          </p:nvPr>
        </p:nvSpPr>
        <p:spPr>
          <a:xfrm>
            <a:off x="719600" y="3519302"/>
            <a:ext cx="23172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Font typeface="Oswald"/>
              <a:buNone/>
              <a:defRPr sz="1800">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111" name="Google Shape;111;p20"/>
          <p:cNvSpPr txBox="1">
            <a:spLocks noGrp="1"/>
          </p:cNvSpPr>
          <p:nvPr>
            <p:ph type="title" idx="14" hasCustomPrompt="1"/>
          </p:nvPr>
        </p:nvSpPr>
        <p:spPr>
          <a:xfrm>
            <a:off x="1329200" y="3067011"/>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112" name="Google Shape;112;p20"/>
          <p:cNvSpPr txBox="1">
            <a:spLocks noGrp="1"/>
          </p:cNvSpPr>
          <p:nvPr>
            <p:ph type="subTitle" idx="15"/>
          </p:nvPr>
        </p:nvSpPr>
        <p:spPr>
          <a:xfrm>
            <a:off x="720100" y="3895402"/>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3" name="Google Shape;113;p20"/>
          <p:cNvSpPr txBox="1">
            <a:spLocks noGrp="1"/>
          </p:cNvSpPr>
          <p:nvPr>
            <p:ph type="subTitle" idx="16"/>
          </p:nvPr>
        </p:nvSpPr>
        <p:spPr>
          <a:xfrm>
            <a:off x="3413400" y="3519302"/>
            <a:ext cx="23172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Font typeface="Oswald"/>
              <a:buNone/>
              <a:defRPr sz="1800">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114" name="Google Shape;114;p20"/>
          <p:cNvSpPr txBox="1">
            <a:spLocks noGrp="1"/>
          </p:cNvSpPr>
          <p:nvPr>
            <p:ph type="title" idx="17" hasCustomPrompt="1"/>
          </p:nvPr>
        </p:nvSpPr>
        <p:spPr>
          <a:xfrm>
            <a:off x="4023025" y="3067011"/>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115" name="Google Shape;115;p20"/>
          <p:cNvSpPr txBox="1">
            <a:spLocks noGrp="1"/>
          </p:cNvSpPr>
          <p:nvPr>
            <p:ph type="subTitle" idx="18"/>
          </p:nvPr>
        </p:nvSpPr>
        <p:spPr>
          <a:xfrm>
            <a:off x="3413738" y="3895402"/>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6" name="Google Shape;116;p20"/>
          <p:cNvSpPr txBox="1">
            <a:spLocks noGrp="1"/>
          </p:cNvSpPr>
          <p:nvPr>
            <p:ph type="subTitle" idx="19"/>
          </p:nvPr>
        </p:nvSpPr>
        <p:spPr>
          <a:xfrm>
            <a:off x="6107050" y="3519300"/>
            <a:ext cx="23169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Font typeface="Oswald"/>
              <a:buNone/>
              <a:defRPr sz="1800">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117" name="Google Shape;117;p20"/>
          <p:cNvSpPr txBox="1">
            <a:spLocks noGrp="1"/>
          </p:cNvSpPr>
          <p:nvPr>
            <p:ph type="title" idx="20" hasCustomPrompt="1"/>
          </p:nvPr>
        </p:nvSpPr>
        <p:spPr>
          <a:xfrm>
            <a:off x="6716550" y="3067011"/>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118" name="Google Shape;118;p20"/>
          <p:cNvSpPr txBox="1">
            <a:spLocks noGrp="1"/>
          </p:cNvSpPr>
          <p:nvPr>
            <p:ph type="subTitle" idx="21"/>
          </p:nvPr>
        </p:nvSpPr>
        <p:spPr>
          <a:xfrm>
            <a:off x="6107101" y="3895402"/>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Number and subtitle">
  <p:cSld name="CUSTOM_3">
    <p:spTree>
      <p:nvGrpSpPr>
        <p:cNvPr id="1" name="Shape 133"/>
        <p:cNvGrpSpPr/>
        <p:nvPr/>
      </p:nvGrpSpPr>
      <p:grpSpPr>
        <a:xfrm>
          <a:off x="0" y="0"/>
          <a:ext cx="0" cy="0"/>
          <a:chOff x="0" y="0"/>
          <a:chExt cx="0" cy="0"/>
        </a:xfrm>
      </p:grpSpPr>
      <p:sp>
        <p:nvSpPr>
          <p:cNvPr id="134" name="Google Shape;134;p22"/>
          <p:cNvSpPr txBox="1">
            <a:spLocks noGrp="1"/>
          </p:cNvSpPr>
          <p:nvPr>
            <p:ph type="title" hasCustomPrompt="1"/>
          </p:nvPr>
        </p:nvSpPr>
        <p:spPr>
          <a:xfrm>
            <a:off x="3389825" y="1356150"/>
            <a:ext cx="1172400" cy="12876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7200"/>
              <a:buNone/>
              <a:defRPr sz="72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35" name="Google Shape;135;p22"/>
          <p:cNvSpPr txBox="1">
            <a:spLocks noGrp="1"/>
          </p:cNvSpPr>
          <p:nvPr>
            <p:ph type="title" idx="2"/>
          </p:nvPr>
        </p:nvSpPr>
        <p:spPr>
          <a:xfrm>
            <a:off x="3507400" y="2586993"/>
            <a:ext cx="3852000" cy="653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Number and subtitle 2">
  <p:cSld name="CUSTOM_6">
    <p:spTree>
      <p:nvGrpSpPr>
        <p:cNvPr id="1" name="Shape 136"/>
        <p:cNvGrpSpPr/>
        <p:nvPr/>
      </p:nvGrpSpPr>
      <p:grpSpPr>
        <a:xfrm>
          <a:off x="0" y="0"/>
          <a:ext cx="0" cy="0"/>
          <a:chOff x="0" y="0"/>
          <a:chExt cx="0" cy="0"/>
        </a:xfrm>
      </p:grpSpPr>
      <p:sp>
        <p:nvSpPr>
          <p:cNvPr id="137" name="Google Shape;137;p23"/>
          <p:cNvSpPr txBox="1">
            <a:spLocks noGrp="1"/>
          </p:cNvSpPr>
          <p:nvPr>
            <p:ph type="title" hasCustomPrompt="1"/>
          </p:nvPr>
        </p:nvSpPr>
        <p:spPr>
          <a:xfrm>
            <a:off x="2285825" y="1927950"/>
            <a:ext cx="1338900" cy="12876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7200"/>
              <a:buNone/>
              <a:defRPr sz="72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38" name="Google Shape;138;p23"/>
          <p:cNvSpPr txBox="1">
            <a:spLocks noGrp="1"/>
          </p:cNvSpPr>
          <p:nvPr>
            <p:ph type="title" idx="2"/>
          </p:nvPr>
        </p:nvSpPr>
        <p:spPr>
          <a:xfrm>
            <a:off x="3722950" y="2073553"/>
            <a:ext cx="3852000" cy="9732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Number and subtitle 3">
  <p:cSld name="CUSTOM_6_1">
    <p:spTree>
      <p:nvGrpSpPr>
        <p:cNvPr id="1" name="Shape 139"/>
        <p:cNvGrpSpPr/>
        <p:nvPr/>
      </p:nvGrpSpPr>
      <p:grpSpPr>
        <a:xfrm>
          <a:off x="0" y="0"/>
          <a:ext cx="0" cy="0"/>
          <a:chOff x="0" y="0"/>
          <a:chExt cx="0" cy="0"/>
        </a:xfrm>
      </p:grpSpPr>
      <p:sp>
        <p:nvSpPr>
          <p:cNvPr id="140" name="Google Shape;140;p24"/>
          <p:cNvSpPr txBox="1">
            <a:spLocks noGrp="1"/>
          </p:cNvSpPr>
          <p:nvPr>
            <p:ph type="title" hasCustomPrompt="1"/>
          </p:nvPr>
        </p:nvSpPr>
        <p:spPr>
          <a:xfrm>
            <a:off x="3814350" y="1356150"/>
            <a:ext cx="1515300" cy="128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7200"/>
              <a:buNone/>
              <a:defRPr sz="72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41" name="Google Shape;141;p24"/>
          <p:cNvSpPr txBox="1">
            <a:spLocks noGrp="1"/>
          </p:cNvSpPr>
          <p:nvPr>
            <p:ph type="title" idx="2"/>
          </p:nvPr>
        </p:nvSpPr>
        <p:spPr>
          <a:xfrm>
            <a:off x="3073050" y="2518425"/>
            <a:ext cx="2997900" cy="1077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Number and subtitle 4">
  <p:cSld name="CUSTOM_6_1_1">
    <p:spTree>
      <p:nvGrpSpPr>
        <p:cNvPr id="1" name="Shape 142"/>
        <p:cNvGrpSpPr/>
        <p:nvPr/>
      </p:nvGrpSpPr>
      <p:grpSpPr>
        <a:xfrm>
          <a:off x="0" y="0"/>
          <a:ext cx="0" cy="0"/>
          <a:chOff x="0" y="0"/>
          <a:chExt cx="0" cy="0"/>
        </a:xfrm>
      </p:grpSpPr>
      <p:sp>
        <p:nvSpPr>
          <p:cNvPr id="143" name="Google Shape;143;p25"/>
          <p:cNvSpPr txBox="1">
            <a:spLocks noGrp="1"/>
          </p:cNvSpPr>
          <p:nvPr>
            <p:ph type="title" hasCustomPrompt="1"/>
          </p:nvPr>
        </p:nvSpPr>
        <p:spPr>
          <a:xfrm>
            <a:off x="4594375" y="1356150"/>
            <a:ext cx="1288200" cy="12876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7200"/>
              <a:buNone/>
              <a:defRPr sz="72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44" name="Google Shape;144;p25"/>
          <p:cNvSpPr txBox="1">
            <a:spLocks noGrp="1"/>
          </p:cNvSpPr>
          <p:nvPr>
            <p:ph type="title" idx="2"/>
          </p:nvPr>
        </p:nvSpPr>
        <p:spPr>
          <a:xfrm>
            <a:off x="2686963" y="2587000"/>
            <a:ext cx="3195600" cy="653700"/>
          </a:xfrm>
          <a:prstGeom prst="rect">
            <a:avLst/>
          </a:prstGeom>
        </p:spPr>
        <p:txBody>
          <a:bodyPr spcFirstLastPara="1" wrap="square" lIns="91425" tIns="91425" rIns="91425" bIns="91425" anchor="t" anchorCtr="0">
            <a:noAutofit/>
          </a:bodyPr>
          <a:lstStyle>
            <a:lvl1pPr lvl="0" algn="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Number and subtitle 5">
  <p:cSld name="CUSTOM_6_1_1_1">
    <p:spTree>
      <p:nvGrpSpPr>
        <p:cNvPr id="1" name="Shape 145"/>
        <p:cNvGrpSpPr/>
        <p:nvPr/>
      </p:nvGrpSpPr>
      <p:grpSpPr>
        <a:xfrm>
          <a:off x="0" y="0"/>
          <a:ext cx="0" cy="0"/>
          <a:chOff x="0" y="0"/>
          <a:chExt cx="0" cy="0"/>
        </a:xfrm>
      </p:grpSpPr>
      <p:sp>
        <p:nvSpPr>
          <p:cNvPr id="146" name="Google Shape;146;p26"/>
          <p:cNvSpPr txBox="1">
            <a:spLocks noGrp="1"/>
          </p:cNvSpPr>
          <p:nvPr>
            <p:ph type="title" hasCustomPrompt="1"/>
          </p:nvPr>
        </p:nvSpPr>
        <p:spPr>
          <a:xfrm>
            <a:off x="4707800" y="2147125"/>
            <a:ext cx="1212000" cy="1050600"/>
          </a:xfrm>
          <a:prstGeom prst="rect">
            <a:avLst/>
          </a:prstGeom>
        </p:spPr>
        <p:txBody>
          <a:bodyPr spcFirstLastPara="1" wrap="square" lIns="91425" tIns="91425" rIns="91425" bIns="91425" anchor="ctr" anchorCtr="0">
            <a:noAutofit/>
          </a:bodyPr>
          <a:lstStyle>
            <a:lvl1pPr lvl="0" rtl="0">
              <a:spcBef>
                <a:spcPts val="0"/>
              </a:spcBef>
              <a:spcAft>
                <a:spcPts val="0"/>
              </a:spcAft>
              <a:buSzPts val="7200"/>
              <a:buNone/>
              <a:defRPr sz="72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47" name="Google Shape;147;p26"/>
          <p:cNvSpPr txBox="1">
            <a:spLocks noGrp="1"/>
          </p:cNvSpPr>
          <p:nvPr>
            <p:ph type="title" idx="2"/>
          </p:nvPr>
        </p:nvSpPr>
        <p:spPr>
          <a:xfrm>
            <a:off x="2897650" y="2147125"/>
            <a:ext cx="1696500" cy="971700"/>
          </a:xfrm>
          <a:prstGeom prst="rect">
            <a:avLst/>
          </a:prstGeom>
        </p:spPr>
        <p:txBody>
          <a:bodyPr spcFirstLastPara="1" wrap="square" lIns="91425" tIns="91425" rIns="91425" bIns="91425" anchor="t" anchorCtr="0">
            <a:noAutofit/>
          </a:bodyPr>
          <a:lstStyle>
            <a:lvl1pPr lvl="0" algn="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Number and subtitle 6">
  <p:cSld name="CUSTOM_6_1_1_1_1">
    <p:spTree>
      <p:nvGrpSpPr>
        <p:cNvPr id="1" name="Shape 148"/>
        <p:cNvGrpSpPr/>
        <p:nvPr/>
      </p:nvGrpSpPr>
      <p:grpSpPr>
        <a:xfrm>
          <a:off x="0" y="0"/>
          <a:ext cx="0" cy="0"/>
          <a:chOff x="0" y="0"/>
          <a:chExt cx="0" cy="0"/>
        </a:xfrm>
      </p:grpSpPr>
      <p:sp>
        <p:nvSpPr>
          <p:cNvPr id="149" name="Google Shape;149;p27"/>
          <p:cNvSpPr txBox="1">
            <a:spLocks noGrp="1"/>
          </p:cNvSpPr>
          <p:nvPr>
            <p:ph type="title" hasCustomPrompt="1"/>
          </p:nvPr>
        </p:nvSpPr>
        <p:spPr>
          <a:xfrm>
            <a:off x="3894750" y="2751750"/>
            <a:ext cx="1354500" cy="945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7200"/>
              <a:buNone/>
              <a:defRPr sz="72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50" name="Google Shape;150;p27"/>
          <p:cNvSpPr txBox="1">
            <a:spLocks noGrp="1"/>
          </p:cNvSpPr>
          <p:nvPr>
            <p:ph type="title" idx="2"/>
          </p:nvPr>
        </p:nvSpPr>
        <p:spPr>
          <a:xfrm>
            <a:off x="2646000" y="1855999"/>
            <a:ext cx="3852000" cy="5163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Only 2">
  <p:cSld name="CUSTOM_4">
    <p:spTree>
      <p:nvGrpSpPr>
        <p:cNvPr id="1" name="Shape 151"/>
        <p:cNvGrpSpPr/>
        <p:nvPr/>
      </p:nvGrpSpPr>
      <p:grpSpPr>
        <a:xfrm>
          <a:off x="0" y="0"/>
          <a:ext cx="0" cy="0"/>
          <a:chOff x="0" y="0"/>
          <a:chExt cx="0" cy="0"/>
        </a:xfrm>
      </p:grpSpPr>
      <p:sp>
        <p:nvSpPr>
          <p:cNvPr id="152" name="Google Shape;152;p28"/>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5"/>
        <p:cNvGrpSpPr/>
        <p:nvPr/>
      </p:nvGrpSpPr>
      <p:grpSpPr>
        <a:xfrm>
          <a:off x="0" y="0"/>
          <a:ext cx="0" cy="0"/>
          <a:chOff x="0" y="0"/>
          <a:chExt cx="0" cy="0"/>
        </a:xfrm>
      </p:grpSpPr>
      <p:sp>
        <p:nvSpPr>
          <p:cNvPr id="16" name="Google Shape;16;p4"/>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7" name="Google Shape;17;p4"/>
          <p:cNvSpPr txBox="1">
            <a:spLocks noGrp="1"/>
          </p:cNvSpPr>
          <p:nvPr>
            <p:ph type="body" idx="1"/>
          </p:nvPr>
        </p:nvSpPr>
        <p:spPr>
          <a:xfrm>
            <a:off x="720000" y="1152475"/>
            <a:ext cx="77040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Only 3">
  <p:cSld name="CUSTOM_4_1">
    <p:spTree>
      <p:nvGrpSpPr>
        <p:cNvPr id="1" name="Shape 153"/>
        <p:cNvGrpSpPr/>
        <p:nvPr/>
      </p:nvGrpSpPr>
      <p:grpSpPr>
        <a:xfrm>
          <a:off x="0" y="0"/>
          <a:ext cx="0" cy="0"/>
          <a:chOff x="0" y="0"/>
          <a:chExt cx="0" cy="0"/>
        </a:xfrm>
      </p:grpSpPr>
      <p:sp>
        <p:nvSpPr>
          <p:cNvPr id="154" name="Google Shape;154;p29"/>
          <p:cNvSpPr txBox="1">
            <a:spLocks noGrp="1"/>
          </p:cNvSpPr>
          <p:nvPr>
            <p:ph type="title"/>
          </p:nvPr>
        </p:nvSpPr>
        <p:spPr>
          <a:xfrm>
            <a:off x="720000" y="540000"/>
            <a:ext cx="3852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hanks">
  <p:cSld name="CUSTOM_7">
    <p:spTree>
      <p:nvGrpSpPr>
        <p:cNvPr id="1" name="Shape 159"/>
        <p:cNvGrpSpPr/>
        <p:nvPr/>
      </p:nvGrpSpPr>
      <p:grpSpPr>
        <a:xfrm>
          <a:off x="0" y="0"/>
          <a:ext cx="0" cy="0"/>
          <a:chOff x="0" y="0"/>
          <a:chExt cx="0" cy="0"/>
        </a:xfrm>
      </p:grpSpPr>
      <p:sp>
        <p:nvSpPr>
          <p:cNvPr id="160" name="Google Shape;160;p32"/>
          <p:cNvSpPr txBox="1">
            <a:spLocks noGrp="1"/>
          </p:cNvSpPr>
          <p:nvPr>
            <p:ph type="ctrTitle"/>
          </p:nvPr>
        </p:nvSpPr>
        <p:spPr>
          <a:xfrm>
            <a:off x="1887750" y="946225"/>
            <a:ext cx="5368500" cy="975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61" name="Google Shape;161;p32"/>
          <p:cNvSpPr txBox="1">
            <a:spLocks noGrp="1"/>
          </p:cNvSpPr>
          <p:nvPr>
            <p:ph type="subTitle" idx="1"/>
          </p:nvPr>
        </p:nvSpPr>
        <p:spPr>
          <a:xfrm>
            <a:off x="4774636" y="2224775"/>
            <a:ext cx="3054900" cy="1157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62" name="Google Shape;162;p32"/>
          <p:cNvSpPr txBox="1"/>
          <p:nvPr/>
        </p:nvSpPr>
        <p:spPr>
          <a:xfrm>
            <a:off x="2569325" y="4151400"/>
            <a:ext cx="4005600" cy="4176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en" sz="1000">
                <a:solidFill>
                  <a:schemeClr val="lt1"/>
                </a:solidFill>
                <a:latin typeface="Raleway"/>
                <a:ea typeface="Raleway"/>
                <a:cs typeface="Raleway"/>
                <a:sym typeface="Raleway"/>
              </a:rPr>
              <a:t>CREDITS: This presentation template was created by </a:t>
            </a:r>
            <a:r>
              <a:rPr lang="en" sz="1000" b="1" u="sng">
                <a:solidFill>
                  <a:schemeClr val="lt1"/>
                </a:solidFill>
                <a:latin typeface="Raleway"/>
                <a:ea typeface="Raleway"/>
                <a:cs typeface="Raleway"/>
                <a:sym typeface="Raleway"/>
                <a:hlinkClick r:id="rId2">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Slidesgo</a:t>
            </a:r>
            <a:r>
              <a:rPr lang="en" sz="1000" b="1">
                <a:solidFill>
                  <a:schemeClr val="lt1"/>
                </a:solidFill>
                <a:latin typeface="Raleway"/>
                <a:ea typeface="Raleway"/>
                <a:cs typeface="Raleway"/>
                <a:sym typeface="Raleway"/>
              </a:rPr>
              <a:t>,</a:t>
            </a:r>
            <a:r>
              <a:rPr lang="en" sz="1000">
                <a:solidFill>
                  <a:schemeClr val="lt1"/>
                </a:solidFill>
                <a:latin typeface="Raleway"/>
                <a:ea typeface="Raleway"/>
                <a:cs typeface="Raleway"/>
                <a:sym typeface="Raleway"/>
              </a:rPr>
              <a:t> including icons by </a:t>
            </a:r>
            <a:r>
              <a:rPr lang="en" sz="1000" b="1" u="sng">
                <a:solidFill>
                  <a:schemeClr val="lt1"/>
                </a:solidFill>
                <a:latin typeface="Raleway"/>
                <a:ea typeface="Raleway"/>
                <a:cs typeface="Raleway"/>
                <a:sym typeface="Raleway"/>
                <a:hlinkClick r:id="rId3">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Flaticon</a:t>
            </a:r>
            <a:r>
              <a:rPr lang="en" sz="1000">
                <a:solidFill>
                  <a:schemeClr val="lt1"/>
                </a:solidFill>
                <a:latin typeface="Raleway"/>
                <a:ea typeface="Raleway"/>
                <a:cs typeface="Raleway"/>
                <a:sym typeface="Raleway"/>
              </a:rPr>
              <a:t>, infographics &amp; images by </a:t>
            </a:r>
            <a:r>
              <a:rPr lang="en" sz="1000" b="1" u="sng">
                <a:solidFill>
                  <a:schemeClr val="lt1"/>
                </a:solidFill>
                <a:latin typeface="Raleway"/>
                <a:ea typeface="Raleway"/>
                <a:cs typeface="Raleway"/>
                <a:sym typeface="Raleway"/>
                <a:hlinkClick r:id="rId4">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Freepik</a:t>
            </a:r>
            <a:r>
              <a:rPr lang="en" sz="1000">
                <a:solidFill>
                  <a:schemeClr val="lt1"/>
                </a:solidFill>
                <a:latin typeface="Raleway"/>
                <a:ea typeface="Raleway"/>
                <a:cs typeface="Raleway"/>
                <a:sym typeface="Raleway"/>
              </a:rPr>
              <a:t> </a:t>
            </a:r>
            <a:endParaRPr sz="1000" dirty="0">
              <a:solidFill>
                <a:schemeClr val="lt1"/>
              </a:solidFill>
              <a:latin typeface="Raleway"/>
              <a:ea typeface="Raleway"/>
              <a:cs typeface="Raleway"/>
              <a:sym typeface="Raleway"/>
            </a:endParaRPr>
          </a:p>
        </p:txBody>
      </p:sp>
      <p:sp>
        <p:nvSpPr>
          <p:cNvPr id="163" name="Google Shape;163;p32"/>
          <p:cNvSpPr txBox="1">
            <a:spLocks noGrp="1"/>
          </p:cNvSpPr>
          <p:nvPr>
            <p:ph type="subTitle" idx="2"/>
          </p:nvPr>
        </p:nvSpPr>
        <p:spPr>
          <a:xfrm>
            <a:off x="1314451" y="2224775"/>
            <a:ext cx="2550900" cy="975000"/>
          </a:xfrm>
          <a:prstGeom prst="rect">
            <a:avLst/>
          </a:prstGeom>
        </p:spPr>
        <p:txBody>
          <a:bodyPr spcFirstLastPara="1" wrap="square" lIns="91425" tIns="91425" rIns="91425" bIns="91425" anchor="t" anchorCtr="0">
            <a:noAutofit/>
          </a:bodyPr>
          <a:lstStyle>
            <a:lvl1pPr lvl="0" algn="r" rtl="0">
              <a:lnSpc>
                <a:spcPct val="150000"/>
              </a:lnSpc>
              <a:spcBef>
                <a:spcPts val="0"/>
              </a:spcBef>
              <a:spcAft>
                <a:spcPts val="0"/>
              </a:spcAft>
              <a:buSzPts val="2800"/>
              <a:buNone/>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8"/>
        <p:cNvGrpSpPr/>
        <p:nvPr/>
      </p:nvGrpSpPr>
      <p:grpSpPr>
        <a:xfrm>
          <a:off x="0" y="0"/>
          <a:ext cx="0" cy="0"/>
          <a:chOff x="0" y="0"/>
          <a:chExt cx="0" cy="0"/>
        </a:xfrm>
      </p:grpSpPr>
      <p:sp>
        <p:nvSpPr>
          <p:cNvPr id="19" name="Google Shape;19;p5"/>
          <p:cNvSpPr txBox="1">
            <a:spLocks noGrp="1"/>
          </p:cNvSpPr>
          <p:nvPr>
            <p:ph type="title"/>
          </p:nvPr>
        </p:nvSpPr>
        <p:spPr>
          <a:xfrm>
            <a:off x="5011588" y="2052650"/>
            <a:ext cx="2145300" cy="572700"/>
          </a:xfrm>
          <a:prstGeom prst="rect">
            <a:avLst/>
          </a:prstGeom>
        </p:spPr>
        <p:txBody>
          <a:bodyPr spcFirstLastPara="1" wrap="square" lIns="91425" tIns="91425" rIns="91425" bIns="91425" anchor="t" anchorCtr="0">
            <a:noAutofit/>
          </a:bodyPr>
          <a:lstStyle>
            <a:lvl1pPr lvl="0" algn="ctr">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0" name="Google Shape;20;p5"/>
          <p:cNvSpPr txBox="1">
            <a:spLocks noGrp="1"/>
          </p:cNvSpPr>
          <p:nvPr>
            <p:ph type="body" idx="1"/>
          </p:nvPr>
        </p:nvSpPr>
        <p:spPr>
          <a:xfrm>
            <a:off x="5011592" y="2587250"/>
            <a:ext cx="2145300" cy="1027800"/>
          </a:xfrm>
          <a:prstGeom prst="rect">
            <a:avLst/>
          </a:prstGeom>
        </p:spPr>
        <p:txBody>
          <a:bodyPr spcFirstLastPara="1" wrap="square" lIns="91425" tIns="91425" rIns="91425" bIns="91425" anchor="t" anchorCtr="0">
            <a:noAutofit/>
          </a:bodyPr>
          <a:lstStyle>
            <a:lvl1pPr marL="457200" lvl="0" indent="-317500" algn="ctr">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1" name="Google Shape;21;p5"/>
          <p:cNvSpPr txBox="1">
            <a:spLocks noGrp="1"/>
          </p:cNvSpPr>
          <p:nvPr>
            <p:ph type="body" idx="2"/>
          </p:nvPr>
        </p:nvSpPr>
        <p:spPr>
          <a:xfrm>
            <a:off x="2295767" y="2587250"/>
            <a:ext cx="2145300" cy="1027800"/>
          </a:xfrm>
          <a:prstGeom prst="rect">
            <a:avLst/>
          </a:prstGeom>
        </p:spPr>
        <p:txBody>
          <a:bodyPr spcFirstLastPara="1" wrap="square" lIns="91425" tIns="91425" rIns="91425" bIns="91425" anchor="t" anchorCtr="0">
            <a:noAutofit/>
          </a:bodyPr>
          <a:lstStyle>
            <a:lvl1pPr marL="457200" lvl="0" indent="-317500" algn="ctr">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2" name="Google Shape;22;p5"/>
          <p:cNvSpPr txBox="1">
            <a:spLocks noGrp="1"/>
          </p:cNvSpPr>
          <p:nvPr>
            <p:ph type="title" idx="3"/>
          </p:nvPr>
        </p:nvSpPr>
        <p:spPr>
          <a:xfrm>
            <a:off x="2295763" y="2052650"/>
            <a:ext cx="21453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3"/>
        <p:cNvGrpSpPr/>
        <p:nvPr/>
      </p:nvGrpSpPr>
      <p:grpSpPr>
        <a:xfrm>
          <a:off x="0" y="0"/>
          <a:ext cx="0" cy="0"/>
          <a:chOff x="0" y="0"/>
          <a:chExt cx="0" cy="0"/>
        </a:xfrm>
      </p:grpSpPr>
      <p:sp>
        <p:nvSpPr>
          <p:cNvPr id="24" name="Google Shape;24;p6"/>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5"/>
        <p:cNvGrpSpPr/>
        <p:nvPr/>
      </p:nvGrpSpPr>
      <p:grpSpPr>
        <a:xfrm>
          <a:off x="0" y="0"/>
          <a:ext cx="0" cy="0"/>
          <a:chOff x="0" y="0"/>
          <a:chExt cx="0" cy="0"/>
        </a:xfrm>
      </p:grpSpPr>
      <p:sp>
        <p:nvSpPr>
          <p:cNvPr id="26" name="Google Shape;26;p7"/>
          <p:cNvSpPr txBox="1">
            <a:spLocks noGrp="1"/>
          </p:cNvSpPr>
          <p:nvPr>
            <p:ph type="title"/>
          </p:nvPr>
        </p:nvSpPr>
        <p:spPr>
          <a:xfrm>
            <a:off x="4939700" y="1288261"/>
            <a:ext cx="1905300" cy="9705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27" name="Google Shape;27;p7"/>
          <p:cNvSpPr txBox="1">
            <a:spLocks noGrp="1"/>
          </p:cNvSpPr>
          <p:nvPr>
            <p:ph type="body" idx="1"/>
          </p:nvPr>
        </p:nvSpPr>
        <p:spPr>
          <a:xfrm>
            <a:off x="4939700" y="2182538"/>
            <a:ext cx="1905300" cy="18036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8"/>
        <p:cNvGrpSpPr/>
        <p:nvPr/>
      </p:nvGrpSpPr>
      <p:grpSpPr>
        <a:xfrm>
          <a:off x="0" y="0"/>
          <a:ext cx="0" cy="0"/>
          <a:chOff x="0" y="0"/>
          <a:chExt cx="0" cy="0"/>
        </a:xfrm>
      </p:grpSpPr>
      <p:sp>
        <p:nvSpPr>
          <p:cNvPr id="29" name="Google Shape;29;p8"/>
          <p:cNvSpPr txBox="1">
            <a:spLocks noGrp="1"/>
          </p:cNvSpPr>
          <p:nvPr>
            <p:ph type="title"/>
          </p:nvPr>
        </p:nvSpPr>
        <p:spPr>
          <a:xfrm>
            <a:off x="720000" y="1570025"/>
            <a:ext cx="6387900" cy="19689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36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0"/>
        <p:cNvGrpSpPr/>
        <p:nvPr/>
      </p:nvGrpSpPr>
      <p:grpSpPr>
        <a:xfrm>
          <a:off x="0" y="0"/>
          <a:ext cx="0" cy="0"/>
          <a:chOff x="0" y="0"/>
          <a:chExt cx="0" cy="0"/>
        </a:xfrm>
      </p:grpSpPr>
      <p:sp>
        <p:nvSpPr>
          <p:cNvPr id="31" name="Google Shape;31;p9"/>
          <p:cNvSpPr txBox="1">
            <a:spLocks noGrp="1"/>
          </p:cNvSpPr>
          <p:nvPr>
            <p:ph type="title"/>
          </p:nvPr>
        </p:nvSpPr>
        <p:spPr>
          <a:xfrm>
            <a:off x="1205200" y="1689450"/>
            <a:ext cx="2617200" cy="877500"/>
          </a:xfrm>
          <a:prstGeom prst="rect">
            <a:avLst/>
          </a:prstGeom>
        </p:spPr>
        <p:txBody>
          <a:bodyPr spcFirstLastPara="1" wrap="square" lIns="91425" tIns="91425" rIns="91425" bIns="91425" anchor="t" anchorCtr="0">
            <a:noAutofit/>
          </a:bodyPr>
          <a:lstStyle>
            <a:lvl1pPr lvl="0" algn="r">
              <a:spcBef>
                <a:spcPts val="0"/>
              </a:spcBef>
              <a:spcAft>
                <a:spcPts val="0"/>
              </a:spcAft>
              <a:buSzPts val="4200"/>
              <a:buNone/>
              <a:defRPr/>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2" name="Google Shape;32;p9"/>
          <p:cNvSpPr txBox="1">
            <a:spLocks noGrp="1"/>
          </p:cNvSpPr>
          <p:nvPr>
            <p:ph type="subTitle" idx="1"/>
          </p:nvPr>
        </p:nvSpPr>
        <p:spPr>
          <a:xfrm>
            <a:off x="1205200" y="2658641"/>
            <a:ext cx="2617200" cy="6627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SzPts val="2100"/>
              <a:buNone/>
              <a:defRPr sz="1800">
                <a:latin typeface="Oswald"/>
                <a:ea typeface="Oswald"/>
                <a:cs typeface="Oswald"/>
                <a:sym typeface="Oswald"/>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3" name="Google Shape;33;p9"/>
          <p:cNvSpPr txBox="1">
            <a:spLocks noGrp="1"/>
          </p:cNvSpPr>
          <p:nvPr>
            <p:ph type="body" idx="2"/>
          </p:nvPr>
        </p:nvSpPr>
        <p:spPr>
          <a:xfrm>
            <a:off x="4306275" y="1613250"/>
            <a:ext cx="3852000" cy="1917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4"/>
        <p:cNvGrpSpPr/>
        <p:nvPr/>
      </p:nvGrpSpPr>
      <p:grpSpPr>
        <a:xfrm>
          <a:off x="0" y="0"/>
          <a:ext cx="0" cy="0"/>
          <a:chOff x="0" y="0"/>
          <a:chExt cx="0" cy="0"/>
        </a:xfrm>
      </p:grpSpPr>
      <p:sp>
        <p:nvSpPr>
          <p:cNvPr id="35" name="Google Shape;35;p10"/>
          <p:cNvSpPr txBox="1">
            <a:spLocks noGrp="1"/>
          </p:cNvSpPr>
          <p:nvPr>
            <p:ph type="body" idx="1"/>
          </p:nvPr>
        </p:nvSpPr>
        <p:spPr>
          <a:xfrm>
            <a:off x="5182400" y="3089225"/>
            <a:ext cx="3241500" cy="1479600"/>
          </a:xfrm>
          <a:prstGeom prst="rect">
            <a:avLst/>
          </a:prstGeom>
        </p:spPr>
        <p:txBody>
          <a:bodyPr spcFirstLastPara="1" wrap="square" lIns="91425" tIns="91425" rIns="91425" bIns="91425" anchor="b" anchorCtr="0">
            <a:noAutofit/>
          </a:bodyPr>
          <a:lstStyle>
            <a:lvl1pPr marL="457200" lvl="0" indent="-228600" algn="r">
              <a:lnSpc>
                <a:spcPct val="100000"/>
              </a:lnSpc>
              <a:spcBef>
                <a:spcPts val="0"/>
              </a:spcBef>
              <a:spcAft>
                <a:spcPts val="0"/>
              </a:spcAft>
              <a:buSzPts val="1400"/>
              <a:buFont typeface="Oswald"/>
              <a:buNone/>
              <a:defRPr sz="3600">
                <a:latin typeface="Oswald"/>
                <a:ea typeface="Oswald"/>
                <a:cs typeface="Oswald"/>
                <a:sym typeface="Oswald"/>
              </a:defRPr>
            </a:lvl1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p:cSld name="CUSTOM">
    <p:spTree>
      <p:nvGrpSpPr>
        <p:cNvPr id="1" name="Shape 40"/>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1.jp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blipFill>
          <a:blip r:embed="rId23">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540000"/>
            <a:ext cx="77040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Oswald"/>
              <a:buNone/>
              <a:defRPr sz="2800">
                <a:solidFill>
                  <a:schemeClr val="lt1"/>
                </a:solidFill>
                <a:latin typeface="Oswald"/>
                <a:ea typeface="Oswald"/>
                <a:cs typeface="Oswald"/>
                <a:sym typeface="Oswald"/>
              </a:defRPr>
            </a:lvl1pPr>
            <a:lvl2pPr lvl="1">
              <a:spcBef>
                <a:spcPts val="0"/>
              </a:spcBef>
              <a:spcAft>
                <a:spcPts val="0"/>
              </a:spcAft>
              <a:buClr>
                <a:schemeClr val="lt1"/>
              </a:buClr>
              <a:buSzPts val="2800"/>
              <a:buNone/>
              <a:defRPr sz="2800">
                <a:solidFill>
                  <a:schemeClr val="lt1"/>
                </a:solidFill>
              </a:defRPr>
            </a:lvl2pPr>
            <a:lvl3pPr lvl="2">
              <a:spcBef>
                <a:spcPts val="0"/>
              </a:spcBef>
              <a:spcAft>
                <a:spcPts val="0"/>
              </a:spcAft>
              <a:buClr>
                <a:schemeClr val="lt1"/>
              </a:buClr>
              <a:buSzPts val="2800"/>
              <a:buNone/>
              <a:defRPr sz="2800">
                <a:solidFill>
                  <a:schemeClr val="lt1"/>
                </a:solidFill>
              </a:defRPr>
            </a:lvl3pPr>
            <a:lvl4pPr lvl="3">
              <a:spcBef>
                <a:spcPts val="0"/>
              </a:spcBef>
              <a:spcAft>
                <a:spcPts val="0"/>
              </a:spcAft>
              <a:buClr>
                <a:schemeClr val="lt1"/>
              </a:buClr>
              <a:buSzPts val="2800"/>
              <a:buNone/>
              <a:defRPr sz="2800">
                <a:solidFill>
                  <a:schemeClr val="lt1"/>
                </a:solidFill>
              </a:defRPr>
            </a:lvl4pPr>
            <a:lvl5pPr lvl="4">
              <a:spcBef>
                <a:spcPts val="0"/>
              </a:spcBef>
              <a:spcAft>
                <a:spcPts val="0"/>
              </a:spcAft>
              <a:buClr>
                <a:schemeClr val="lt1"/>
              </a:buClr>
              <a:buSzPts val="2800"/>
              <a:buNone/>
              <a:defRPr sz="2800">
                <a:solidFill>
                  <a:schemeClr val="lt1"/>
                </a:solidFill>
              </a:defRPr>
            </a:lvl5pPr>
            <a:lvl6pPr lvl="5">
              <a:spcBef>
                <a:spcPts val="0"/>
              </a:spcBef>
              <a:spcAft>
                <a:spcPts val="0"/>
              </a:spcAft>
              <a:buClr>
                <a:schemeClr val="lt1"/>
              </a:buClr>
              <a:buSzPts val="2800"/>
              <a:buNone/>
              <a:defRPr sz="2800">
                <a:solidFill>
                  <a:schemeClr val="lt1"/>
                </a:solidFill>
              </a:defRPr>
            </a:lvl6pPr>
            <a:lvl7pPr lvl="6">
              <a:spcBef>
                <a:spcPts val="0"/>
              </a:spcBef>
              <a:spcAft>
                <a:spcPts val="0"/>
              </a:spcAft>
              <a:buClr>
                <a:schemeClr val="lt1"/>
              </a:buClr>
              <a:buSzPts val="2800"/>
              <a:buNone/>
              <a:defRPr sz="2800">
                <a:solidFill>
                  <a:schemeClr val="lt1"/>
                </a:solidFill>
              </a:defRPr>
            </a:lvl7pPr>
            <a:lvl8pPr lvl="7">
              <a:spcBef>
                <a:spcPts val="0"/>
              </a:spcBef>
              <a:spcAft>
                <a:spcPts val="0"/>
              </a:spcAft>
              <a:buClr>
                <a:schemeClr val="lt1"/>
              </a:buClr>
              <a:buSzPts val="2800"/>
              <a:buNone/>
              <a:defRPr sz="2800">
                <a:solidFill>
                  <a:schemeClr val="lt1"/>
                </a:solidFill>
              </a:defRPr>
            </a:lvl8pPr>
            <a:lvl9pPr lvl="8">
              <a:spcBef>
                <a:spcPts val="0"/>
              </a:spcBef>
              <a:spcAft>
                <a:spcPts val="0"/>
              </a:spcAft>
              <a:buClr>
                <a:schemeClr val="lt1"/>
              </a:buClr>
              <a:buSzPts val="2800"/>
              <a:buNone/>
              <a:defRPr sz="2800">
                <a:solidFill>
                  <a:schemeClr val="lt1"/>
                </a:solidFill>
              </a:defRPr>
            </a:lvl9pPr>
          </a:lstStyle>
          <a:p>
            <a:endParaRPr/>
          </a:p>
        </p:txBody>
      </p:sp>
      <p:sp>
        <p:nvSpPr>
          <p:cNvPr id="7" name="Google Shape;7;p1"/>
          <p:cNvSpPr txBox="1">
            <a:spLocks noGrp="1"/>
          </p:cNvSpPr>
          <p:nvPr>
            <p:ph type="body" idx="1"/>
          </p:nvPr>
        </p:nvSpPr>
        <p:spPr>
          <a:xfrm>
            <a:off x="720000" y="1152475"/>
            <a:ext cx="77040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lt1"/>
              </a:buClr>
              <a:buSzPts val="1400"/>
              <a:buFont typeface="Raleway"/>
              <a:buChar char="●"/>
              <a:defRPr>
                <a:solidFill>
                  <a:schemeClr val="lt1"/>
                </a:solidFill>
                <a:latin typeface="Raleway"/>
                <a:ea typeface="Raleway"/>
                <a:cs typeface="Raleway"/>
                <a:sym typeface="Raleway"/>
              </a:defRPr>
            </a:lvl1pPr>
            <a:lvl2pPr marL="914400" lvl="1" indent="-317500">
              <a:lnSpc>
                <a:spcPct val="100000"/>
              </a:lnSpc>
              <a:spcBef>
                <a:spcPts val="1600"/>
              </a:spcBef>
              <a:spcAft>
                <a:spcPts val="0"/>
              </a:spcAft>
              <a:buClr>
                <a:schemeClr val="lt1"/>
              </a:buClr>
              <a:buSzPts val="1400"/>
              <a:buFont typeface="Raleway"/>
              <a:buChar char="○"/>
              <a:defRPr>
                <a:solidFill>
                  <a:schemeClr val="lt1"/>
                </a:solidFill>
                <a:latin typeface="Raleway"/>
                <a:ea typeface="Raleway"/>
                <a:cs typeface="Raleway"/>
                <a:sym typeface="Raleway"/>
              </a:defRPr>
            </a:lvl2pPr>
            <a:lvl3pPr marL="1371600" lvl="2" indent="-317500">
              <a:lnSpc>
                <a:spcPct val="100000"/>
              </a:lnSpc>
              <a:spcBef>
                <a:spcPts val="1600"/>
              </a:spcBef>
              <a:spcAft>
                <a:spcPts val="0"/>
              </a:spcAft>
              <a:buClr>
                <a:schemeClr val="lt1"/>
              </a:buClr>
              <a:buSzPts val="1400"/>
              <a:buFont typeface="Raleway"/>
              <a:buChar char="■"/>
              <a:defRPr>
                <a:solidFill>
                  <a:schemeClr val="lt1"/>
                </a:solidFill>
                <a:latin typeface="Raleway"/>
                <a:ea typeface="Raleway"/>
                <a:cs typeface="Raleway"/>
                <a:sym typeface="Raleway"/>
              </a:defRPr>
            </a:lvl3pPr>
            <a:lvl4pPr marL="1828800" lvl="3" indent="-317500">
              <a:lnSpc>
                <a:spcPct val="100000"/>
              </a:lnSpc>
              <a:spcBef>
                <a:spcPts val="1600"/>
              </a:spcBef>
              <a:spcAft>
                <a:spcPts val="0"/>
              </a:spcAft>
              <a:buClr>
                <a:schemeClr val="lt1"/>
              </a:buClr>
              <a:buSzPts val="1400"/>
              <a:buFont typeface="Raleway"/>
              <a:buChar char="●"/>
              <a:defRPr>
                <a:solidFill>
                  <a:schemeClr val="lt1"/>
                </a:solidFill>
                <a:latin typeface="Raleway"/>
                <a:ea typeface="Raleway"/>
                <a:cs typeface="Raleway"/>
                <a:sym typeface="Raleway"/>
              </a:defRPr>
            </a:lvl4pPr>
            <a:lvl5pPr marL="2286000" lvl="4" indent="-317500">
              <a:lnSpc>
                <a:spcPct val="100000"/>
              </a:lnSpc>
              <a:spcBef>
                <a:spcPts val="1600"/>
              </a:spcBef>
              <a:spcAft>
                <a:spcPts val="0"/>
              </a:spcAft>
              <a:buClr>
                <a:schemeClr val="lt1"/>
              </a:buClr>
              <a:buSzPts val="1400"/>
              <a:buFont typeface="Raleway"/>
              <a:buChar char="○"/>
              <a:defRPr>
                <a:solidFill>
                  <a:schemeClr val="lt1"/>
                </a:solidFill>
                <a:latin typeface="Raleway"/>
                <a:ea typeface="Raleway"/>
                <a:cs typeface="Raleway"/>
                <a:sym typeface="Raleway"/>
              </a:defRPr>
            </a:lvl5pPr>
            <a:lvl6pPr marL="2743200" lvl="5" indent="-317500">
              <a:lnSpc>
                <a:spcPct val="100000"/>
              </a:lnSpc>
              <a:spcBef>
                <a:spcPts val="1600"/>
              </a:spcBef>
              <a:spcAft>
                <a:spcPts val="0"/>
              </a:spcAft>
              <a:buClr>
                <a:schemeClr val="lt1"/>
              </a:buClr>
              <a:buSzPts val="1400"/>
              <a:buFont typeface="Raleway"/>
              <a:buChar char="■"/>
              <a:defRPr>
                <a:solidFill>
                  <a:schemeClr val="lt1"/>
                </a:solidFill>
                <a:latin typeface="Raleway"/>
                <a:ea typeface="Raleway"/>
                <a:cs typeface="Raleway"/>
                <a:sym typeface="Raleway"/>
              </a:defRPr>
            </a:lvl6pPr>
            <a:lvl7pPr marL="3200400" lvl="6" indent="-317500">
              <a:lnSpc>
                <a:spcPct val="100000"/>
              </a:lnSpc>
              <a:spcBef>
                <a:spcPts val="1600"/>
              </a:spcBef>
              <a:spcAft>
                <a:spcPts val="0"/>
              </a:spcAft>
              <a:buClr>
                <a:schemeClr val="lt1"/>
              </a:buClr>
              <a:buSzPts val="1400"/>
              <a:buFont typeface="Raleway"/>
              <a:buChar char="●"/>
              <a:defRPr>
                <a:solidFill>
                  <a:schemeClr val="lt1"/>
                </a:solidFill>
                <a:latin typeface="Raleway"/>
                <a:ea typeface="Raleway"/>
                <a:cs typeface="Raleway"/>
                <a:sym typeface="Raleway"/>
              </a:defRPr>
            </a:lvl7pPr>
            <a:lvl8pPr marL="3657600" lvl="7" indent="-317500">
              <a:lnSpc>
                <a:spcPct val="100000"/>
              </a:lnSpc>
              <a:spcBef>
                <a:spcPts val="1600"/>
              </a:spcBef>
              <a:spcAft>
                <a:spcPts val="0"/>
              </a:spcAft>
              <a:buClr>
                <a:schemeClr val="lt1"/>
              </a:buClr>
              <a:buSzPts val="1400"/>
              <a:buFont typeface="Raleway"/>
              <a:buChar char="○"/>
              <a:defRPr>
                <a:solidFill>
                  <a:schemeClr val="lt1"/>
                </a:solidFill>
                <a:latin typeface="Raleway"/>
                <a:ea typeface="Raleway"/>
                <a:cs typeface="Raleway"/>
                <a:sym typeface="Raleway"/>
              </a:defRPr>
            </a:lvl8pPr>
            <a:lvl9pPr marL="4114800" lvl="8" indent="-317500">
              <a:lnSpc>
                <a:spcPct val="100000"/>
              </a:lnSpc>
              <a:spcBef>
                <a:spcPts val="1600"/>
              </a:spcBef>
              <a:spcAft>
                <a:spcPts val="1600"/>
              </a:spcAft>
              <a:buClr>
                <a:schemeClr val="lt1"/>
              </a:buClr>
              <a:buSzPts val="1400"/>
              <a:buFont typeface="Raleway"/>
              <a:buChar char="■"/>
              <a:defRPr>
                <a:solidFill>
                  <a:schemeClr val="lt1"/>
                </a:solidFill>
                <a:latin typeface="Raleway"/>
                <a:ea typeface="Raleway"/>
                <a:cs typeface="Raleway"/>
                <a:sym typeface="Raleway"/>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dirty="0"/>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4" r:id="rId6"/>
    <p:sldLayoutId id="2147483655" r:id="rId7"/>
    <p:sldLayoutId id="2147483656" r:id="rId8"/>
    <p:sldLayoutId id="2147483659" r:id="rId9"/>
    <p:sldLayoutId id="2147483660" r:id="rId10"/>
    <p:sldLayoutId id="2147483664" r:id="rId11"/>
    <p:sldLayoutId id="2147483666" r:id="rId12"/>
    <p:sldLayoutId id="2147483668" r:id="rId13"/>
    <p:sldLayoutId id="2147483669" r:id="rId14"/>
    <p:sldLayoutId id="2147483670" r:id="rId15"/>
    <p:sldLayoutId id="2147483671" r:id="rId16"/>
    <p:sldLayoutId id="2147483672" r:id="rId17"/>
    <p:sldLayoutId id="2147483673" r:id="rId18"/>
    <p:sldLayoutId id="2147483674" r:id="rId19"/>
    <p:sldLayoutId id="2147483675" r:id="rId20"/>
    <p:sldLayoutId id="2147483678" r:id="rId2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p15:clr>
            <a:srgbClr val="EA4335"/>
          </p15:clr>
        </p15:guide>
        <p15:guide id="2" pos="2880">
          <p15:clr>
            <a:srgbClr val="EA4335"/>
          </p15:clr>
        </p15:guide>
        <p15:guide id="3" pos="454">
          <p15:clr>
            <a:srgbClr val="EA4335"/>
          </p15:clr>
        </p15:guide>
        <p15:guide id="4" pos="5306">
          <p15:clr>
            <a:srgbClr val="EA4335"/>
          </p15:clr>
        </p15:guide>
        <p15:guide id="5" orient="horz" pos="340">
          <p15:clr>
            <a:srgbClr val="EA4335"/>
          </p15:clr>
        </p15:guide>
        <p15:guide id="6" orient="horz" pos="2878">
          <p15:clr>
            <a:srgbClr val="EA4335"/>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7.xml"/><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18.xml"/><Relationship Id="rId1" Type="http://schemas.openxmlformats.org/officeDocument/2006/relationships/slideLayout" Target="../slideLayouts/slideLayout20.xml"/></Relationships>
</file>

<file path=ppt/slides/_rels/slide19.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notesSlide" Target="../notesSlides/notesSlide20.xml"/><Relationship Id="rId1" Type="http://schemas.openxmlformats.org/officeDocument/2006/relationships/slideLayout" Target="../slideLayouts/slideLayout17.xml"/></Relationships>
</file>

<file path=ppt/slides/_rels/slide21.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notesSlide" Target="../notesSlides/notesSlide21.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4.xml"/><Relationship Id="rId1" Type="http://schemas.openxmlformats.org/officeDocument/2006/relationships/slideLayout" Target="../slideLayouts/slideLayout19.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5.xml"/><Relationship Id="rId1" Type="http://schemas.openxmlformats.org/officeDocument/2006/relationships/slideLayout" Target="../slideLayouts/slideLayout5.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6.xml"/><Relationship Id="rId1" Type="http://schemas.openxmlformats.org/officeDocument/2006/relationships/slideLayout" Target="../slideLayouts/slideLayout5.xml"/><Relationship Id="rId4" Type="http://schemas.openxmlformats.org/officeDocument/2006/relationships/image" Target="../media/image11.jpg"/></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71"/>
        <p:cNvGrpSpPr/>
        <p:nvPr/>
      </p:nvGrpSpPr>
      <p:grpSpPr>
        <a:xfrm>
          <a:off x="0" y="0"/>
          <a:ext cx="0" cy="0"/>
          <a:chOff x="0" y="0"/>
          <a:chExt cx="0" cy="0"/>
        </a:xfrm>
      </p:grpSpPr>
      <p:sp>
        <p:nvSpPr>
          <p:cNvPr id="172" name="Google Shape;172;p35"/>
          <p:cNvSpPr txBox="1">
            <a:spLocks noGrp="1"/>
          </p:cNvSpPr>
          <p:nvPr>
            <p:ph type="ctrTitle"/>
          </p:nvPr>
        </p:nvSpPr>
        <p:spPr>
          <a:xfrm>
            <a:off x="1887750" y="948175"/>
            <a:ext cx="53685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smtClean="0"/>
              <a:t>TYPES OF ORGANISATION</a:t>
            </a:r>
            <a:endParaRPr dirty="0"/>
          </a:p>
        </p:txBody>
      </p:sp>
      <p:sp>
        <p:nvSpPr>
          <p:cNvPr id="173" name="Google Shape;173;p35"/>
          <p:cNvSpPr txBox="1">
            <a:spLocks noGrp="1"/>
          </p:cNvSpPr>
          <p:nvPr>
            <p:ph type="subTitle" idx="1"/>
          </p:nvPr>
        </p:nvSpPr>
        <p:spPr>
          <a:xfrm>
            <a:off x="2861875" y="3193650"/>
            <a:ext cx="34203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smtClean="0"/>
              <a:t>THE PROJECT START BEGINS</a:t>
            </a:r>
            <a:endParaRPr dirty="0"/>
          </a:p>
        </p:txBody>
      </p:sp>
      <p:grpSp>
        <p:nvGrpSpPr>
          <p:cNvPr id="174" name="Google Shape;174;p35"/>
          <p:cNvGrpSpPr/>
          <p:nvPr/>
        </p:nvGrpSpPr>
        <p:grpSpPr>
          <a:xfrm rot="-5400000">
            <a:off x="4531668" y="1145388"/>
            <a:ext cx="80672" cy="3791466"/>
            <a:chOff x="240800" y="2204795"/>
            <a:chExt cx="14075" cy="652105"/>
          </a:xfrm>
        </p:grpSpPr>
        <p:sp>
          <p:nvSpPr>
            <p:cNvPr id="175" name="Google Shape;175;p35"/>
            <p:cNvSpPr/>
            <p:nvPr/>
          </p:nvSpPr>
          <p:spPr>
            <a:xfrm>
              <a:off x="240801" y="2204795"/>
              <a:ext cx="11401" cy="545681"/>
            </a:xfrm>
            <a:custGeom>
              <a:avLst/>
              <a:gdLst/>
              <a:ahLst/>
              <a:cxnLst/>
              <a:rect l="l" t="t" r="r" b="b"/>
              <a:pathLst>
                <a:path w="456" h="16409" extrusionOk="0">
                  <a:moveTo>
                    <a:pt x="0" y="1"/>
                  </a:moveTo>
                  <a:lnTo>
                    <a:pt x="0" y="16408"/>
                  </a:lnTo>
                  <a:lnTo>
                    <a:pt x="455" y="16408"/>
                  </a:lnTo>
                  <a:lnTo>
                    <a:pt x="4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6" name="Google Shape;176;p35"/>
            <p:cNvSpPr/>
            <p:nvPr/>
          </p:nvSpPr>
          <p:spPr>
            <a:xfrm>
              <a:off x="240800" y="2777525"/>
              <a:ext cx="13550" cy="9775"/>
            </a:xfrm>
            <a:custGeom>
              <a:avLst/>
              <a:gdLst/>
              <a:ahLst/>
              <a:cxnLst/>
              <a:rect l="l" t="t" r="r" b="b"/>
              <a:pathLst>
                <a:path w="542" h="391" extrusionOk="0">
                  <a:moveTo>
                    <a:pt x="215" y="1"/>
                  </a:moveTo>
                  <a:cubicBezTo>
                    <a:pt x="67" y="1"/>
                    <a:pt x="0" y="169"/>
                    <a:pt x="0" y="254"/>
                  </a:cubicBezTo>
                  <a:lnTo>
                    <a:pt x="107" y="361"/>
                  </a:lnTo>
                  <a:cubicBezTo>
                    <a:pt x="153" y="382"/>
                    <a:pt x="198" y="391"/>
                    <a:pt x="240" y="391"/>
                  </a:cubicBezTo>
                  <a:cubicBezTo>
                    <a:pt x="418" y="391"/>
                    <a:pt x="542" y="234"/>
                    <a:pt x="455" y="147"/>
                  </a:cubicBezTo>
                  <a:cubicBezTo>
                    <a:pt x="455" y="40"/>
                    <a:pt x="348" y="40"/>
                    <a:pt x="348" y="40"/>
                  </a:cubicBezTo>
                  <a:cubicBezTo>
                    <a:pt x="298" y="12"/>
                    <a:pt x="254" y="1"/>
                    <a:pt x="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7" name="Google Shape;177;p35"/>
            <p:cNvSpPr/>
            <p:nvPr/>
          </p:nvSpPr>
          <p:spPr>
            <a:xfrm>
              <a:off x="240800" y="2811975"/>
              <a:ext cx="14075" cy="10725"/>
            </a:xfrm>
            <a:custGeom>
              <a:avLst/>
              <a:gdLst/>
              <a:ahLst/>
              <a:cxnLst/>
              <a:rect l="l" t="t" r="r" b="b"/>
              <a:pathLst>
                <a:path w="563" h="429" extrusionOk="0">
                  <a:moveTo>
                    <a:pt x="348" y="0"/>
                  </a:moveTo>
                  <a:cubicBezTo>
                    <a:pt x="107" y="0"/>
                    <a:pt x="0" y="108"/>
                    <a:pt x="0" y="322"/>
                  </a:cubicBezTo>
                  <a:cubicBezTo>
                    <a:pt x="107" y="322"/>
                    <a:pt x="107" y="429"/>
                    <a:pt x="107" y="429"/>
                  </a:cubicBezTo>
                  <a:cubicBezTo>
                    <a:pt x="348" y="429"/>
                    <a:pt x="562" y="322"/>
                    <a:pt x="455" y="108"/>
                  </a:cubicBezTo>
                  <a:lnTo>
                    <a:pt x="34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8" name="Google Shape;178;p35"/>
            <p:cNvSpPr/>
            <p:nvPr/>
          </p:nvSpPr>
          <p:spPr>
            <a:xfrm>
              <a:off x="240800" y="2847375"/>
              <a:ext cx="13550" cy="9525"/>
            </a:xfrm>
            <a:custGeom>
              <a:avLst/>
              <a:gdLst/>
              <a:ahLst/>
              <a:cxnLst/>
              <a:rect l="l" t="t" r="r" b="b"/>
              <a:pathLst>
                <a:path w="542" h="381" extrusionOk="0">
                  <a:moveTo>
                    <a:pt x="224" y="1"/>
                  </a:moveTo>
                  <a:cubicBezTo>
                    <a:pt x="70" y="1"/>
                    <a:pt x="0" y="157"/>
                    <a:pt x="0" y="244"/>
                  </a:cubicBezTo>
                  <a:lnTo>
                    <a:pt x="107" y="351"/>
                  </a:lnTo>
                  <a:cubicBezTo>
                    <a:pt x="153" y="371"/>
                    <a:pt x="198" y="380"/>
                    <a:pt x="240" y="380"/>
                  </a:cubicBezTo>
                  <a:cubicBezTo>
                    <a:pt x="418" y="380"/>
                    <a:pt x="542" y="223"/>
                    <a:pt x="455" y="137"/>
                  </a:cubicBezTo>
                  <a:cubicBezTo>
                    <a:pt x="455" y="30"/>
                    <a:pt x="348" y="30"/>
                    <a:pt x="348" y="30"/>
                  </a:cubicBezTo>
                  <a:cubicBezTo>
                    <a:pt x="302" y="9"/>
                    <a:pt x="261" y="1"/>
                    <a:pt x="22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79" name="Google Shape;179;p35"/>
          <p:cNvGrpSpPr/>
          <p:nvPr/>
        </p:nvGrpSpPr>
        <p:grpSpPr>
          <a:xfrm>
            <a:off x="2278754" y="3912467"/>
            <a:ext cx="543432" cy="741197"/>
            <a:chOff x="2278754" y="3912467"/>
            <a:chExt cx="543432" cy="741197"/>
          </a:xfrm>
        </p:grpSpPr>
        <p:sp>
          <p:nvSpPr>
            <p:cNvPr id="180" name="Google Shape;180;p35"/>
            <p:cNvSpPr/>
            <p:nvPr/>
          </p:nvSpPr>
          <p:spPr>
            <a:xfrm>
              <a:off x="2278754" y="3912467"/>
              <a:ext cx="22639" cy="20113"/>
            </a:xfrm>
            <a:custGeom>
              <a:avLst/>
              <a:gdLst/>
              <a:ahLst/>
              <a:cxnLst/>
              <a:rect l="l" t="t" r="r" b="b"/>
              <a:pathLst>
                <a:path w="242" h="215" extrusionOk="0">
                  <a:moveTo>
                    <a:pt x="135" y="0"/>
                  </a:moveTo>
                  <a:lnTo>
                    <a:pt x="1" y="107"/>
                  </a:lnTo>
                  <a:cubicBezTo>
                    <a:pt x="1" y="214"/>
                    <a:pt x="135" y="214"/>
                    <a:pt x="135" y="214"/>
                  </a:cubicBezTo>
                  <a:cubicBezTo>
                    <a:pt x="135" y="214"/>
                    <a:pt x="242" y="214"/>
                    <a:pt x="242" y="107"/>
                  </a:cubicBezTo>
                  <a:lnTo>
                    <a:pt x="13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1" name="Google Shape;181;p35"/>
            <p:cNvSpPr/>
            <p:nvPr/>
          </p:nvSpPr>
          <p:spPr>
            <a:xfrm>
              <a:off x="2456593" y="3912467"/>
              <a:ext cx="10103" cy="20113"/>
            </a:xfrm>
            <a:custGeom>
              <a:avLst/>
              <a:gdLst/>
              <a:ahLst/>
              <a:cxnLst/>
              <a:rect l="l" t="t" r="r" b="b"/>
              <a:pathLst>
                <a:path w="108" h="215" extrusionOk="0">
                  <a:moveTo>
                    <a:pt x="107" y="0"/>
                  </a:moveTo>
                  <a:cubicBezTo>
                    <a:pt x="0" y="0"/>
                    <a:pt x="0" y="107"/>
                    <a:pt x="0" y="107"/>
                  </a:cubicBezTo>
                  <a:lnTo>
                    <a:pt x="0" y="214"/>
                  </a:lnTo>
                  <a:cubicBezTo>
                    <a:pt x="107" y="214"/>
                    <a:pt x="107" y="214"/>
                    <a:pt x="107" y="107"/>
                  </a:cubicBezTo>
                  <a:lnTo>
                    <a:pt x="1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2" name="Google Shape;182;p35"/>
            <p:cNvSpPr/>
            <p:nvPr/>
          </p:nvSpPr>
          <p:spPr>
            <a:xfrm>
              <a:off x="2624328" y="3912467"/>
              <a:ext cx="20113" cy="20113"/>
            </a:xfrm>
            <a:custGeom>
              <a:avLst/>
              <a:gdLst/>
              <a:ahLst/>
              <a:cxnLst/>
              <a:rect l="l" t="t" r="r" b="b"/>
              <a:pathLst>
                <a:path w="215" h="215" extrusionOk="0">
                  <a:moveTo>
                    <a:pt x="108" y="0"/>
                  </a:moveTo>
                  <a:lnTo>
                    <a:pt x="0" y="107"/>
                  </a:lnTo>
                  <a:lnTo>
                    <a:pt x="108" y="214"/>
                  </a:lnTo>
                  <a:cubicBezTo>
                    <a:pt x="215" y="214"/>
                    <a:pt x="215" y="214"/>
                    <a:pt x="215" y="107"/>
                  </a:cubicBezTo>
                  <a:cubicBezTo>
                    <a:pt x="215" y="107"/>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3" name="Google Shape;183;p35"/>
            <p:cNvSpPr/>
            <p:nvPr/>
          </p:nvSpPr>
          <p:spPr>
            <a:xfrm>
              <a:off x="2802073" y="3912467"/>
              <a:ext cx="20113" cy="20113"/>
            </a:xfrm>
            <a:custGeom>
              <a:avLst/>
              <a:gdLst/>
              <a:ahLst/>
              <a:cxnLst/>
              <a:rect l="l" t="t" r="r" b="b"/>
              <a:pathLst>
                <a:path w="215" h="215" extrusionOk="0">
                  <a:moveTo>
                    <a:pt x="108" y="0"/>
                  </a:moveTo>
                  <a:cubicBezTo>
                    <a:pt x="1" y="0"/>
                    <a:pt x="1" y="107"/>
                    <a:pt x="1" y="107"/>
                  </a:cubicBezTo>
                  <a:cubicBezTo>
                    <a:pt x="1" y="214"/>
                    <a:pt x="1" y="214"/>
                    <a:pt x="108" y="214"/>
                  </a:cubicBezTo>
                  <a:cubicBezTo>
                    <a:pt x="108" y="214"/>
                    <a:pt x="215" y="214"/>
                    <a:pt x="215" y="107"/>
                  </a:cubicBezTo>
                  <a:lnTo>
                    <a:pt x="10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4" name="Google Shape;184;p35"/>
            <p:cNvSpPr/>
            <p:nvPr/>
          </p:nvSpPr>
          <p:spPr>
            <a:xfrm>
              <a:off x="2278754" y="4057657"/>
              <a:ext cx="22639" cy="22639"/>
            </a:xfrm>
            <a:custGeom>
              <a:avLst/>
              <a:gdLst/>
              <a:ahLst/>
              <a:cxnLst/>
              <a:rect l="l" t="t" r="r" b="b"/>
              <a:pathLst>
                <a:path w="242" h="242" extrusionOk="0">
                  <a:moveTo>
                    <a:pt x="135" y="1"/>
                  </a:moveTo>
                  <a:lnTo>
                    <a:pt x="1" y="108"/>
                  </a:lnTo>
                  <a:lnTo>
                    <a:pt x="135" y="242"/>
                  </a:lnTo>
                  <a:lnTo>
                    <a:pt x="242"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5" name="Google Shape;185;p35"/>
            <p:cNvSpPr/>
            <p:nvPr/>
          </p:nvSpPr>
          <p:spPr>
            <a:xfrm>
              <a:off x="2456593" y="4057657"/>
              <a:ext cx="10103" cy="22639"/>
            </a:xfrm>
            <a:custGeom>
              <a:avLst/>
              <a:gdLst/>
              <a:ahLst/>
              <a:cxnLst/>
              <a:rect l="l" t="t" r="r" b="b"/>
              <a:pathLst>
                <a:path w="108" h="242" extrusionOk="0">
                  <a:moveTo>
                    <a:pt x="107" y="1"/>
                  </a:moveTo>
                  <a:cubicBezTo>
                    <a:pt x="0" y="1"/>
                    <a:pt x="0" y="108"/>
                    <a:pt x="0" y="108"/>
                  </a:cubicBezTo>
                  <a:cubicBezTo>
                    <a:pt x="0" y="108"/>
                    <a:pt x="0" y="242"/>
                    <a:pt x="107" y="242"/>
                  </a:cubicBezTo>
                  <a:lnTo>
                    <a:pt x="107" y="108"/>
                  </a:ln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6" name="Google Shape;186;p35"/>
            <p:cNvSpPr/>
            <p:nvPr/>
          </p:nvSpPr>
          <p:spPr>
            <a:xfrm>
              <a:off x="2624328" y="4057657"/>
              <a:ext cx="20113" cy="22639"/>
            </a:xfrm>
            <a:custGeom>
              <a:avLst/>
              <a:gdLst/>
              <a:ahLst/>
              <a:cxnLst/>
              <a:rect l="l" t="t" r="r" b="b"/>
              <a:pathLst>
                <a:path w="215" h="242" extrusionOk="0">
                  <a:moveTo>
                    <a:pt x="108" y="1"/>
                  </a:moveTo>
                  <a:lnTo>
                    <a:pt x="0" y="108"/>
                  </a:lnTo>
                  <a:lnTo>
                    <a:pt x="108" y="242"/>
                  </a:lnTo>
                  <a:cubicBezTo>
                    <a:pt x="215" y="242"/>
                    <a:pt x="215" y="108"/>
                    <a:pt x="215" y="108"/>
                  </a:cubicBezTo>
                  <a:cubicBezTo>
                    <a:pt x="215" y="108"/>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7" name="Google Shape;187;p35"/>
            <p:cNvSpPr/>
            <p:nvPr/>
          </p:nvSpPr>
          <p:spPr>
            <a:xfrm>
              <a:off x="2802073" y="4057657"/>
              <a:ext cx="20113" cy="22639"/>
            </a:xfrm>
            <a:custGeom>
              <a:avLst/>
              <a:gdLst/>
              <a:ahLst/>
              <a:cxnLst/>
              <a:rect l="l" t="t" r="r" b="b"/>
              <a:pathLst>
                <a:path w="215" h="242" extrusionOk="0">
                  <a:moveTo>
                    <a:pt x="108" y="1"/>
                  </a:moveTo>
                  <a:cubicBezTo>
                    <a:pt x="1" y="1"/>
                    <a:pt x="1" y="108"/>
                    <a:pt x="1" y="108"/>
                  </a:cubicBezTo>
                  <a:cubicBezTo>
                    <a:pt x="1" y="108"/>
                    <a:pt x="1" y="242"/>
                    <a:pt x="108" y="242"/>
                  </a:cubicBezTo>
                  <a:lnTo>
                    <a:pt x="215" y="108"/>
                  </a:ln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8" name="Google Shape;188;p35"/>
            <p:cNvSpPr/>
            <p:nvPr/>
          </p:nvSpPr>
          <p:spPr>
            <a:xfrm>
              <a:off x="2278754" y="4205372"/>
              <a:ext cx="22639" cy="20113"/>
            </a:xfrm>
            <a:custGeom>
              <a:avLst/>
              <a:gdLst/>
              <a:ahLst/>
              <a:cxnLst/>
              <a:rect l="l" t="t" r="r" b="b"/>
              <a:pathLst>
                <a:path w="242" h="215" extrusionOk="0">
                  <a:moveTo>
                    <a:pt x="135" y="1"/>
                  </a:moveTo>
                  <a:lnTo>
                    <a:pt x="1" y="108"/>
                  </a:lnTo>
                  <a:lnTo>
                    <a:pt x="135" y="215"/>
                  </a:lnTo>
                  <a:lnTo>
                    <a:pt x="242"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9" name="Google Shape;189;p35"/>
            <p:cNvSpPr/>
            <p:nvPr/>
          </p:nvSpPr>
          <p:spPr>
            <a:xfrm>
              <a:off x="2456593" y="4205372"/>
              <a:ext cx="10103" cy="20113"/>
            </a:xfrm>
            <a:custGeom>
              <a:avLst/>
              <a:gdLst/>
              <a:ahLst/>
              <a:cxnLst/>
              <a:rect l="l" t="t" r="r" b="b"/>
              <a:pathLst>
                <a:path w="108" h="215" extrusionOk="0">
                  <a:moveTo>
                    <a:pt x="107" y="1"/>
                  </a:moveTo>
                  <a:cubicBezTo>
                    <a:pt x="0" y="1"/>
                    <a:pt x="0" y="108"/>
                    <a:pt x="0" y="108"/>
                  </a:cubicBezTo>
                  <a:lnTo>
                    <a:pt x="0" y="215"/>
                  </a:lnTo>
                  <a:cubicBezTo>
                    <a:pt x="107" y="215"/>
                    <a:pt x="107" y="108"/>
                    <a:pt x="107" y="108"/>
                  </a:cubicBez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0" name="Google Shape;190;p35"/>
            <p:cNvSpPr/>
            <p:nvPr/>
          </p:nvSpPr>
          <p:spPr>
            <a:xfrm>
              <a:off x="2624328" y="4205372"/>
              <a:ext cx="20113" cy="20113"/>
            </a:xfrm>
            <a:custGeom>
              <a:avLst/>
              <a:gdLst/>
              <a:ahLst/>
              <a:cxnLst/>
              <a:rect l="l" t="t" r="r" b="b"/>
              <a:pathLst>
                <a:path w="215" h="215" extrusionOk="0">
                  <a:moveTo>
                    <a:pt x="108" y="1"/>
                  </a:moveTo>
                  <a:lnTo>
                    <a:pt x="0" y="108"/>
                  </a:lnTo>
                  <a:cubicBezTo>
                    <a:pt x="108" y="108"/>
                    <a:pt x="108" y="215"/>
                    <a:pt x="108" y="215"/>
                  </a:cubicBezTo>
                  <a:cubicBezTo>
                    <a:pt x="215" y="215"/>
                    <a:pt x="215" y="108"/>
                    <a:pt x="215" y="108"/>
                  </a:cubicBez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1" name="Google Shape;191;p35"/>
            <p:cNvSpPr/>
            <p:nvPr/>
          </p:nvSpPr>
          <p:spPr>
            <a:xfrm>
              <a:off x="2802073" y="4205372"/>
              <a:ext cx="20113" cy="20113"/>
            </a:xfrm>
            <a:custGeom>
              <a:avLst/>
              <a:gdLst/>
              <a:ahLst/>
              <a:cxnLst/>
              <a:rect l="l" t="t" r="r" b="b"/>
              <a:pathLst>
                <a:path w="215" h="215" extrusionOk="0">
                  <a:moveTo>
                    <a:pt x="108" y="1"/>
                  </a:moveTo>
                  <a:cubicBezTo>
                    <a:pt x="1" y="1"/>
                    <a:pt x="1" y="108"/>
                    <a:pt x="1" y="108"/>
                  </a:cubicBezTo>
                  <a:cubicBezTo>
                    <a:pt x="1" y="108"/>
                    <a:pt x="1" y="215"/>
                    <a:pt x="108" y="215"/>
                  </a:cubicBezTo>
                  <a:lnTo>
                    <a:pt x="215" y="108"/>
                  </a:ln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2" name="Google Shape;192;p35"/>
            <p:cNvSpPr/>
            <p:nvPr/>
          </p:nvSpPr>
          <p:spPr>
            <a:xfrm>
              <a:off x="2278754" y="4350656"/>
              <a:ext cx="22639" cy="20113"/>
            </a:xfrm>
            <a:custGeom>
              <a:avLst/>
              <a:gdLst/>
              <a:ahLst/>
              <a:cxnLst/>
              <a:rect l="l" t="t" r="r" b="b"/>
              <a:pathLst>
                <a:path w="242" h="215" extrusionOk="0">
                  <a:moveTo>
                    <a:pt x="135" y="0"/>
                  </a:moveTo>
                  <a:cubicBezTo>
                    <a:pt x="135" y="0"/>
                    <a:pt x="1" y="0"/>
                    <a:pt x="1" y="107"/>
                  </a:cubicBezTo>
                  <a:lnTo>
                    <a:pt x="135" y="214"/>
                  </a:lnTo>
                  <a:lnTo>
                    <a:pt x="242" y="107"/>
                  </a:lnTo>
                  <a:cubicBezTo>
                    <a:pt x="242" y="0"/>
                    <a:pt x="135" y="0"/>
                    <a:pt x="1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3" name="Google Shape;193;p35"/>
            <p:cNvSpPr/>
            <p:nvPr/>
          </p:nvSpPr>
          <p:spPr>
            <a:xfrm>
              <a:off x="2456593" y="4350656"/>
              <a:ext cx="10103" cy="20113"/>
            </a:xfrm>
            <a:custGeom>
              <a:avLst/>
              <a:gdLst/>
              <a:ahLst/>
              <a:cxnLst/>
              <a:rect l="l" t="t" r="r" b="b"/>
              <a:pathLst>
                <a:path w="108" h="215" extrusionOk="0">
                  <a:moveTo>
                    <a:pt x="107" y="0"/>
                  </a:moveTo>
                  <a:cubicBezTo>
                    <a:pt x="0" y="0"/>
                    <a:pt x="0" y="0"/>
                    <a:pt x="0" y="107"/>
                  </a:cubicBezTo>
                  <a:lnTo>
                    <a:pt x="0" y="214"/>
                  </a:lnTo>
                  <a:cubicBezTo>
                    <a:pt x="107" y="214"/>
                    <a:pt x="107" y="107"/>
                    <a:pt x="107" y="107"/>
                  </a:cubicBezTo>
                  <a:lnTo>
                    <a:pt x="1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4" name="Google Shape;194;p35"/>
            <p:cNvSpPr/>
            <p:nvPr/>
          </p:nvSpPr>
          <p:spPr>
            <a:xfrm>
              <a:off x="2624328" y="4350656"/>
              <a:ext cx="20113" cy="20113"/>
            </a:xfrm>
            <a:custGeom>
              <a:avLst/>
              <a:gdLst/>
              <a:ahLst/>
              <a:cxnLst/>
              <a:rect l="l" t="t" r="r" b="b"/>
              <a:pathLst>
                <a:path w="215" h="215" extrusionOk="0">
                  <a:moveTo>
                    <a:pt x="108" y="0"/>
                  </a:moveTo>
                  <a:cubicBezTo>
                    <a:pt x="108" y="0"/>
                    <a:pt x="0" y="0"/>
                    <a:pt x="0" y="107"/>
                  </a:cubicBezTo>
                  <a:cubicBezTo>
                    <a:pt x="108" y="107"/>
                    <a:pt x="108" y="107"/>
                    <a:pt x="108" y="214"/>
                  </a:cubicBezTo>
                  <a:cubicBezTo>
                    <a:pt x="215" y="214"/>
                    <a:pt x="215" y="107"/>
                    <a:pt x="215" y="107"/>
                  </a:cubicBezTo>
                  <a:cubicBezTo>
                    <a:pt x="215" y="0"/>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5" name="Google Shape;195;p35"/>
            <p:cNvSpPr/>
            <p:nvPr/>
          </p:nvSpPr>
          <p:spPr>
            <a:xfrm>
              <a:off x="2802073" y="4350656"/>
              <a:ext cx="20113" cy="20113"/>
            </a:xfrm>
            <a:custGeom>
              <a:avLst/>
              <a:gdLst/>
              <a:ahLst/>
              <a:cxnLst/>
              <a:rect l="l" t="t" r="r" b="b"/>
              <a:pathLst>
                <a:path w="215" h="215" extrusionOk="0">
                  <a:moveTo>
                    <a:pt x="108" y="0"/>
                  </a:moveTo>
                  <a:cubicBezTo>
                    <a:pt x="1" y="0"/>
                    <a:pt x="1" y="0"/>
                    <a:pt x="1" y="107"/>
                  </a:cubicBezTo>
                  <a:cubicBezTo>
                    <a:pt x="1" y="107"/>
                    <a:pt x="1" y="214"/>
                    <a:pt x="108" y="214"/>
                  </a:cubicBezTo>
                  <a:lnTo>
                    <a:pt x="215" y="107"/>
                  </a:lnTo>
                  <a:cubicBezTo>
                    <a:pt x="215" y="0"/>
                    <a:pt x="108"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6" name="Google Shape;196;p35"/>
            <p:cNvSpPr/>
            <p:nvPr/>
          </p:nvSpPr>
          <p:spPr>
            <a:xfrm>
              <a:off x="2278754" y="4495845"/>
              <a:ext cx="22639" cy="10103"/>
            </a:xfrm>
            <a:custGeom>
              <a:avLst/>
              <a:gdLst/>
              <a:ahLst/>
              <a:cxnLst/>
              <a:rect l="l" t="t" r="r" b="b"/>
              <a:pathLst>
                <a:path w="242" h="108" extrusionOk="0">
                  <a:moveTo>
                    <a:pt x="135" y="1"/>
                  </a:moveTo>
                  <a:cubicBezTo>
                    <a:pt x="135" y="1"/>
                    <a:pt x="1" y="1"/>
                    <a:pt x="1" y="108"/>
                  </a:cubicBezTo>
                  <a:lnTo>
                    <a:pt x="242" y="108"/>
                  </a:lnTo>
                  <a:cubicBezTo>
                    <a:pt x="242" y="1"/>
                    <a:pt x="135" y="1"/>
                    <a:pt x="1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7" name="Google Shape;197;p35"/>
            <p:cNvSpPr/>
            <p:nvPr/>
          </p:nvSpPr>
          <p:spPr>
            <a:xfrm>
              <a:off x="2456593" y="4495845"/>
              <a:ext cx="10103" cy="15342"/>
            </a:xfrm>
            <a:custGeom>
              <a:avLst/>
              <a:gdLst/>
              <a:ahLst/>
              <a:cxnLst/>
              <a:rect l="l" t="t" r="r" b="b"/>
              <a:pathLst>
                <a:path w="108" h="164" extrusionOk="0">
                  <a:moveTo>
                    <a:pt x="107" y="1"/>
                  </a:moveTo>
                  <a:cubicBezTo>
                    <a:pt x="0" y="1"/>
                    <a:pt x="0" y="1"/>
                    <a:pt x="0" y="108"/>
                  </a:cubicBezTo>
                  <a:cubicBezTo>
                    <a:pt x="32" y="148"/>
                    <a:pt x="55" y="164"/>
                    <a:pt x="70" y="164"/>
                  </a:cubicBezTo>
                  <a:cubicBezTo>
                    <a:pt x="107" y="164"/>
                    <a:pt x="107" y="76"/>
                    <a:pt x="1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8" name="Google Shape;198;p35"/>
            <p:cNvSpPr/>
            <p:nvPr/>
          </p:nvSpPr>
          <p:spPr>
            <a:xfrm>
              <a:off x="2624328" y="4495845"/>
              <a:ext cx="20113" cy="15342"/>
            </a:xfrm>
            <a:custGeom>
              <a:avLst/>
              <a:gdLst/>
              <a:ahLst/>
              <a:cxnLst/>
              <a:rect l="l" t="t" r="r" b="b"/>
              <a:pathLst>
                <a:path w="215" h="164" extrusionOk="0">
                  <a:moveTo>
                    <a:pt x="108" y="1"/>
                  </a:moveTo>
                  <a:cubicBezTo>
                    <a:pt x="108" y="1"/>
                    <a:pt x="0" y="1"/>
                    <a:pt x="0" y="108"/>
                  </a:cubicBezTo>
                  <a:lnTo>
                    <a:pt x="108" y="108"/>
                  </a:lnTo>
                  <a:cubicBezTo>
                    <a:pt x="140" y="148"/>
                    <a:pt x="162" y="164"/>
                    <a:pt x="178" y="164"/>
                  </a:cubicBezTo>
                  <a:cubicBezTo>
                    <a:pt x="215" y="164"/>
                    <a:pt x="215" y="76"/>
                    <a:pt x="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9" name="Google Shape;199;p35"/>
            <p:cNvSpPr/>
            <p:nvPr/>
          </p:nvSpPr>
          <p:spPr>
            <a:xfrm>
              <a:off x="2802073" y="4495845"/>
              <a:ext cx="20113" cy="10103"/>
            </a:xfrm>
            <a:custGeom>
              <a:avLst/>
              <a:gdLst/>
              <a:ahLst/>
              <a:cxnLst/>
              <a:rect l="l" t="t" r="r" b="b"/>
              <a:pathLst>
                <a:path w="215" h="108" extrusionOk="0">
                  <a:moveTo>
                    <a:pt x="108" y="1"/>
                  </a:moveTo>
                  <a:cubicBezTo>
                    <a:pt x="1" y="1"/>
                    <a:pt x="1" y="1"/>
                    <a:pt x="1" y="108"/>
                  </a:cubicBezTo>
                  <a:lnTo>
                    <a:pt x="215" y="108"/>
                  </a:lnTo>
                  <a:cubicBezTo>
                    <a:pt x="215" y="1"/>
                    <a:pt x="108"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0" name="Google Shape;200;p35"/>
            <p:cNvSpPr/>
            <p:nvPr/>
          </p:nvSpPr>
          <p:spPr>
            <a:xfrm>
              <a:off x="2278754" y="4643561"/>
              <a:ext cx="22639" cy="10103"/>
            </a:xfrm>
            <a:custGeom>
              <a:avLst/>
              <a:gdLst/>
              <a:ahLst/>
              <a:cxnLst/>
              <a:rect l="l" t="t" r="r" b="b"/>
              <a:pathLst>
                <a:path w="242" h="108" extrusionOk="0">
                  <a:moveTo>
                    <a:pt x="135" y="1"/>
                  </a:moveTo>
                  <a:cubicBezTo>
                    <a:pt x="135" y="1"/>
                    <a:pt x="1" y="1"/>
                    <a:pt x="1" y="108"/>
                  </a:cubicBezTo>
                  <a:lnTo>
                    <a:pt x="242" y="108"/>
                  </a:lnTo>
                  <a:cubicBezTo>
                    <a:pt x="242" y="1"/>
                    <a:pt x="135" y="1"/>
                    <a:pt x="1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1" name="Google Shape;201;p35"/>
            <p:cNvSpPr/>
            <p:nvPr/>
          </p:nvSpPr>
          <p:spPr>
            <a:xfrm>
              <a:off x="2456593" y="4643561"/>
              <a:ext cx="10103" cy="10103"/>
            </a:xfrm>
            <a:custGeom>
              <a:avLst/>
              <a:gdLst/>
              <a:ahLst/>
              <a:cxnLst/>
              <a:rect l="l" t="t" r="r" b="b"/>
              <a:pathLst>
                <a:path w="108" h="108" extrusionOk="0">
                  <a:moveTo>
                    <a:pt x="107" y="1"/>
                  </a:moveTo>
                  <a:cubicBezTo>
                    <a:pt x="0" y="1"/>
                    <a:pt x="0" y="1"/>
                    <a:pt x="0" y="108"/>
                  </a:cubicBezTo>
                  <a:lnTo>
                    <a:pt x="107" y="108"/>
                  </a:ln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2" name="Google Shape;202;p35"/>
            <p:cNvSpPr/>
            <p:nvPr/>
          </p:nvSpPr>
          <p:spPr>
            <a:xfrm>
              <a:off x="2624328" y="4643561"/>
              <a:ext cx="20113" cy="10103"/>
            </a:xfrm>
            <a:custGeom>
              <a:avLst/>
              <a:gdLst/>
              <a:ahLst/>
              <a:cxnLst/>
              <a:rect l="l" t="t" r="r" b="b"/>
              <a:pathLst>
                <a:path w="215" h="108" extrusionOk="0">
                  <a:moveTo>
                    <a:pt x="108" y="1"/>
                  </a:moveTo>
                  <a:cubicBezTo>
                    <a:pt x="108" y="1"/>
                    <a:pt x="0" y="1"/>
                    <a:pt x="0" y="108"/>
                  </a:cubicBezTo>
                  <a:lnTo>
                    <a:pt x="215" y="108"/>
                  </a:ln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3" name="Google Shape;203;p35"/>
            <p:cNvSpPr/>
            <p:nvPr/>
          </p:nvSpPr>
          <p:spPr>
            <a:xfrm>
              <a:off x="2802073" y="4643561"/>
              <a:ext cx="20113" cy="10103"/>
            </a:xfrm>
            <a:custGeom>
              <a:avLst/>
              <a:gdLst/>
              <a:ahLst/>
              <a:cxnLst/>
              <a:rect l="l" t="t" r="r" b="b"/>
              <a:pathLst>
                <a:path w="215" h="108" extrusionOk="0">
                  <a:moveTo>
                    <a:pt x="108" y="1"/>
                  </a:moveTo>
                  <a:cubicBezTo>
                    <a:pt x="1" y="1"/>
                    <a:pt x="1" y="1"/>
                    <a:pt x="1" y="108"/>
                  </a:cubicBezTo>
                  <a:lnTo>
                    <a:pt x="215" y="108"/>
                  </a:lnTo>
                  <a:cubicBezTo>
                    <a:pt x="215" y="1"/>
                    <a:pt x="108"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04" name="Google Shape;204;p35"/>
          <p:cNvGrpSpPr/>
          <p:nvPr/>
        </p:nvGrpSpPr>
        <p:grpSpPr>
          <a:xfrm>
            <a:off x="548547" y="2097130"/>
            <a:ext cx="541000" cy="741197"/>
            <a:chOff x="548547" y="2097130"/>
            <a:chExt cx="541000" cy="741197"/>
          </a:xfrm>
        </p:grpSpPr>
        <p:sp>
          <p:nvSpPr>
            <p:cNvPr id="205" name="Google Shape;205;p35"/>
            <p:cNvSpPr/>
            <p:nvPr/>
          </p:nvSpPr>
          <p:spPr>
            <a:xfrm>
              <a:off x="548547" y="2097130"/>
              <a:ext cx="20113" cy="14500"/>
            </a:xfrm>
            <a:custGeom>
              <a:avLst/>
              <a:gdLst/>
              <a:ahLst/>
              <a:cxnLst/>
              <a:rect l="l" t="t" r="r" b="b"/>
              <a:pathLst>
                <a:path w="215" h="155" extrusionOk="0">
                  <a:moveTo>
                    <a:pt x="108" y="0"/>
                  </a:moveTo>
                  <a:cubicBezTo>
                    <a:pt x="108" y="0"/>
                    <a:pt x="1" y="0"/>
                    <a:pt x="1" y="107"/>
                  </a:cubicBezTo>
                  <a:lnTo>
                    <a:pt x="108" y="107"/>
                  </a:lnTo>
                  <a:cubicBezTo>
                    <a:pt x="143" y="143"/>
                    <a:pt x="167" y="155"/>
                    <a:pt x="183" y="155"/>
                  </a:cubicBezTo>
                  <a:cubicBezTo>
                    <a:pt x="215" y="155"/>
                    <a:pt x="215" y="107"/>
                    <a:pt x="215" y="107"/>
                  </a:cubicBezTo>
                  <a:cubicBezTo>
                    <a:pt x="215" y="0"/>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6" name="Google Shape;206;p35"/>
            <p:cNvSpPr/>
            <p:nvPr/>
          </p:nvSpPr>
          <p:spPr>
            <a:xfrm>
              <a:off x="726386" y="2097130"/>
              <a:ext cx="20113" cy="14500"/>
            </a:xfrm>
            <a:custGeom>
              <a:avLst/>
              <a:gdLst/>
              <a:ahLst/>
              <a:cxnLst/>
              <a:rect l="l" t="t" r="r" b="b"/>
              <a:pathLst>
                <a:path w="215" h="155" extrusionOk="0">
                  <a:moveTo>
                    <a:pt x="107" y="0"/>
                  </a:moveTo>
                  <a:cubicBezTo>
                    <a:pt x="0" y="0"/>
                    <a:pt x="0" y="0"/>
                    <a:pt x="0" y="107"/>
                  </a:cubicBezTo>
                  <a:lnTo>
                    <a:pt x="107" y="107"/>
                  </a:lnTo>
                  <a:cubicBezTo>
                    <a:pt x="107" y="143"/>
                    <a:pt x="119" y="155"/>
                    <a:pt x="135" y="155"/>
                  </a:cubicBezTo>
                  <a:cubicBezTo>
                    <a:pt x="167" y="155"/>
                    <a:pt x="214" y="107"/>
                    <a:pt x="214" y="107"/>
                  </a:cubicBezTo>
                  <a:cubicBezTo>
                    <a:pt x="214" y="0"/>
                    <a:pt x="107" y="0"/>
                    <a:pt x="10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7" name="Google Shape;207;p35"/>
            <p:cNvSpPr/>
            <p:nvPr/>
          </p:nvSpPr>
          <p:spPr>
            <a:xfrm>
              <a:off x="901605" y="2097130"/>
              <a:ext cx="12629" cy="20113"/>
            </a:xfrm>
            <a:custGeom>
              <a:avLst/>
              <a:gdLst/>
              <a:ahLst/>
              <a:cxnLst/>
              <a:rect l="l" t="t" r="r" b="b"/>
              <a:pathLst>
                <a:path w="135" h="215" extrusionOk="0">
                  <a:moveTo>
                    <a:pt x="135" y="0"/>
                  </a:moveTo>
                  <a:cubicBezTo>
                    <a:pt x="1" y="0"/>
                    <a:pt x="1" y="0"/>
                    <a:pt x="1" y="107"/>
                  </a:cubicBezTo>
                  <a:cubicBezTo>
                    <a:pt x="1" y="107"/>
                    <a:pt x="1" y="214"/>
                    <a:pt x="135" y="214"/>
                  </a:cubicBezTo>
                  <a:lnTo>
                    <a:pt x="135" y="107"/>
                  </a:lnTo>
                  <a:lnTo>
                    <a:pt x="13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8" name="Google Shape;208;p35"/>
            <p:cNvSpPr/>
            <p:nvPr/>
          </p:nvSpPr>
          <p:spPr>
            <a:xfrm>
              <a:off x="1069340" y="2097130"/>
              <a:ext cx="20207" cy="14500"/>
            </a:xfrm>
            <a:custGeom>
              <a:avLst/>
              <a:gdLst/>
              <a:ahLst/>
              <a:cxnLst/>
              <a:rect l="l" t="t" r="r" b="b"/>
              <a:pathLst>
                <a:path w="216" h="155" extrusionOk="0">
                  <a:moveTo>
                    <a:pt x="108" y="0"/>
                  </a:moveTo>
                  <a:cubicBezTo>
                    <a:pt x="108" y="0"/>
                    <a:pt x="1" y="0"/>
                    <a:pt x="1" y="107"/>
                  </a:cubicBezTo>
                  <a:lnTo>
                    <a:pt x="108" y="107"/>
                  </a:lnTo>
                  <a:cubicBezTo>
                    <a:pt x="144" y="143"/>
                    <a:pt x="168" y="155"/>
                    <a:pt x="183" y="155"/>
                  </a:cubicBezTo>
                  <a:cubicBezTo>
                    <a:pt x="215" y="155"/>
                    <a:pt x="215" y="107"/>
                    <a:pt x="215" y="107"/>
                  </a:cubicBezTo>
                  <a:cubicBezTo>
                    <a:pt x="215" y="0"/>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9" name="Google Shape;209;p35"/>
            <p:cNvSpPr/>
            <p:nvPr/>
          </p:nvSpPr>
          <p:spPr>
            <a:xfrm>
              <a:off x="548547" y="2242319"/>
              <a:ext cx="20113" cy="15342"/>
            </a:xfrm>
            <a:custGeom>
              <a:avLst/>
              <a:gdLst/>
              <a:ahLst/>
              <a:cxnLst/>
              <a:rect l="l" t="t" r="r" b="b"/>
              <a:pathLst>
                <a:path w="215" h="164" extrusionOk="0">
                  <a:moveTo>
                    <a:pt x="108" y="1"/>
                  </a:moveTo>
                  <a:cubicBezTo>
                    <a:pt x="108" y="1"/>
                    <a:pt x="1" y="1"/>
                    <a:pt x="1" y="108"/>
                  </a:cubicBezTo>
                  <a:lnTo>
                    <a:pt x="108" y="108"/>
                  </a:lnTo>
                  <a:cubicBezTo>
                    <a:pt x="140" y="148"/>
                    <a:pt x="162" y="164"/>
                    <a:pt x="178" y="164"/>
                  </a:cubicBezTo>
                  <a:cubicBezTo>
                    <a:pt x="215" y="164"/>
                    <a:pt x="215" y="76"/>
                    <a:pt x="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0" name="Google Shape;210;p35"/>
            <p:cNvSpPr/>
            <p:nvPr/>
          </p:nvSpPr>
          <p:spPr>
            <a:xfrm>
              <a:off x="726386" y="2242319"/>
              <a:ext cx="20113" cy="15342"/>
            </a:xfrm>
            <a:custGeom>
              <a:avLst/>
              <a:gdLst/>
              <a:ahLst/>
              <a:cxnLst/>
              <a:rect l="l" t="t" r="r" b="b"/>
              <a:pathLst>
                <a:path w="215" h="164" extrusionOk="0">
                  <a:moveTo>
                    <a:pt x="107" y="1"/>
                  </a:moveTo>
                  <a:cubicBezTo>
                    <a:pt x="0" y="1"/>
                    <a:pt x="0" y="1"/>
                    <a:pt x="0" y="108"/>
                  </a:cubicBezTo>
                  <a:lnTo>
                    <a:pt x="107" y="108"/>
                  </a:lnTo>
                  <a:cubicBezTo>
                    <a:pt x="107" y="148"/>
                    <a:pt x="117" y="164"/>
                    <a:pt x="130" y="164"/>
                  </a:cubicBezTo>
                  <a:cubicBezTo>
                    <a:pt x="162" y="164"/>
                    <a:pt x="214" y="76"/>
                    <a:pt x="21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1" name="Google Shape;211;p35"/>
            <p:cNvSpPr/>
            <p:nvPr/>
          </p:nvSpPr>
          <p:spPr>
            <a:xfrm>
              <a:off x="901605" y="2242319"/>
              <a:ext cx="12629" cy="10103"/>
            </a:xfrm>
            <a:custGeom>
              <a:avLst/>
              <a:gdLst/>
              <a:ahLst/>
              <a:cxnLst/>
              <a:rect l="l" t="t" r="r" b="b"/>
              <a:pathLst>
                <a:path w="135" h="108" extrusionOk="0">
                  <a:moveTo>
                    <a:pt x="135" y="1"/>
                  </a:moveTo>
                  <a:cubicBezTo>
                    <a:pt x="1" y="1"/>
                    <a:pt x="1" y="1"/>
                    <a:pt x="1" y="108"/>
                  </a:cubicBezTo>
                  <a:lnTo>
                    <a:pt x="135"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2" name="Google Shape;212;p35"/>
            <p:cNvSpPr/>
            <p:nvPr/>
          </p:nvSpPr>
          <p:spPr>
            <a:xfrm>
              <a:off x="1069340" y="2242319"/>
              <a:ext cx="20207" cy="15342"/>
            </a:xfrm>
            <a:custGeom>
              <a:avLst/>
              <a:gdLst/>
              <a:ahLst/>
              <a:cxnLst/>
              <a:rect l="l" t="t" r="r" b="b"/>
              <a:pathLst>
                <a:path w="216" h="164" extrusionOk="0">
                  <a:moveTo>
                    <a:pt x="108" y="1"/>
                  </a:moveTo>
                  <a:cubicBezTo>
                    <a:pt x="108" y="1"/>
                    <a:pt x="1" y="1"/>
                    <a:pt x="1" y="108"/>
                  </a:cubicBezTo>
                  <a:lnTo>
                    <a:pt x="108" y="108"/>
                  </a:lnTo>
                  <a:cubicBezTo>
                    <a:pt x="140" y="148"/>
                    <a:pt x="163" y="164"/>
                    <a:pt x="178" y="164"/>
                  </a:cubicBezTo>
                  <a:cubicBezTo>
                    <a:pt x="215" y="164"/>
                    <a:pt x="215" y="76"/>
                    <a:pt x="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3" name="Google Shape;213;p35"/>
            <p:cNvSpPr/>
            <p:nvPr/>
          </p:nvSpPr>
          <p:spPr>
            <a:xfrm>
              <a:off x="548547" y="2390035"/>
              <a:ext cx="20113" cy="10103"/>
            </a:xfrm>
            <a:custGeom>
              <a:avLst/>
              <a:gdLst/>
              <a:ahLst/>
              <a:cxnLst/>
              <a:rect l="l" t="t" r="r" b="b"/>
              <a:pathLst>
                <a:path w="215" h="108" extrusionOk="0">
                  <a:moveTo>
                    <a:pt x="108" y="1"/>
                  </a:moveTo>
                  <a:cubicBezTo>
                    <a:pt x="108" y="1"/>
                    <a:pt x="1" y="1"/>
                    <a:pt x="1" y="108"/>
                  </a:cubicBezTo>
                  <a:lnTo>
                    <a:pt x="215" y="108"/>
                  </a:ln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4" name="Google Shape;214;p35"/>
            <p:cNvSpPr/>
            <p:nvPr/>
          </p:nvSpPr>
          <p:spPr>
            <a:xfrm>
              <a:off x="726386" y="2390035"/>
              <a:ext cx="20113" cy="10103"/>
            </a:xfrm>
            <a:custGeom>
              <a:avLst/>
              <a:gdLst/>
              <a:ahLst/>
              <a:cxnLst/>
              <a:rect l="l" t="t" r="r" b="b"/>
              <a:pathLst>
                <a:path w="215" h="108" extrusionOk="0">
                  <a:moveTo>
                    <a:pt x="107" y="1"/>
                  </a:moveTo>
                  <a:cubicBezTo>
                    <a:pt x="0" y="1"/>
                    <a:pt x="0" y="1"/>
                    <a:pt x="0" y="108"/>
                  </a:cubicBezTo>
                  <a:lnTo>
                    <a:pt x="214" y="108"/>
                  </a:lnTo>
                  <a:cubicBezTo>
                    <a:pt x="214" y="1"/>
                    <a:pt x="107" y="1"/>
                    <a:pt x="1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5" name="Google Shape;215;p35"/>
            <p:cNvSpPr/>
            <p:nvPr/>
          </p:nvSpPr>
          <p:spPr>
            <a:xfrm>
              <a:off x="901605" y="2390035"/>
              <a:ext cx="12629" cy="10103"/>
            </a:xfrm>
            <a:custGeom>
              <a:avLst/>
              <a:gdLst/>
              <a:ahLst/>
              <a:cxnLst/>
              <a:rect l="l" t="t" r="r" b="b"/>
              <a:pathLst>
                <a:path w="135" h="108" extrusionOk="0">
                  <a:moveTo>
                    <a:pt x="135" y="1"/>
                  </a:moveTo>
                  <a:cubicBezTo>
                    <a:pt x="1" y="1"/>
                    <a:pt x="1" y="1"/>
                    <a:pt x="1" y="108"/>
                  </a:cubicBezTo>
                  <a:lnTo>
                    <a:pt x="135"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6" name="Google Shape;216;p35"/>
            <p:cNvSpPr/>
            <p:nvPr/>
          </p:nvSpPr>
          <p:spPr>
            <a:xfrm>
              <a:off x="1069340" y="2390035"/>
              <a:ext cx="20207" cy="10103"/>
            </a:xfrm>
            <a:custGeom>
              <a:avLst/>
              <a:gdLst/>
              <a:ahLst/>
              <a:cxnLst/>
              <a:rect l="l" t="t" r="r" b="b"/>
              <a:pathLst>
                <a:path w="216" h="108" extrusionOk="0">
                  <a:moveTo>
                    <a:pt x="108" y="1"/>
                  </a:moveTo>
                  <a:cubicBezTo>
                    <a:pt x="108" y="1"/>
                    <a:pt x="1" y="1"/>
                    <a:pt x="1" y="108"/>
                  </a:cubicBezTo>
                  <a:lnTo>
                    <a:pt x="215" y="108"/>
                  </a:ln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7" name="Google Shape;217;p35"/>
            <p:cNvSpPr/>
            <p:nvPr/>
          </p:nvSpPr>
          <p:spPr>
            <a:xfrm>
              <a:off x="548547" y="2535318"/>
              <a:ext cx="20113" cy="10103"/>
            </a:xfrm>
            <a:custGeom>
              <a:avLst/>
              <a:gdLst/>
              <a:ahLst/>
              <a:cxnLst/>
              <a:rect l="l" t="t" r="r" b="b"/>
              <a:pathLst>
                <a:path w="215" h="108" extrusionOk="0">
                  <a:moveTo>
                    <a:pt x="1" y="0"/>
                  </a:moveTo>
                  <a:cubicBezTo>
                    <a:pt x="1" y="107"/>
                    <a:pt x="108" y="107"/>
                    <a:pt x="108" y="107"/>
                  </a:cubicBezTo>
                  <a:cubicBezTo>
                    <a:pt x="215" y="107"/>
                    <a:pt x="215" y="107"/>
                    <a:pt x="21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8" name="Google Shape;218;p35"/>
            <p:cNvSpPr/>
            <p:nvPr/>
          </p:nvSpPr>
          <p:spPr>
            <a:xfrm>
              <a:off x="726386" y="2535318"/>
              <a:ext cx="20113" cy="10103"/>
            </a:xfrm>
            <a:custGeom>
              <a:avLst/>
              <a:gdLst/>
              <a:ahLst/>
              <a:cxnLst/>
              <a:rect l="l" t="t" r="r" b="b"/>
              <a:pathLst>
                <a:path w="215" h="108" extrusionOk="0">
                  <a:moveTo>
                    <a:pt x="0" y="0"/>
                  </a:moveTo>
                  <a:cubicBezTo>
                    <a:pt x="0" y="107"/>
                    <a:pt x="0" y="107"/>
                    <a:pt x="107" y="107"/>
                  </a:cubicBezTo>
                  <a:cubicBezTo>
                    <a:pt x="107" y="107"/>
                    <a:pt x="214" y="107"/>
                    <a:pt x="21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9" name="Google Shape;219;p35"/>
            <p:cNvSpPr/>
            <p:nvPr/>
          </p:nvSpPr>
          <p:spPr>
            <a:xfrm>
              <a:off x="901605" y="2535318"/>
              <a:ext cx="12629" cy="10103"/>
            </a:xfrm>
            <a:custGeom>
              <a:avLst/>
              <a:gdLst/>
              <a:ahLst/>
              <a:cxnLst/>
              <a:rect l="l" t="t" r="r" b="b"/>
              <a:pathLst>
                <a:path w="135" h="108" extrusionOk="0">
                  <a:moveTo>
                    <a:pt x="1" y="0"/>
                  </a:moveTo>
                  <a:cubicBezTo>
                    <a:pt x="1" y="107"/>
                    <a:pt x="1" y="107"/>
                    <a:pt x="135" y="107"/>
                  </a:cubicBezTo>
                  <a:lnTo>
                    <a:pt x="13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0" name="Google Shape;220;p35"/>
            <p:cNvSpPr/>
            <p:nvPr/>
          </p:nvSpPr>
          <p:spPr>
            <a:xfrm>
              <a:off x="1069340" y="2535318"/>
              <a:ext cx="20207" cy="10103"/>
            </a:xfrm>
            <a:custGeom>
              <a:avLst/>
              <a:gdLst/>
              <a:ahLst/>
              <a:cxnLst/>
              <a:rect l="l" t="t" r="r" b="b"/>
              <a:pathLst>
                <a:path w="216" h="108" extrusionOk="0">
                  <a:moveTo>
                    <a:pt x="1" y="0"/>
                  </a:moveTo>
                  <a:cubicBezTo>
                    <a:pt x="1" y="107"/>
                    <a:pt x="108" y="107"/>
                    <a:pt x="108" y="107"/>
                  </a:cubicBezTo>
                  <a:cubicBezTo>
                    <a:pt x="215" y="107"/>
                    <a:pt x="215" y="107"/>
                    <a:pt x="21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1" name="Google Shape;221;p35"/>
            <p:cNvSpPr/>
            <p:nvPr/>
          </p:nvSpPr>
          <p:spPr>
            <a:xfrm>
              <a:off x="548547" y="2676391"/>
              <a:ext cx="20113" cy="14220"/>
            </a:xfrm>
            <a:custGeom>
              <a:avLst/>
              <a:gdLst/>
              <a:ahLst/>
              <a:cxnLst/>
              <a:rect l="l" t="t" r="r" b="b"/>
              <a:pathLst>
                <a:path w="215" h="152" extrusionOk="0">
                  <a:moveTo>
                    <a:pt x="86" y="0"/>
                  </a:moveTo>
                  <a:cubicBezTo>
                    <a:pt x="54" y="0"/>
                    <a:pt x="1" y="76"/>
                    <a:pt x="1" y="152"/>
                  </a:cubicBezTo>
                  <a:lnTo>
                    <a:pt x="108" y="152"/>
                  </a:lnTo>
                  <a:cubicBezTo>
                    <a:pt x="215" y="152"/>
                    <a:pt x="215" y="152"/>
                    <a:pt x="215" y="45"/>
                  </a:cubicBezTo>
                  <a:lnTo>
                    <a:pt x="108" y="45"/>
                  </a:lnTo>
                  <a:cubicBezTo>
                    <a:pt x="108" y="13"/>
                    <a:pt x="99" y="0"/>
                    <a:pt x="8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2" name="Google Shape;222;p35"/>
            <p:cNvSpPr/>
            <p:nvPr/>
          </p:nvSpPr>
          <p:spPr>
            <a:xfrm>
              <a:off x="726386" y="2676391"/>
              <a:ext cx="20113" cy="14220"/>
            </a:xfrm>
            <a:custGeom>
              <a:avLst/>
              <a:gdLst/>
              <a:ahLst/>
              <a:cxnLst/>
              <a:rect l="l" t="t" r="r" b="b"/>
              <a:pathLst>
                <a:path w="215" h="152" extrusionOk="0">
                  <a:moveTo>
                    <a:pt x="38" y="0"/>
                  </a:moveTo>
                  <a:cubicBezTo>
                    <a:pt x="0" y="0"/>
                    <a:pt x="0" y="76"/>
                    <a:pt x="0" y="152"/>
                  </a:cubicBezTo>
                  <a:lnTo>
                    <a:pt x="107" y="152"/>
                  </a:lnTo>
                  <a:cubicBezTo>
                    <a:pt x="107" y="152"/>
                    <a:pt x="214" y="152"/>
                    <a:pt x="214" y="45"/>
                  </a:cubicBezTo>
                  <a:lnTo>
                    <a:pt x="107" y="45"/>
                  </a:lnTo>
                  <a:cubicBezTo>
                    <a:pt x="76" y="13"/>
                    <a:pt x="54" y="0"/>
                    <a:pt x="3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3" name="Google Shape;223;p35"/>
            <p:cNvSpPr/>
            <p:nvPr/>
          </p:nvSpPr>
          <p:spPr>
            <a:xfrm>
              <a:off x="901605" y="2680507"/>
              <a:ext cx="12629" cy="10103"/>
            </a:xfrm>
            <a:custGeom>
              <a:avLst/>
              <a:gdLst/>
              <a:ahLst/>
              <a:cxnLst/>
              <a:rect l="l" t="t" r="r" b="b"/>
              <a:pathLst>
                <a:path w="135" h="108" extrusionOk="0">
                  <a:moveTo>
                    <a:pt x="1" y="1"/>
                  </a:moveTo>
                  <a:cubicBezTo>
                    <a:pt x="1" y="108"/>
                    <a:pt x="1" y="108"/>
                    <a:pt x="135" y="108"/>
                  </a:cubicBez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4" name="Google Shape;224;p35"/>
            <p:cNvSpPr/>
            <p:nvPr/>
          </p:nvSpPr>
          <p:spPr>
            <a:xfrm>
              <a:off x="1069340" y="2676391"/>
              <a:ext cx="20207" cy="14220"/>
            </a:xfrm>
            <a:custGeom>
              <a:avLst/>
              <a:gdLst/>
              <a:ahLst/>
              <a:cxnLst/>
              <a:rect l="l" t="t" r="r" b="b"/>
              <a:pathLst>
                <a:path w="216" h="152" extrusionOk="0">
                  <a:moveTo>
                    <a:pt x="86" y="0"/>
                  </a:moveTo>
                  <a:cubicBezTo>
                    <a:pt x="55" y="0"/>
                    <a:pt x="1" y="76"/>
                    <a:pt x="1" y="152"/>
                  </a:cubicBezTo>
                  <a:lnTo>
                    <a:pt x="108" y="152"/>
                  </a:lnTo>
                  <a:cubicBezTo>
                    <a:pt x="215" y="152"/>
                    <a:pt x="215" y="152"/>
                    <a:pt x="215" y="45"/>
                  </a:cubicBezTo>
                  <a:lnTo>
                    <a:pt x="108" y="45"/>
                  </a:lnTo>
                  <a:cubicBezTo>
                    <a:pt x="108" y="13"/>
                    <a:pt x="99" y="0"/>
                    <a:pt x="8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5" name="Google Shape;225;p35"/>
            <p:cNvSpPr/>
            <p:nvPr/>
          </p:nvSpPr>
          <p:spPr>
            <a:xfrm>
              <a:off x="548547" y="2815687"/>
              <a:ext cx="20113" cy="22639"/>
            </a:xfrm>
            <a:custGeom>
              <a:avLst/>
              <a:gdLst/>
              <a:ahLst/>
              <a:cxnLst/>
              <a:rect l="l" t="t" r="r" b="b"/>
              <a:pathLst>
                <a:path w="215" h="242" extrusionOk="0">
                  <a:moveTo>
                    <a:pt x="108" y="1"/>
                  </a:moveTo>
                  <a:lnTo>
                    <a:pt x="1" y="135"/>
                  </a:lnTo>
                  <a:lnTo>
                    <a:pt x="108" y="242"/>
                  </a:lnTo>
                  <a:cubicBezTo>
                    <a:pt x="215" y="242"/>
                    <a:pt x="215" y="242"/>
                    <a:pt x="215" y="135"/>
                  </a:cubicBez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6" name="Google Shape;226;p35"/>
            <p:cNvSpPr/>
            <p:nvPr/>
          </p:nvSpPr>
          <p:spPr>
            <a:xfrm>
              <a:off x="726386" y="2815687"/>
              <a:ext cx="20113" cy="22639"/>
            </a:xfrm>
            <a:custGeom>
              <a:avLst/>
              <a:gdLst/>
              <a:ahLst/>
              <a:cxnLst/>
              <a:rect l="l" t="t" r="r" b="b"/>
              <a:pathLst>
                <a:path w="215" h="242" extrusionOk="0">
                  <a:moveTo>
                    <a:pt x="107" y="1"/>
                  </a:moveTo>
                  <a:cubicBezTo>
                    <a:pt x="0" y="1"/>
                    <a:pt x="0" y="135"/>
                    <a:pt x="0" y="135"/>
                  </a:cubicBezTo>
                  <a:cubicBezTo>
                    <a:pt x="0" y="242"/>
                    <a:pt x="0" y="242"/>
                    <a:pt x="107" y="242"/>
                  </a:cubicBezTo>
                  <a:cubicBezTo>
                    <a:pt x="107" y="242"/>
                    <a:pt x="214" y="242"/>
                    <a:pt x="214" y="135"/>
                  </a:cubicBezTo>
                  <a:cubicBezTo>
                    <a:pt x="214" y="135"/>
                    <a:pt x="107" y="135"/>
                    <a:pt x="1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7" name="Google Shape;227;p35"/>
            <p:cNvSpPr/>
            <p:nvPr/>
          </p:nvSpPr>
          <p:spPr>
            <a:xfrm>
              <a:off x="901605" y="2815687"/>
              <a:ext cx="12629" cy="22639"/>
            </a:xfrm>
            <a:custGeom>
              <a:avLst/>
              <a:gdLst/>
              <a:ahLst/>
              <a:cxnLst/>
              <a:rect l="l" t="t" r="r" b="b"/>
              <a:pathLst>
                <a:path w="135" h="242" extrusionOk="0">
                  <a:moveTo>
                    <a:pt x="135" y="1"/>
                  </a:moveTo>
                  <a:cubicBezTo>
                    <a:pt x="1" y="1"/>
                    <a:pt x="1" y="135"/>
                    <a:pt x="1" y="135"/>
                  </a:cubicBezTo>
                  <a:cubicBezTo>
                    <a:pt x="1" y="242"/>
                    <a:pt x="1" y="242"/>
                    <a:pt x="135" y="242"/>
                  </a:cubicBezTo>
                  <a:lnTo>
                    <a:pt x="135" y="135"/>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8" name="Google Shape;228;p35"/>
            <p:cNvSpPr/>
            <p:nvPr/>
          </p:nvSpPr>
          <p:spPr>
            <a:xfrm>
              <a:off x="1069340" y="2815687"/>
              <a:ext cx="20207" cy="22639"/>
            </a:xfrm>
            <a:custGeom>
              <a:avLst/>
              <a:gdLst/>
              <a:ahLst/>
              <a:cxnLst/>
              <a:rect l="l" t="t" r="r" b="b"/>
              <a:pathLst>
                <a:path w="216" h="242" extrusionOk="0">
                  <a:moveTo>
                    <a:pt x="108" y="1"/>
                  </a:moveTo>
                  <a:lnTo>
                    <a:pt x="1" y="135"/>
                  </a:lnTo>
                  <a:cubicBezTo>
                    <a:pt x="1" y="242"/>
                    <a:pt x="108" y="242"/>
                    <a:pt x="108" y="242"/>
                  </a:cubicBezTo>
                  <a:cubicBezTo>
                    <a:pt x="215" y="242"/>
                    <a:pt x="215" y="242"/>
                    <a:pt x="215" y="135"/>
                  </a:cubicBez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29" name="Google Shape;229;p35"/>
          <p:cNvGrpSpPr/>
          <p:nvPr/>
        </p:nvGrpSpPr>
        <p:grpSpPr>
          <a:xfrm>
            <a:off x="3195818" y="841369"/>
            <a:ext cx="5171654" cy="2620431"/>
            <a:chOff x="2729182" y="1660105"/>
            <a:chExt cx="1331768" cy="674795"/>
          </a:xfrm>
        </p:grpSpPr>
        <p:sp>
          <p:nvSpPr>
            <p:cNvPr id="230" name="Google Shape;230;p35"/>
            <p:cNvSpPr/>
            <p:nvPr/>
          </p:nvSpPr>
          <p:spPr>
            <a:xfrm>
              <a:off x="4038175" y="1788200"/>
              <a:ext cx="22775" cy="22775"/>
            </a:xfrm>
            <a:custGeom>
              <a:avLst/>
              <a:gdLst/>
              <a:ahLst/>
              <a:cxnLst/>
              <a:rect l="l" t="t" r="r" b="b"/>
              <a:pathLst>
                <a:path w="911" h="911" fill="none" extrusionOk="0">
                  <a:moveTo>
                    <a:pt x="910" y="455"/>
                  </a:moveTo>
                  <a:cubicBezTo>
                    <a:pt x="910" y="669"/>
                    <a:pt x="669" y="910"/>
                    <a:pt x="455" y="910"/>
                  </a:cubicBezTo>
                  <a:cubicBezTo>
                    <a:pt x="241" y="910"/>
                    <a:pt x="0" y="669"/>
                    <a:pt x="0" y="455"/>
                  </a:cubicBezTo>
                  <a:cubicBezTo>
                    <a:pt x="0" y="241"/>
                    <a:pt x="241" y="0"/>
                    <a:pt x="455" y="0"/>
                  </a:cubicBezTo>
                  <a:cubicBezTo>
                    <a:pt x="669" y="0"/>
                    <a:pt x="910" y="241"/>
                    <a:pt x="910" y="455"/>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1" name="Google Shape;231;p35"/>
            <p:cNvSpPr/>
            <p:nvPr/>
          </p:nvSpPr>
          <p:spPr>
            <a:xfrm>
              <a:off x="3884925" y="2312800"/>
              <a:ext cx="22125" cy="22100"/>
            </a:xfrm>
            <a:custGeom>
              <a:avLst/>
              <a:gdLst/>
              <a:ahLst/>
              <a:cxnLst/>
              <a:rect l="l" t="t" r="r" b="b"/>
              <a:pathLst>
                <a:path w="885" h="884" fill="none" extrusionOk="0">
                  <a:moveTo>
                    <a:pt x="884" y="429"/>
                  </a:moveTo>
                  <a:cubicBezTo>
                    <a:pt x="884" y="777"/>
                    <a:pt x="777" y="884"/>
                    <a:pt x="456" y="884"/>
                  </a:cubicBezTo>
                  <a:cubicBezTo>
                    <a:pt x="215" y="884"/>
                    <a:pt x="1" y="777"/>
                    <a:pt x="1" y="429"/>
                  </a:cubicBezTo>
                  <a:cubicBezTo>
                    <a:pt x="1" y="214"/>
                    <a:pt x="215" y="0"/>
                    <a:pt x="456" y="0"/>
                  </a:cubicBezTo>
                  <a:cubicBezTo>
                    <a:pt x="777" y="0"/>
                    <a:pt x="884" y="214"/>
                    <a:pt x="884" y="429"/>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2" name="Google Shape;232;p35"/>
            <p:cNvSpPr/>
            <p:nvPr/>
          </p:nvSpPr>
          <p:spPr>
            <a:xfrm>
              <a:off x="2729182" y="1660105"/>
              <a:ext cx="52875" cy="50200"/>
            </a:xfrm>
            <a:custGeom>
              <a:avLst/>
              <a:gdLst/>
              <a:ahLst/>
              <a:cxnLst/>
              <a:rect l="l" t="t" r="r" b="b"/>
              <a:pathLst>
                <a:path w="2115" h="2008" fill="none" extrusionOk="0">
                  <a:moveTo>
                    <a:pt x="1874" y="776"/>
                  </a:moveTo>
                  <a:cubicBezTo>
                    <a:pt x="2115" y="1445"/>
                    <a:pt x="1446" y="2007"/>
                    <a:pt x="776" y="1900"/>
                  </a:cubicBezTo>
                  <a:cubicBezTo>
                    <a:pt x="428" y="1793"/>
                    <a:pt x="214" y="1552"/>
                    <a:pt x="107" y="1231"/>
                  </a:cubicBezTo>
                  <a:cubicBezTo>
                    <a:pt x="0" y="562"/>
                    <a:pt x="536" y="0"/>
                    <a:pt x="1205" y="107"/>
                  </a:cubicBezTo>
                  <a:cubicBezTo>
                    <a:pt x="1553" y="214"/>
                    <a:pt x="1767" y="455"/>
                    <a:pt x="1874" y="776"/>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p15:prstTrans prst="curtains"/>
      </p:transition>
    </mc:Choice>
    <mc:Fallback>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02"/>
        <p:cNvGrpSpPr/>
        <p:nvPr/>
      </p:nvGrpSpPr>
      <p:grpSpPr>
        <a:xfrm>
          <a:off x="0" y="0"/>
          <a:ext cx="0" cy="0"/>
          <a:chOff x="0" y="0"/>
          <a:chExt cx="0" cy="0"/>
        </a:xfrm>
      </p:grpSpPr>
      <p:sp>
        <p:nvSpPr>
          <p:cNvPr id="906" name="Google Shape;906;p47"/>
          <p:cNvSpPr txBox="1">
            <a:spLocks noGrp="1"/>
          </p:cNvSpPr>
          <p:nvPr>
            <p:ph type="title"/>
          </p:nvPr>
        </p:nvSpPr>
        <p:spPr>
          <a:xfrm>
            <a:off x="5001192" y="1624824"/>
            <a:ext cx="3214565" cy="534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smtClean="0"/>
              <a:t>LIMITED  PARTNERSHIP</a:t>
            </a:r>
            <a:endParaRPr dirty="0"/>
          </a:p>
        </p:txBody>
      </p:sp>
      <p:sp>
        <p:nvSpPr>
          <p:cNvPr id="904" name="Google Shape;904;p47"/>
          <p:cNvSpPr txBox="1">
            <a:spLocks noGrp="1"/>
          </p:cNvSpPr>
          <p:nvPr>
            <p:ph type="body" idx="1"/>
          </p:nvPr>
        </p:nvSpPr>
        <p:spPr>
          <a:xfrm>
            <a:off x="5179482" y="2392497"/>
            <a:ext cx="3413815" cy="1027800"/>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Font typeface="Wingdings" panose="05000000000000000000" pitchFamily="2" charset="2"/>
              <a:buChar char="Ø"/>
            </a:pPr>
            <a:r>
              <a:rPr lang="en-US" dirty="0" smtClean="0"/>
              <a:t>A PARTNERS MADE UP OF TWO OR MORE PARTNERS IN WHICH THE GENERAL PARTNERS OVERSEES AND RUNS THE BUSINESS WHILE LIMITED PARTNERS DO NOT PARTAKE IN MANAGING THE BUSINESS.</a:t>
            </a:r>
            <a:endParaRPr dirty="0"/>
          </a:p>
        </p:txBody>
      </p:sp>
      <p:sp>
        <p:nvSpPr>
          <p:cNvPr id="905" name="Google Shape;905;p47"/>
          <p:cNvSpPr txBox="1">
            <a:spLocks noGrp="1"/>
          </p:cNvSpPr>
          <p:nvPr>
            <p:ph type="body" idx="2"/>
          </p:nvPr>
        </p:nvSpPr>
        <p:spPr>
          <a:xfrm>
            <a:off x="-71490" y="2358373"/>
            <a:ext cx="4926214" cy="1027800"/>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Clr>
                <a:schemeClr val="dk1"/>
              </a:buClr>
              <a:buSzPts val="1100"/>
              <a:buFont typeface="Wingdings" panose="05000000000000000000" pitchFamily="2" charset="2"/>
              <a:buChar char="Ø"/>
            </a:pPr>
            <a:r>
              <a:rPr lang="en-US" dirty="0" smtClean="0"/>
              <a:t>UNINCORPORATED BUSINESS OWNED AND OPERATED BY TWO OR MORE PERSONS</a:t>
            </a:r>
          </a:p>
          <a:p>
            <a:pPr marL="285750" lvl="0" indent="-285750" algn="l" rtl="0">
              <a:spcBef>
                <a:spcPts val="0"/>
              </a:spcBef>
              <a:spcAft>
                <a:spcPts val="0"/>
              </a:spcAft>
              <a:buClr>
                <a:schemeClr val="dk1"/>
              </a:buClr>
              <a:buSzPts val="1100"/>
              <a:buFont typeface="Wingdings" panose="05000000000000000000" pitchFamily="2" charset="2"/>
              <a:buChar char="Ø"/>
            </a:pPr>
            <a:r>
              <a:rPr lang="en-US" dirty="0" smtClean="0"/>
              <a:t>EACH PARTNERS HAS EQUAL CONTROL OF BUSINESS</a:t>
            </a:r>
          </a:p>
          <a:p>
            <a:pPr marL="285750" lvl="0" indent="-285750" algn="l" rtl="0">
              <a:spcBef>
                <a:spcPts val="0"/>
              </a:spcBef>
              <a:spcAft>
                <a:spcPts val="0"/>
              </a:spcAft>
              <a:buClr>
                <a:schemeClr val="dk1"/>
              </a:buClr>
              <a:buSzPts val="1100"/>
              <a:buFont typeface="Wingdings" panose="05000000000000000000" pitchFamily="2" charset="2"/>
              <a:buChar char="Ø"/>
            </a:pPr>
            <a:r>
              <a:rPr lang="en-US" dirty="0" smtClean="0"/>
              <a:t>EACH PARTNERS HAS UNLIMITED, PERSONAL LIABILITY FOR BUSINESS DEBTS/OBLIGATION/LOSSES</a:t>
            </a:r>
          </a:p>
          <a:p>
            <a:pPr marL="285750" lvl="0" indent="-285750" algn="l" rtl="0">
              <a:spcBef>
                <a:spcPts val="0"/>
              </a:spcBef>
              <a:spcAft>
                <a:spcPts val="0"/>
              </a:spcAft>
              <a:buClr>
                <a:schemeClr val="dk1"/>
              </a:buClr>
              <a:buSzPts val="1100"/>
              <a:buFont typeface="Wingdings" panose="05000000000000000000" pitchFamily="2" charset="2"/>
              <a:buChar char="Ø"/>
            </a:pPr>
            <a:r>
              <a:rPr lang="en-US" dirty="0" smtClean="0"/>
              <a:t>PROFITS TAXED AS INCOME TO PARTNERS</a:t>
            </a:r>
            <a:endParaRPr dirty="0"/>
          </a:p>
        </p:txBody>
      </p:sp>
      <p:sp>
        <p:nvSpPr>
          <p:cNvPr id="2" name="Title 1"/>
          <p:cNvSpPr>
            <a:spLocks noGrp="1"/>
          </p:cNvSpPr>
          <p:nvPr>
            <p:ph type="title" idx="3"/>
          </p:nvPr>
        </p:nvSpPr>
        <p:spPr>
          <a:xfrm>
            <a:off x="1119883" y="1568345"/>
            <a:ext cx="3290357" cy="413148"/>
          </a:xfrm>
        </p:spPr>
        <p:txBody>
          <a:bodyPr/>
          <a:lstStyle/>
          <a:p>
            <a:r>
              <a:rPr lang="en-US" dirty="0" smtClean="0"/>
              <a:t>GENERAL PARTNERSHIP</a:t>
            </a:r>
            <a:endParaRPr lang="en-IN" dirty="0"/>
          </a:p>
        </p:txBody>
      </p:sp>
      <p:grpSp>
        <p:nvGrpSpPr>
          <p:cNvPr id="917" name="Google Shape;917;p47"/>
          <p:cNvGrpSpPr/>
          <p:nvPr/>
        </p:nvGrpSpPr>
        <p:grpSpPr>
          <a:xfrm>
            <a:off x="7880579" y="1374680"/>
            <a:ext cx="543432" cy="741197"/>
            <a:chOff x="2878829" y="3023092"/>
            <a:chExt cx="543432" cy="741197"/>
          </a:xfrm>
        </p:grpSpPr>
        <p:sp>
          <p:nvSpPr>
            <p:cNvPr id="918" name="Google Shape;918;p47"/>
            <p:cNvSpPr/>
            <p:nvPr/>
          </p:nvSpPr>
          <p:spPr>
            <a:xfrm>
              <a:off x="2878829" y="3023092"/>
              <a:ext cx="22639" cy="20113"/>
            </a:xfrm>
            <a:custGeom>
              <a:avLst/>
              <a:gdLst/>
              <a:ahLst/>
              <a:cxnLst/>
              <a:rect l="l" t="t" r="r" b="b"/>
              <a:pathLst>
                <a:path w="242" h="215" extrusionOk="0">
                  <a:moveTo>
                    <a:pt x="135" y="0"/>
                  </a:moveTo>
                  <a:lnTo>
                    <a:pt x="1" y="107"/>
                  </a:lnTo>
                  <a:cubicBezTo>
                    <a:pt x="1" y="214"/>
                    <a:pt x="135" y="214"/>
                    <a:pt x="135" y="214"/>
                  </a:cubicBezTo>
                  <a:cubicBezTo>
                    <a:pt x="135" y="214"/>
                    <a:pt x="242" y="214"/>
                    <a:pt x="242" y="107"/>
                  </a:cubicBezTo>
                  <a:lnTo>
                    <a:pt x="13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19" name="Google Shape;919;p47"/>
            <p:cNvSpPr/>
            <p:nvPr/>
          </p:nvSpPr>
          <p:spPr>
            <a:xfrm>
              <a:off x="3056668" y="3023092"/>
              <a:ext cx="10103" cy="20113"/>
            </a:xfrm>
            <a:custGeom>
              <a:avLst/>
              <a:gdLst/>
              <a:ahLst/>
              <a:cxnLst/>
              <a:rect l="l" t="t" r="r" b="b"/>
              <a:pathLst>
                <a:path w="108" h="215" extrusionOk="0">
                  <a:moveTo>
                    <a:pt x="107" y="0"/>
                  </a:moveTo>
                  <a:cubicBezTo>
                    <a:pt x="0" y="0"/>
                    <a:pt x="0" y="107"/>
                    <a:pt x="0" y="107"/>
                  </a:cubicBezTo>
                  <a:lnTo>
                    <a:pt x="0" y="214"/>
                  </a:lnTo>
                  <a:cubicBezTo>
                    <a:pt x="107" y="214"/>
                    <a:pt x="107" y="214"/>
                    <a:pt x="107" y="107"/>
                  </a:cubicBezTo>
                  <a:lnTo>
                    <a:pt x="1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20" name="Google Shape;920;p47"/>
            <p:cNvSpPr/>
            <p:nvPr/>
          </p:nvSpPr>
          <p:spPr>
            <a:xfrm>
              <a:off x="3224403" y="3023092"/>
              <a:ext cx="20113" cy="20113"/>
            </a:xfrm>
            <a:custGeom>
              <a:avLst/>
              <a:gdLst/>
              <a:ahLst/>
              <a:cxnLst/>
              <a:rect l="l" t="t" r="r" b="b"/>
              <a:pathLst>
                <a:path w="215" h="215" extrusionOk="0">
                  <a:moveTo>
                    <a:pt x="108" y="0"/>
                  </a:moveTo>
                  <a:lnTo>
                    <a:pt x="0" y="107"/>
                  </a:lnTo>
                  <a:lnTo>
                    <a:pt x="108" y="214"/>
                  </a:lnTo>
                  <a:cubicBezTo>
                    <a:pt x="215" y="214"/>
                    <a:pt x="215" y="214"/>
                    <a:pt x="215" y="107"/>
                  </a:cubicBezTo>
                  <a:cubicBezTo>
                    <a:pt x="215" y="107"/>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21" name="Google Shape;921;p47"/>
            <p:cNvSpPr/>
            <p:nvPr/>
          </p:nvSpPr>
          <p:spPr>
            <a:xfrm>
              <a:off x="3402148" y="3023092"/>
              <a:ext cx="20113" cy="20113"/>
            </a:xfrm>
            <a:custGeom>
              <a:avLst/>
              <a:gdLst/>
              <a:ahLst/>
              <a:cxnLst/>
              <a:rect l="l" t="t" r="r" b="b"/>
              <a:pathLst>
                <a:path w="215" h="215" extrusionOk="0">
                  <a:moveTo>
                    <a:pt x="108" y="0"/>
                  </a:moveTo>
                  <a:cubicBezTo>
                    <a:pt x="1" y="0"/>
                    <a:pt x="1" y="107"/>
                    <a:pt x="1" y="107"/>
                  </a:cubicBezTo>
                  <a:cubicBezTo>
                    <a:pt x="1" y="214"/>
                    <a:pt x="1" y="214"/>
                    <a:pt x="108" y="214"/>
                  </a:cubicBezTo>
                  <a:cubicBezTo>
                    <a:pt x="108" y="214"/>
                    <a:pt x="215" y="214"/>
                    <a:pt x="215" y="107"/>
                  </a:cubicBezTo>
                  <a:lnTo>
                    <a:pt x="10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22" name="Google Shape;922;p47"/>
            <p:cNvSpPr/>
            <p:nvPr/>
          </p:nvSpPr>
          <p:spPr>
            <a:xfrm>
              <a:off x="2878829" y="3168282"/>
              <a:ext cx="22639" cy="22639"/>
            </a:xfrm>
            <a:custGeom>
              <a:avLst/>
              <a:gdLst/>
              <a:ahLst/>
              <a:cxnLst/>
              <a:rect l="l" t="t" r="r" b="b"/>
              <a:pathLst>
                <a:path w="242" h="242" extrusionOk="0">
                  <a:moveTo>
                    <a:pt x="135" y="1"/>
                  </a:moveTo>
                  <a:lnTo>
                    <a:pt x="1" y="108"/>
                  </a:lnTo>
                  <a:lnTo>
                    <a:pt x="135" y="242"/>
                  </a:lnTo>
                  <a:lnTo>
                    <a:pt x="242"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23" name="Google Shape;923;p47"/>
            <p:cNvSpPr/>
            <p:nvPr/>
          </p:nvSpPr>
          <p:spPr>
            <a:xfrm>
              <a:off x="3056668" y="3168282"/>
              <a:ext cx="10103" cy="22639"/>
            </a:xfrm>
            <a:custGeom>
              <a:avLst/>
              <a:gdLst/>
              <a:ahLst/>
              <a:cxnLst/>
              <a:rect l="l" t="t" r="r" b="b"/>
              <a:pathLst>
                <a:path w="108" h="242" extrusionOk="0">
                  <a:moveTo>
                    <a:pt x="107" y="1"/>
                  </a:moveTo>
                  <a:cubicBezTo>
                    <a:pt x="0" y="1"/>
                    <a:pt x="0" y="108"/>
                    <a:pt x="0" y="108"/>
                  </a:cubicBezTo>
                  <a:cubicBezTo>
                    <a:pt x="0" y="108"/>
                    <a:pt x="0" y="242"/>
                    <a:pt x="107" y="242"/>
                  </a:cubicBezTo>
                  <a:lnTo>
                    <a:pt x="107" y="108"/>
                  </a:ln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24" name="Google Shape;924;p47"/>
            <p:cNvSpPr/>
            <p:nvPr/>
          </p:nvSpPr>
          <p:spPr>
            <a:xfrm>
              <a:off x="3224403" y="3168282"/>
              <a:ext cx="20113" cy="22639"/>
            </a:xfrm>
            <a:custGeom>
              <a:avLst/>
              <a:gdLst/>
              <a:ahLst/>
              <a:cxnLst/>
              <a:rect l="l" t="t" r="r" b="b"/>
              <a:pathLst>
                <a:path w="215" h="242" extrusionOk="0">
                  <a:moveTo>
                    <a:pt x="108" y="1"/>
                  </a:moveTo>
                  <a:lnTo>
                    <a:pt x="0" y="108"/>
                  </a:lnTo>
                  <a:lnTo>
                    <a:pt x="108" y="242"/>
                  </a:lnTo>
                  <a:cubicBezTo>
                    <a:pt x="215" y="242"/>
                    <a:pt x="215" y="108"/>
                    <a:pt x="215" y="108"/>
                  </a:cubicBezTo>
                  <a:cubicBezTo>
                    <a:pt x="215" y="108"/>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25" name="Google Shape;925;p47"/>
            <p:cNvSpPr/>
            <p:nvPr/>
          </p:nvSpPr>
          <p:spPr>
            <a:xfrm>
              <a:off x="3402148" y="3168282"/>
              <a:ext cx="20113" cy="22639"/>
            </a:xfrm>
            <a:custGeom>
              <a:avLst/>
              <a:gdLst/>
              <a:ahLst/>
              <a:cxnLst/>
              <a:rect l="l" t="t" r="r" b="b"/>
              <a:pathLst>
                <a:path w="215" h="242" extrusionOk="0">
                  <a:moveTo>
                    <a:pt x="108" y="1"/>
                  </a:moveTo>
                  <a:cubicBezTo>
                    <a:pt x="1" y="1"/>
                    <a:pt x="1" y="108"/>
                    <a:pt x="1" y="108"/>
                  </a:cubicBezTo>
                  <a:cubicBezTo>
                    <a:pt x="1" y="108"/>
                    <a:pt x="1" y="242"/>
                    <a:pt x="108" y="242"/>
                  </a:cubicBezTo>
                  <a:lnTo>
                    <a:pt x="215" y="108"/>
                  </a:ln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26" name="Google Shape;926;p47"/>
            <p:cNvSpPr/>
            <p:nvPr/>
          </p:nvSpPr>
          <p:spPr>
            <a:xfrm>
              <a:off x="2878829" y="3315997"/>
              <a:ext cx="22639" cy="20113"/>
            </a:xfrm>
            <a:custGeom>
              <a:avLst/>
              <a:gdLst/>
              <a:ahLst/>
              <a:cxnLst/>
              <a:rect l="l" t="t" r="r" b="b"/>
              <a:pathLst>
                <a:path w="242" h="215" extrusionOk="0">
                  <a:moveTo>
                    <a:pt x="135" y="1"/>
                  </a:moveTo>
                  <a:lnTo>
                    <a:pt x="1" y="108"/>
                  </a:lnTo>
                  <a:lnTo>
                    <a:pt x="135" y="215"/>
                  </a:lnTo>
                  <a:lnTo>
                    <a:pt x="242"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27" name="Google Shape;927;p47"/>
            <p:cNvSpPr/>
            <p:nvPr/>
          </p:nvSpPr>
          <p:spPr>
            <a:xfrm>
              <a:off x="3056668" y="3315997"/>
              <a:ext cx="10103" cy="20113"/>
            </a:xfrm>
            <a:custGeom>
              <a:avLst/>
              <a:gdLst/>
              <a:ahLst/>
              <a:cxnLst/>
              <a:rect l="l" t="t" r="r" b="b"/>
              <a:pathLst>
                <a:path w="108" h="215" extrusionOk="0">
                  <a:moveTo>
                    <a:pt x="107" y="1"/>
                  </a:moveTo>
                  <a:cubicBezTo>
                    <a:pt x="0" y="1"/>
                    <a:pt x="0" y="108"/>
                    <a:pt x="0" y="108"/>
                  </a:cubicBezTo>
                  <a:lnTo>
                    <a:pt x="0" y="215"/>
                  </a:lnTo>
                  <a:cubicBezTo>
                    <a:pt x="107" y="215"/>
                    <a:pt x="107" y="108"/>
                    <a:pt x="107" y="108"/>
                  </a:cubicBez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28" name="Google Shape;928;p47"/>
            <p:cNvSpPr/>
            <p:nvPr/>
          </p:nvSpPr>
          <p:spPr>
            <a:xfrm>
              <a:off x="3224403" y="3315997"/>
              <a:ext cx="20113" cy="20113"/>
            </a:xfrm>
            <a:custGeom>
              <a:avLst/>
              <a:gdLst/>
              <a:ahLst/>
              <a:cxnLst/>
              <a:rect l="l" t="t" r="r" b="b"/>
              <a:pathLst>
                <a:path w="215" h="215" extrusionOk="0">
                  <a:moveTo>
                    <a:pt x="108" y="1"/>
                  </a:moveTo>
                  <a:lnTo>
                    <a:pt x="0" y="108"/>
                  </a:lnTo>
                  <a:cubicBezTo>
                    <a:pt x="108" y="108"/>
                    <a:pt x="108" y="215"/>
                    <a:pt x="108" y="215"/>
                  </a:cubicBezTo>
                  <a:cubicBezTo>
                    <a:pt x="215" y="215"/>
                    <a:pt x="215" y="108"/>
                    <a:pt x="215" y="108"/>
                  </a:cubicBez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29" name="Google Shape;929;p47"/>
            <p:cNvSpPr/>
            <p:nvPr/>
          </p:nvSpPr>
          <p:spPr>
            <a:xfrm>
              <a:off x="3402148" y="3315997"/>
              <a:ext cx="20113" cy="20113"/>
            </a:xfrm>
            <a:custGeom>
              <a:avLst/>
              <a:gdLst/>
              <a:ahLst/>
              <a:cxnLst/>
              <a:rect l="l" t="t" r="r" b="b"/>
              <a:pathLst>
                <a:path w="215" h="215" extrusionOk="0">
                  <a:moveTo>
                    <a:pt x="108" y="1"/>
                  </a:moveTo>
                  <a:cubicBezTo>
                    <a:pt x="1" y="1"/>
                    <a:pt x="1" y="108"/>
                    <a:pt x="1" y="108"/>
                  </a:cubicBezTo>
                  <a:cubicBezTo>
                    <a:pt x="1" y="108"/>
                    <a:pt x="1" y="215"/>
                    <a:pt x="108" y="215"/>
                  </a:cubicBezTo>
                  <a:lnTo>
                    <a:pt x="215" y="108"/>
                  </a:ln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30" name="Google Shape;930;p47"/>
            <p:cNvSpPr/>
            <p:nvPr/>
          </p:nvSpPr>
          <p:spPr>
            <a:xfrm>
              <a:off x="2878829" y="3461281"/>
              <a:ext cx="22639" cy="20113"/>
            </a:xfrm>
            <a:custGeom>
              <a:avLst/>
              <a:gdLst/>
              <a:ahLst/>
              <a:cxnLst/>
              <a:rect l="l" t="t" r="r" b="b"/>
              <a:pathLst>
                <a:path w="242" h="215" extrusionOk="0">
                  <a:moveTo>
                    <a:pt x="135" y="0"/>
                  </a:moveTo>
                  <a:cubicBezTo>
                    <a:pt x="135" y="0"/>
                    <a:pt x="1" y="0"/>
                    <a:pt x="1" y="107"/>
                  </a:cubicBezTo>
                  <a:lnTo>
                    <a:pt x="135" y="214"/>
                  </a:lnTo>
                  <a:lnTo>
                    <a:pt x="242" y="107"/>
                  </a:lnTo>
                  <a:cubicBezTo>
                    <a:pt x="242" y="0"/>
                    <a:pt x="135" y="0"/>
                    <a:pt x="1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31" name="Google Shape;931;p47"/>
            <p:cNvSpPr/>
            <p:nvPr/>
          </p:nvSpPr>
          <p:spPr>
            <a:xfrm>
              <a:off x="3056668" y="3461281"/>
              <a:ext cx="10103" cy="20113"/>
            </a:xfrm>
            <a:custGeom>
              <a:avLst/>
              <a:gdLst/>
              <a:ahLst/>
              <a:cxnLst/>
              <a:rect l="l" t="t" r="r" b="b"/>
              <a:pathLst>
                <a:path w="108" h="215" extrusionOk="0">
                  <a:moveTo>
                    <a:pt x="107" y="0"/>
                  </a:moveTo>
                  <a:cubicBezTo>
                    <a:pt x="0" y="0"/>
                    <a:pt x="0" y="0"/>
                    <a:pt x="0" y="107"/>
                  </a:cubicBezTo>
                  <a:lnTo>
                    <a:pt x="0" y="214"/>
                  </a:lnTo>
                  <a:cubicBezTo>
                    <a:pt x="107" y="214"/>
                    <a:pt x="107" y="107"/>
                    <a:pt x="107" y="107"/>
                  </a:cubicBezTo>
                  <a:lnTo>
                    <a:pt x="1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32" name="Google Shape;932;p47"/>
            <p:cNvSpPr/>
            <p:nvPr/>
          </p:nvSpPr>
          <p:spPr>
            <a:xfrm>
              <a:off x="3224403" y="3461281"/>
              <a:ext cx="20113" cy="20113"/>
            </a:xfrm>
            <a:custGeom>
              <a:avLst/>
              <a:gdLst/>
              <a:ahLst/>
              <a:cxnLst/>
              <a:rect l="l" t="t" r="r" b="b"/>
              <a:pathLst>
                <a:path w="215" h="215" extrusionOk="0">
                  <a:moveTo>
                    <a:pt x="108" y="0"/>
                  </a:moveTo>
                  <a:cubicBezTo>
                    <a:pt x="108" y="0"/>
                    <a:pt x="0" y="0"/>
                    <a:pt x="0" y="107"/>
                  </a:cubicBezTo>
                  <a:cubicBezTo>
                    <a:pt x="108" y="107"/>
                    <a:pt x="108" y="107"/>
                    <a:pt x="108" y="214"/>
                  </a:cubicBezTo>
                  <a:cubicBezTo>
                    <a:pt x="215" y="214"/>
                    <a:pt x="215" y="107"/>
                    <a:pt x="215" y="107"/>
                  </a:cubicBezTo>
                  <a:cubicBezTo>
                    <a:pt x="215" y="0"/>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33" name="Google Shape;933;p47"/>
            <p:cNvSpPr/>
            <p:nvPr/>
          </p:nvSpPr>
          <p:spPr>
            <a:xfrm>
              <a:off x="3402148" y="3461281"/>
              <a:ext cx="20113" cy="20113"/>
            </a:xfrm>
            <a:custGeom>
              <a:avLst/>
              <a:gdLst/>
              <a:ahLst/>
              <a:cxnLst/>
              <a:rect l="l" t="t" r="r" b="b"/>
              <a:pathLst>
                <a:path w="215" h="215" extrusionOk="0">
                  <a:moveTo>
                    <a:pt x="108" y="0"/>
                  </a:moveTo>
                  <a:cubicBezTo>
                    <a:pt x="1" y="0"/>
                    <a:pt x="1" y="0"/>
                    <a:pt x="1" y="107"/>
                  </a:cubicBezTo>
                  <a:cubicBezTo>
                    <a:pt x="1" y="107"/>
                    <a:pt x="1" y="214"/>
                    <a:pt x="108" y="214"/>
                  </a:cubicBezTo>
                  <a:lnTo>
                    <a:pt x="215" y="107"/>
                  </a:lnTo>
                  <a:cubicBezTo>
                    <a:pt x="215" y="0"/>
                    <a:pt x="108"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34" name="Google Shape;934;p47"/>
            <p:cNvSpPr/>
            <p:nvPr/>
          </p:nvSpPr>
          <p:spPr>
            <a:xfrm>
              <a:off x="2878829" y="3606470"/>
              <a:ext cx="22639" cy="10103"/>
            </a:xfrm>
            <a:custGeom>
              <a:avLst/>
              <a:gdLst/>
              <a:ahLst/>
              <a:cxnLst/>
              <a:rect l="l" t="t" r="r" b="b"/>
              <a:pathLst>
                <a:path w="242" h="108" extrusionOk="0">
                  <a:moveTo>
                    <a:pt x="135" y="1"/>
                  </a:moveTo>
                  <a:cubicBezTo>
                    <a:pt x="135" y="1"/>
                    <a:pt x="1" y="1"/>
                    <a:pt x="1" y="108"/>
                  </a:cubicBezTo>
                  <a:lnTo>
                    <a:pt x="242" y="108"/>
                  </a:lnTo>
                  <a:cubicBezTo>
                    <a:pt x="242" y="1"/>
                    <a:pt x="135" y="1"/>
                    <a:pt x="1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35" name="Google Shape;935;p47"/>
            <p:cNvSpPr/>
            <p:nvPr/>
          </p:nvSpPr>
          <p:spPr>
            <a:xfrm>
              <a:off x="3056668" y="3606470"/>
              <a:ext cx="10103" cy="15342"/>
            </a:xfrm>
            <a:custGeom>
              <a:avLst/>
              <a:gdLst/>
              <a:ahLst/>
              <a:cxnLst/>
              <a:rect l="l" t="t" r="r" b="b"/>
              <a:pathLst>
                <a:path w="108" h="164" extrusionOk="0">
                  <a:moveTo>
                    <a:pt x="107" y="1"/>
                  </a:moveTo>
                  <a:cubicBezTo>
                    <a:pt x="0" y="1"/>
                    <a:pt x="0" y="1"/>
                    <a:pt x="0" y="108"/>
                  </a:cubicBezTo>
                  <a:cubicBezTo>
                    <a:pt x="32" y="148"/>
                    <a:pt x="55" y="164"/>
                    <a:pt x="70" y="164"/>
                  </a:cubicBezTo>
                  <a:cubicBezTo>
                    <a:pt x="107" y="164"/>
                    <a:pt x="107" y="76"/>
                    <a:pt x="1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36" name="Google Shape;936;p47"/>
            <p:cNvSpPr/>
            <p:nvPr/>
          </p:nvSpPr>
          <p:spPr>
            <a:xfrm>
              <a:off x="3224403" y="3606470"/>
              <a:ext cx="20113" cy="15342"/>
            </a:xfrm>
            <a:custGeom>
              <a:avLst/>
              <a:gdLst/>
              <a:ahLst/>
              <a:cxnLst/>
              <a:rect l="l" t="t" r="r" b="b"/>
              <a:pathLst>
                <a:path w="215" h="164" extrusionOk="0">
                  <a:moveTo>
                    <a:pt x="108" y="1"/>
                  </a:moveTo>
                  <a:cubicBezTo>
                    <a:pt x="108" y="1"/>
                    <a:pt x="0" y="1"/>
                    <a:pt x="0" y="108"/>
                  </a:cubicBezTo>
                  <a:lnTo>
                    <a:pt x="108" y="108"/>
                  </a:lnTo>
                  <a:cubicBezTo>
                    <a:pt x="140" y="148"/>
                    <a:pt x="162" y="164"/>
                    <a:pt x="178" y="164"/>
                  </a:cubicBezTo>
                  <a:cubicBezTo>
                    <a:pt x="215" y="164"/>
                    <a:pt x="215" y="76"/>
                    <a:pt x="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37" name="Google Shape;937;p47"/>
            <p:cNvSpPr/>
            <p:nvPr/>
          </p:nvSpPr>
          <p:spPr>
            <a:xfrm>
              <a:off x="3402148" y="3606470"/>
              <a:ext cx="20113" cy="10103"/>
            </a:xfrm>
            <a:custGeom>
              <a:avLst/>
              <a:gdLst/>
              <a:ahLst/>
              <a:cxnLst/>
              <a:rect l="l" t="t" r="r" b="b"/>
              <a:pathLst>
                <a:path w="215" h="108" extrusionOk="0">
                  <a:moveTo>
                    <a:pt x="108" y="1"/>
                  </a:moveTo>
                  <a:cubicBezTo>
                    <a:pt x="1" y="1"/>
                    <a:pt x="1" y="1"/>
                    <a:pt x="1" y="108"/>
                  </a:cubicBezTo>
                  <a:lnTo>
                    <a:pt x="215" y="108"/>
                  </a:lnTo>
                  <a:cubicBezTo>
                    <a:pt x="215" y="1"/>
                    <a:pt x="108"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38" name="Google Shape;938;p47"/>
            <p:cNvSpPr/>
            <p:nvPr/>
          </p:nvSpPr>
          <p:spPr>
            <a:xfrm>
              <a:off x="2878829" y="3754186"/>
              <a:ext cx="22639" cy="10103"/>
            </a:xfrm>
            <a:custGeom>
              <a:avLst/>
              <a:gdLst/>
              <a:ahLst/>
              <a:cxnLst/>
              <a:rect l="l" t="t" r="r" b="b"/>
              <a:pathLst>
                <a:path w="242" h="108" extrusionOk="0">
                  <a:moveTo>
                    <a:pt x="135" y="1"/>
                  </a:moveTo>
                  <a:cubicBezTo>
                    <a:pt x="135" y="1"/>
                    <a:pt x="1" y="1"/>
                    <a:pt x="1" y="108"/>
                  </a:cubicBezTo>
                  <a:lnTo>
                    <a:pt x="242" y="108"/>
                  </a:lnTo>
                  <a:cubicBezTo>
                    <a:pt x="242" y="1"/>
                    <a:pt x="135" y="1"/>
                    <a:pt x="1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39" name="Google Shape;939;p47"/>
            <p:cNvSpPr/>
            <p:nvPr/>
          </p:nvSpPr>
          <p:spPr>
            <a:xfrm>
              <a:off x="3056668" y="3754186"/>
              <a:ext cx="10103" cy="10103"/>
            </a:xfrm>
            <a:custGeom>
              <a:avLst/>
              <a:gdLst/>
              <a:ahLst/>
              <a:cxnLst/>
              <a:rect l="l" t="t" r="r" b="b"/>
              <a:pathLst>
                <a:path w="108" h="108" extrusionOk="0">
                  <a:moveTo>
                    <a:pt x="107" y="1"/>
                  </a:moveTo>
                  <a:cubicBezTo>
                    <a:pt x="0" y="1"/>
                    <a:pt x="0" y="1"/>
                    <a:pt x="0" y="108"/>
                  </a:cubicBezTo>
                  <a:lnTo>
                    <a:pt x="107" y="108"/>
                  </a:ln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40" name="Google Shape;940;p47"/>
            <p:cNvSpPr/>
            <p:nvPr/>
          </p:nvSpPr>
          <p:spPr>
            <a:xfrm>
              <a:off x="3224403" y="3754186"/>
              <a:ext cx="20113" cy="10103"/>
            </a:xfrm>
            <a:custGeom>
              <a:avLst/>
              <a:gdLst/>
              <a:ahLst/>
              <a:cxnLst/>
              <a:rect l="l" t="t" r="r" b="b"/>
              <a:pathLst>
                <a:path w="215" h="108" extrusionOk="0">
                  <a:moveTo>
                    <a:pt x="108" y="1"/>
                  </a:moveTo>
                  <a:cubicBezTo>
                    <a:pt x="108" y="1"/>
                    <a:pt x="0" y="1"/>
                    <a:pt x="0" y="108"/>
                  </a:cubicBezTo>
                  <a:lnTo>
                    <a:pt x="215" y="108"/>
                  </a:ln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41" name="Google Shape;941;p47"/>
            <p:cNvSpPr/>
            <p:nvPr/>
          </p:nvSpPr>
          <p:spPr>
            <a:xfrm>
              <a:off x="3402148" y="3754186"/>
              <a:ext cx="20113" cy="10103"/>
            </a:xfrm>
            <a:custGeom>
              <a:avLst/>
              <a:gdLst/>
              <a:ahLst/>
              <a:cxnLst/>
              <a:rect l="l" t="t" r="r" b="b"/>
              <a:pathLst>
                <a:path w="215" h="108" extrusionOk="0">
                  <a:moveTo>
                    <a:pt x="108" y="1"/>
                  </a:moveTo>
                  <a:cubicBezTo>
                    <a:pt x="1" y="1"/>
                    <a:pt x="1" y="1"/>
                    <a:pt x="1" y="108"/>
                  </a:cubicBezTo>
                  <a:lnTo>
                    <a:pt x="215" y="108"/>
                  </a:lnTo>
                  <a:cubicBezTo>
                    <a:pt x="215" y="1"/>
                    <a:pt x="108"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942" name="Google Shape;942;p47"/>
          <p:cNvGrpSpPr/>
          <p:nvPr/>
        </p:nvGrpSpPr>
        <p:grpSpPr>
          <a:xfrm>
            <a:off x="449509" y="368055"/>
            <a:ext cx="541000" cy="741197"/>
            <a:chOff x="1148622" y="1207755"/>
            <a:chExt cx="541000" cy="741197"/>
          </a:xfrm>
        </p:grpSpPr>
        <p:sp>
          <p:nvSpPr>
            <p:cNvPr id="943" name="Google Shape;943;p47"/>
            <p:cNvSpPr/>
            <p:nvPr/>
          </p:nvSpPr>
          <p:spPr>
            <a:xfrm>
              <a:off x="1148622" y="1207755"/>
              <a:ext cx="20113" cy="14500"/>
            </a:xfrm>
            <a:custGeom>
              <a:avLst/>
              <a:gdLst/>
              <a:ahLst/>
              <a:cxnLst/>
              <a:rect l="l" t="t" r="r" b="b"/>
              <a:pathLst>
                <a:path w="215" h="155" extrusionOk="0">
                  <a:moveTo>
                    <a:pt x="108" y="0"/>
                  </a:moveTo>
                  <a:cubicBezTo>
                    <a:pt x="108" y="0"/>
                    <a:pt x="1" y="0"/>
                    <a:pt x="1" y="107"/>
                  </a:cubicBezTo>
                  <a:lnTo>
                    <a:pt x="108" y="107"/>
                  </a:lnTo>
                  <a:cubicBezTo>
                    <a:pt x="143" y="143"/>
                    <a:pt x="167" y="155"/>
                    <a:pt x="183" y="155"/>
                  </a:cubicBezTo>
                  <a:cubicBezTo>
                    <a:pt x="215" y="155"/>
                    <a:pt x="215" y="107"/>
                    <a:pt x="215" y="107"/>
                  </a:cubicBezTo>
                  <a:cubicBezTo>
                    <a:pt x="215" y="0"/>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44" name="Google Shape;944;p47"/>
            <p:cNvSpPr/>
            <p:nvPr/>
          </p:nvSpPr>
          <p:spPr>
            <a:xfrm>
              <a:off x="1326461" y="1207755"/>
              <a:ext cx="20113" cy="14500"/>
            </a:xfrm>
            <a:custGeom>
              <a:avLst/>
              <a:gdLst/>
              <a:ahLst/>
              <a:cxnLst/>
              <a:rect l="l" t="t" r="r" b="b"/>
              <a:pathLst>
                <a:path w="215" h="155" extrusionOk="0">
                  <a:moveTo>
                    <a:pt x="107" y="0"/>
                  </a:moveTo>
                  <a:cubicBezTo>
                    <a:pt x="0" y="0"/>
                    <a:pt x="0" y="0"/>
                    <a:pt x="0" y="107"/>
                  </a:cubicBezTo>
                  <a:lnTo>
                    <a:pt x="107" y="107"/>
                  </a:lnTo>
                  <a:cubicBezTo>
                    <a:pt x="107" y="143"/>
                    <a:pt x="119" y="155"/>
                    <a:pt x="135" y="155"/>
                  </a:cubicBezTo>
                  <a:cubicBezTo>
                    <a:pt x="167" y="155"/>
                    <a:pt x="214" y="107"/>
                    <a:pt x="214" y="107"/>
                  </a:cubicBezTo>
                  <a:cubicBezTo>
                    <a:pt x="214" y="0"/>
                    <a:pt x="107" y="0"/>
                    <a:pt x="10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45" name="Google Shape;945;p47"/>
            <p:cNvSpPr/>
            <p:nvPr/>
          </p:nvSpPr>
          <p:spPr>
            <a:xfrm>
              <a:off x="1501680" y="1207755"/>
              <a:ext cx="12629" cy="20113"/>
            </a:xfrm>
            <a:custGeom>
              <a:avLst/>
              <a:gdLst/>
              <a:ahLst/>
              <a:cxnLst/>
              <a:rect l="l" t="t" r="r" b="b"/>
              <a:pathLst>
                <a:path w="135" h="215" extrusionOk="0">
                  <a:moveTo>
                    <a:pt x="135" y="0"/>
                  </a:moveTo>
                  <a:cubicBezTo>
                    <a:pt x="1" y="0"/>
                    <a:pt x="1" y="0"/>
                    <a:pt x="1" y="107"/>
                  </a:cubicBezTo>
                  <a:cubicBezTo>
                    <a:pt x="1" y="107"/>
                    <a:pt x="1" y="214"/>
                    <a:pt x="135" y="214"/>
                  </a:cubicBezTo>
                  <a:lnTo>
                    <a:pt x="135" y="107"/>
                  </a:lnTo>
                  <a:lnTo>
                    <a:pt x="13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46" name="Google Shape;946;p47"/>
            <p:cNvSpPr/>
            <p:nvPr/>
          </p:nvSpPr>
          <p:spPr>
            <a:xfrm>
              <a:off x="1669415" y="1207755"/>
              <a:ext cx="20207" cy="14500"/>
            </a:xfrm>
            <a:custGeom>
              <a:avLst/>
              <a:gdLst/>
              <a:ahLst/>
              <a:cxnLst/>
              <a:rect l="l" t="t" r="r" b="b"/>
              <a:pathLst>
                <a:path w="216" h="155" extrusionOk="0">
                  <a:moveTo>
                    <a:pt x="108" y="0"/>
                  </a:moveTo>
                  <a:cubicBezTo>
                    <a:pt x="108" y="0"/>
                    <a:pt x="1" y="0"/>
                    <a:pt x="1" y="107"/>
                  </a:cubicBezTo>
                  <a:lnTo>
                    <a:pt x="108" y="107"/>
                  </a:lnTo>
                  <a:cubicBezTo>
                    <a:pt x="144" y="143"/>
                    <a:pt x="168" y="155"/>
                    <a:pt x="183" y="155"/>
                  </a:cubicBezTo>
                  <a:cubicBezTo>
                    <a:pt x="215" y="155"/>
                    <a:pt x="215" y="107"/>
                    <a:pt x="215" y="107"/>
                  </a:cubicBezTo>
                  <a:cubicBezTo>
                    <a:pt x="215" y="0"/>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47" name="Google Shape;947;p47"/>
            <p:cNvSpPr/>
            <p:nvPr/>
          </p:nvSpPr>
          <p:spPr>
            <a:xfrm>
              <a:off x="1148622" y="1352944"/>
              <a:ext cx="20113" cy="15342"/>
            </a:xfrm>
            <a:custGeom>
              <a:avLst/>
              <a:gdLst/>
              <a:ahLst/>
              <a:cxnLst/>
              <a:rect l="l" t="t" r="r" b="b"/>
              <a:pathLst>
                <a:path w="215" h="164" extrusionOk="0">
                  <a:moveTo>
                    <a:pt x="108" y="1"/>
                  </a:moveTo>
                  <a:cubicBezTo>
                    <a:pt x="108" y="1"/>
                    <a:pt x="1" y="1"/>
                    <a:pt x="1" y="108"/>
                  </a:cubicBezTo>
                  <a:lnTo>
                    <a:pt x="108" y="108"/>
                  </a:lnTo>
                  <a:cubicBezTo>
                    <a:pt x="140" y="148"/>
                    <a:pt x="162" y="164"/>
                    <a:pt x="178" y="164"/>
                  </a:cubicBezTo>
                  <a:cubicBezTo>
                    <a:pt x="215" y="164"/>
                    <a:pt x="215" y="76"/>
                    <a:pt x="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48" name="Google Shape;948;p47"/>
            <p:cNvSpPr/>
            <p:nvPr/>
          </p:nvSpPr>
          <p:spPr>
            <a:xfrm>
              <a:off x="1326461" y="1352944"/>
              <a:ext cx="20113" cy="15342"/>
            </a:xfrm>
            <a:custGeom>
              <a:avLst/>
              <a:gdLst/>
              <a:ahLst/>
              <a:cxnLst/>
              <a:rect l="l" t="t" r="r" b="b"/>
              <a:pathLst>
                <a:path w="215" h="164" extrusionOk="0">
                  <a:moveTo>
                    <a:pt x="107" y="1"/>
                  </a:moveTo>
                  <a:cubicBezTo>
                    <a:pt x="0" y="1"/>
                    <a:pt x="0" y="1"/>
                    <a:pt x="0" y="108"/>
                  </a:cubicBezTo>
                  <a:lnTo>
                    <a:pt x="107" y="108"/>
                  </a:lnTo>
                  <a:cubicBezTo>
                    <a:pt x="107" y="148"/>
                    <a:pt x="117" y="164"/>
                    <a:pt x="130" y="164"/>
                  </a:cubicBezTo>
                  <a:cubicBezTo>
                    <a:pt x="162" y="164"/>
                    <a:pt x="214" y="76"/>
                    <a:pt x="21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49" name="Google Shape;949;p47"/>
            <p:cNvSpPr/>
            <p:nvPr/>
          </p:nvSpPr>
          <p:spPr>
            <a:xfrm>
              <a:off x="1501680" y="1352944"/>
              <a:ext cx="12629" cy="10103"/>
            </a:xfrm>
            <a:custGeom>
              <a:avLst/>
              <a:gdLst/>
              <a:ahLst/>
              <a:cxnLst/>
              <a:rect l="l" t="t" r="r" b="b"/>
              <a:pathLst>
                <a:path w="135" h="108" extrusionOk="0">
                  <a:moveTo>
                    <a:pt x="135" y="1"/>
                  </a:moveTo>
                  <a:cubicBezTo>
                    <a:pt x="1" y="1"/>
                    <a:pt x="1" y="1"/>
                    <a:pt x="1" y="108"/>
                  </a:cubicBezTo>
                  <a:lnTo>
                    <a:pt x="135"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50" name="Google Shape;950;p47"/>
            <p:cNvSpPr/>
            <p:nvPr/>
          </p:nvSpPr>
          <p:spPr>
            <a:xfrm>
              <a:off x="1669415" y="1352944"/>
              <a:ext cx="20207" cy="15342"/>
            </a:xfrm>
            <a:custGeom>
              <a:avLst/>
              <a:gdLst/>
              <a:ahLst/>
              <a:cxnLst/>
              <a:rect l="l" t="t" r="r" b="b"/>
              <a:pathLst>
                <a:path w="216" h="164" extrusionOk="0">
                  <a:moveTo>
                    <a:pt x="108" y="1"/>
                  </a:moveTo>
                  <a:cubicBezTo>
                    <a:pt x="108" y="1"/>
                    <a:pt x="1" y="1"/>
                    <a:pt x="1" y="108"/>
                  </a:cubicBezTo>
                  <a:lnTo>
                    <a:pt x="108" y="108"/>
                  </a:lnTo>
                  <a:cubicBezTo>
                    <a:pt x="140" y="148"/>
                    <a:pt x="163" y="164"/>
                    <a:pt x="178" y="164"/>
                  </a:cubicBezTo>
                  <a:cubicBezTo>
                    <a:pt x="215" y="164"/>
                    <a:pt x="215" y="76"/>
                    <a:pt x="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51" name="Google Shape;951;p47"/>
            <p:cNvSpPr/>
            <p:nvPr/>
          </p:nvSpPr>
          <p:spPr>
            <a:xfrm>
              <a:off x="1148622" y="1500660"/>
              <a:ext cx="20113" cy="10103"/>
            </a:xfrm>
            <a:custGeom>
              <a:avLst/>
              <a:gdLst/>
              <a:ahLst/>
              <a:cxnLst/>
              <a:rect l="l" t="t" r="r" b="b"/>
              <a:pathLst>
                <a:path w="215" h="108" extrusionOk="0">
                  <a:moveTo>
                    <a:pt x="108" y="1"/>
                  </a:moveTo>
                  <a:cubicBezTo>
                    <a:pt x="108" y="1"/>
                    <a:pt x="1" y="1"/>
                    <a:pt x="1" y="108"/>
                  </a:cubicBezTo>
                  <a:lnTo>
                    <a:pt x="215" y="108"/>
                  </a:ln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52" name="Google Shape;952;p47"/>
            <p:cNvSpPr/>
            <p:nvPr/>
          </p:nvSpPr>
          <p:spPr>
            <a:xfrm>
              <a:off x="1326461" y="1500660"/>
              <a:ext cx="20113" cy="10103"/>
            </a:xfrm>
            <a:custGeom>
              <a:avLst/>
              <a:gdLst/>
              <a:ahLst/>
              <a:cxnLst/>
              <a:rect l="l" t="t" r="r" b="b"/>
              <a:pathLst>
                <a:path w="215" h="108" extrusionOk="0">
                  <a:moveTo>
                    <a:pt x="107" y="1"/>
                  </a:moveTo>
                  <a:cubicBezTo>
                    <a:pt x="0" y="1"/>
                    <a:pt x="0" y="1"/>
                    <a:pt x="0" y="108"/>
                  </a:cubicBezTo>
                  <a:lnTo>
                    <a:pt x="214" y="108"/>
                  </a:lnTo>
                  <a:cubicBezTo>
                    <a:pt x="214" y="1"/>
                    <a:pt x="107" y="1"/>
                    <a:pt x="1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53" name="Google Shape;953;p47"/>
            <p:cNvSpPr/>
            <p:nvPr/>
          </p:nvSpPr>
          <p:spPr>
            <a:xfrm>
              <a:off x="1501680" y="1500660"/>
              <a:ext cx="12629" cy="10103"/>
            </a:xfrm>
            <a:custGeom>
              <a:avLst/>
              <a:gdLst/>
              <a:ahLst/>
              <a:cxnLst/>
              <a:rect l="l" t="t" r="r" b="b"/>
              <a:pathLst>
                <a:path w="135" h="108" extrusionOk="0">
                  <a:moveTo>
                    <a:pt x="135" y="1"/>
                  </a:moveTo>
                  <a:cubicBezTo>
                    <a:pt x="1" y="1"/>
                    <a:pt x="1" y="1"/>
                    <a:pt x="1" y="108"/>
                  </a:cubicBezTo>
                  <a:lnTo>
                    <a:pt x="135"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54" name="Google Shape;954;p47"/>
            <p:cNvSpPr/>
            <p:nvPr/>
          </p:nvSpPr>
          <p:spPr>
            <a:xfrm>
              <a:off x="1669415" y="1500660"/>
              <a:ext cx="20207" cy="10103"/>
            </a:xfrm>
            <a:custGeom>
              <a:avLst/>
              <a:gdLst/>
              <a:ahLst/>
              <a:cxnLst/>
              <a:rect l="l" t="t" r="r" b="b"/>
              <a:pathLst>
                <a:path w="216" h="108" extrusionOk="0">
                  <a:moveTo>
                    <a:pt x="108" y="1"/>
                  </a:moveTo>
                  <a:cubicBezTo>
                    <a:pt x="108" y="1"/>
                    <a:pt x="1" y="1"/>
                    <a:pt x="1" y="108"/>
                  </a:cubicBezTo>
                  <a:lnTo>
                    <a:pt x="215" y="108"/>
                  </a:ln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55" name="Google Shape;955;p47"/>
            <p:cNvSpPr/>
            <p:nvPr/>
          </p:nvSpPr>
          <p:spPr>
            <a:xfrm>
              <a:off x="1148622" y="1645943"/>
              <a:ext cx="20113" cy="10103"/>
            </a:xfrm>
            <a:custGeom>
              <a:avLst/>
              <a:gdLst/>
              <a:ahLst/>
              <a:cxnLst/>
              <a:rect l="l" t="t" r="r" b="b"/>
              <a:pathLst>
                <a:path w="215" h="108" extrusionOk="0">
                  <a:moveTo>
                    <a:pt x="1" y="0"/>
                  </a:moveTo>
                  <a:cubicBezTo>
                    <a:pt x="1" y="107"/>
                    <a:pt x="108" y="107"/>
                    <a:pt x="108" y="107"/>
                  </a:cubicBezTo>
                  <a:cubicBezTo>
                    <a:pt x="215" y="107"/>
                    <a:pt x="215" y="107"/>
                    <a:pt x="21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56" name="Google Shape;956;p47"/>
            <p:cNvSpPr/>
            <p:nvPr/>
          </p:nvSpPr>
          <p:spPr>
            <a:xfrm>
              <a:off x="1326461" y="1645943"/>
              <a:ext cx="20113" cy="10103"/>
            </a:xfrm>
            <a:custGeom>
              <a:avLst/>
              <a:gdLst/>
              <a:ahLst/>
              <a:cxnLst/>
              <a:rect l="l" t="t" r="r" b="b"/>
              <a:pathLst>
                <a:path w="215" h="108" extrusionOk="0">
                  <a:moveTo>
                    <a:pt x="0" y="0"/>
                  </a:moveTo>
                  <a:cubicBezTo>
                    <a:pt x="0" y="107"/>
                    <a:pt x="0" y="107"/>
                    <a:pt x="107" y="107"/>
                  </a:cubicBezTo>
                  <a:cubicBezTo>
                    <a:pt x="107" y="107"/>
                    <a:pt x="214" y="107"/>
                    <a:pt x="21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57" name="Google Shape;957;p47"/>
            <p:cNvSpPr/>
            <p:nvPr/>
          </p:nvSpPr>
          <p:spPr>
            <a:xfrm>
              <a:off x="1501680" y="1645943"/>
              <a:ext cx="12629" cy="10103"/>
            </a:xfrm>
            <a:custGeom>
              <a:avLst/>
              <a:gdLst/>
              <a:ahLst/>
              <a:cxnLst/>
              <a:rect l="l" t="t" r="r" b="b"/>
              <a:pathLst>
                <a:path w="135" h="108" extrusionOk="0">
                  <a:moveTo>
                    <a:pt x="1" y="0"/>
                  </a:moveTo>
                  <a:cubicBezTo>
                    <a:pt x="1" y="107"/>
                    <a:pt x="1" y="107"/>
                    <a:pt x="135" y="107"/>
                  </a:cubicBezTo>
                  <a:lnTo>
                    <a:pt x="13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58" name="Google Shape;958;p47"/>
            <p:cNvSpPr/>
            <p:nvPr/>
          </p:nvSpPr>
          <p:spPr>
            <a:xfrm>
              <a:off x="1669415" y="1645943"/>
              <a:ext cx="20207" cy="10103"/>
            </a:xfrm>
            <a:custGeom>
              <a:avLst/>
              <a:gdLst/>
              <a:ahLst/>
              <a:cxnLst/>
              <a:rect l="l" t="t" r="r" b="b"/>
              <a:pathLst>
                <a:path w="216" h="108" extrusionOk="0">
                  <a:moveTo>
                    <a:pt x="1" y="0"/>
                  </a:moveTo>
                  <a:cubicBezTo>
                    <a:pt x="1" y="107"/>
                    <a:pt x="108" y="107"/>
                    <a:pt x="108" y="107"/>
                  </a:cubicBezTo>
                  <a:cubicBezTo>
                    <a:pt x="215" y="107"/>
                    <a:pt x="215" y="107"/>
                    <a:pt x="21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59" name="Google Shape;959;p47"/>
            <p:cNvSpPr/>
            <p:nvPr/>
          </p:nvSpPr>
          <p:spPr>
            <a:xfrm>
              <a:off x="1148622" y="1787016"/>
              <a:ext cx="20113" cy="14220"/>
            </a:xfrm>
            <a:custGeom>
              <a:avLst/>
              <a:gdLst/>
              <a:ahLst/>
              <a:cxnLst/>
              <a:rect l="l" t="t" r="r" b="b"/>
              <a:pathLst>
                <a:path w="215" h="152" extrusionOk="0">
                  <a:moveTo>
                    <a:pt x="86" y="0"/>
                  </a:moveTo>
                  <a:cubicBezTo>
                    <a:pt x="54" y="0"/>
                    <a:pt x="1" y="76"/>
                    <a:pt x="1" y="152"/>
                  </a:cubicBezTo>
                  <a:lnTo>
                    <a:pt x="108" y="152"/>
                  </a:lnTo>
                  <a:cubicBezTo>
                    <a:pt x="215" y="152"/>
                    <a:pt x="215" y="152"/>
                    <a:pt x="215" y="45"/>
                  </a:cubicBezTo>
                  <a:lnTo>
                    <a:pt x="108" y="45"/>
                  </a:lnTo>
                  <a:cubicBezTo>
                    <a:pt x="108" y="13"/>
                    <a:pt x="99" y="0"/>
                    <a:pt x="8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60" name="Google Shape;960;p47"/>
            <p:cNvSpPr/>
            <p:nvPr/>
          </p:nvSpPr>
          <p:spPr>
            <a:xfrm>
              <a:off x="1326461" y="1787016"/>
              <a:ext cx="20113" cy="14220"/>
            </a:xfrm>
            <a:custGeom>
              <a:avLst/>
              <a:gdLst/>
              <a:ahLst/>
              <a:cxnLst/>
              <a:rect l="l" t="t" r="r" b="b"/>
              <a:pathLst>
                <a:path w="215" h="152" extrusionOk="0">
                  <a:moveTo>
                    <a:pt x="38" y="0"/>
                  </a:moveTo>
                  <a:cubicBezTo>
                    <a:pt x="0" y="0"/>
                    <a:pt x="0" y="76"/>
                    <a:pt x="0" y="152"/>
                  </a:cubicBezTo>
                  <a:lnTo>
                    <a:pt x="107" y="152"/>
                  </a:lnTo>
                  <a:cubicBezTo>
                    <a:pt x="107" y="152"/>
                    <a:pt x="214" y="152"/>
                    <a:pt x="214" y="45"/>
                  </a:cubicBezTo>
                  <a:lnTo>
                    <a:pt x="107" y="45"/>
                  </a:lnTo>
                  <a:cubicBezTo>
                    <a:pt x="76" y="13"/>
                    <a:pt x="54" y="0"/>
                    <a:pt x="3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61" name="Google Shape;961;p47"/>
            <p:cNvSpPr/>
            <p:nvPr/>
          </p:nvSpPr>
          <p:spPr>
            <a:xfrm>
              <a:off x="1501680" y="1791132"/>
              <a:ext cx="12629" cy="10103"/>
            </a:xfrm>
            <a:custGeom>
              <a:avLst/>
              <a:gdLst/>
              <a:ahLst/>
              <a:cxnLst/>
              <a:rect l="l" t="t" r="r" b="b"/>
              <a:pathLst>
                <a:path w="135" h="108" extrusionOk="0">
                  <a:moveTo>
                    <a:pt x="1" y="1"/>
                  </a:moveTo>
                  <a:cubicBezTo>
                    <a:pt x="1" y="108"/>
                    <a:pt x="1" y="108"/>
                    <a:pt x="135" y="108"/>
                  </a:cubicBez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62" name="Google Shape;962;p47"/>
            <p:cNvSpPr/>
            <p:nvPr/>
          </p:nvSpPr>
          <p:spPr>
            <a:xfrm>
              <a:off x="1669415" y="1787016"/>
              <a:ext cx="20207" cy="14220"/>
            </a:xfrm>
            <a:custGeom>
              <a:avLst/>
              <a:gdLst/>
              <a:ahLst/>
              <a:cxnLst/>
              <a:rect l="l" t="t" r="r" b="b"/>
              <a:pathLst>
                <a:path w="216" h="152" extrusionOk="0">
                  <a:moveTo>
                    <a:pt x="86" y="0"/>
                  </a:moveTo>
                  <a:cubicBezTo>
                    <a:pt x="55" y="0"/>
                    <a:pt x="1" y="76"/>
                    <a:pt x="1" y="152"/>
                  </a:cubicBezTo>
                  <a:lnTo>
                    <a:pt x="108" y="152"/>
                  </a:lnTo>
                  <a:cubicBezTo>
                    <a:pt x="215" y="152"/>
                    <a:pt x="215" y="152"/>
                    <a:pt x="215" y="45"/>
                  </a:cubicBezTo>
                  <a:lnTo>
                    <a:pt x="108" y="45"/>
                  </a:lnTo>
                  <a:cubicBezTo>
                    <a:pt x="108" y="13"/>
                    <a:pt x="99" y="0"/>
                    <a:pt x="8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63" name="Google Shape;963;p47"/>
            <p:cNvSpPr/>
            <p:nvPr/>
          </p:nvSpPr>
          <p:spPr>
            <a:xfrm>
              <a:off x="1148622" y="1926312"/>
              <a:ext cx="20113" cy="22639"/>
            </a:xfrm>
            <a:custGeom>
              <a:avLst/>
              <a:gdLst/>
              <a:ahLst/>
              <a:cxnLst/>
              <a:rect l="l" t="t" r="r" b="b"/>
              <a:pathLst>
                <a:path w="215" h="242" extrusionOk="0">
                  <a:moveTo>
                    <a:pt x="108" y="1"/>
                  </a:moveTo>
                  <a:lnTo>
                    <a:pt x="1" y="135"/>
                  </a:lnTo>
                  <a:lnTo>
                    <a:pt x="108" y="242"/>
                  </a:lnTo>
                  <a:cubicBezTo>
                    <a:pt x="215" y="242"/>
                    <a:pt x="215" y="242"/>
                    <a:pt x="215" y="135"/>
                  </a:cubicBez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64" name="Google Shape;964;p47"/>
            <p:cNvSpPr/>
            <p:nvPr/>
          </p:nvSpPr>
          <p:spPr>
            <a:xfrm>
              <a:off x="1326461" y="1926312"/>
              <a:ext cx="20113" cy="22639"/>
            </a:xfrm>
            <a:custGeom>
              <a:avLst/>
              <a:gdLst/>
              <a:ahLst/>
              <a:cxnLst/>
              <a:rect l="l" t="t" r="r" b="b"/>
              <a:pathLst>
                <a:path w="215" h="242" extrusionOk="0">
                  <a:moveTo>
                    <a:pt x="107" y="1"/>
                  </a:moveTo>
                  <a:cubicBezTo>
                    <a:pt x="0" y="1"/>
                    <a:pt x="0" y="135"/>
                    <a:pt x="0" y="135"/>
                  </a:cubicBezTo>
                  <a:cubicBezTo>
                    <a:pt x="0" y="242"/>
                    <a:pt x="0" y="242"/>
                    <a:pt x="107" y="242"/>
                  </a:cubicBezTo>
                  <a:cubicBezTo>
                    <a:pt x="107" y="242"/>
                    <a:pt x="214" y="242"/>
                    <a:pt x="214" y="135"/>
                  </a:cubicBezTo>
                  <a:cubicBezTo>
                    <a:pt x="214" y="135"/>
                    <a:pt x="107" y="135"/>
                    <a:pt x="1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65" name="Google Shape;965;p47"/>
            <p:cNvSpPr/>
            <p:nvPr/>
          </p:nvSpPr>
          <p:spPr>
            <a:xfrm>
              <a:off x="1501680" y="1926312"/>
              <a:ext cx="12629" cy="22639"/>
            </a:xfrm>
            <a:custGeom>
              <a:avLst/>
              <a:gdLst/>
              <a:ahLst/>
              <a:cxnLst/>
              <a:rect l="l" t="t" r="r" b="b"/>
              <a:pathLst>
                <a:path w="135" h="242" extrusionOk="0">
                  <a:moveTo>
                    <a:pt x="135" y="1"/>
                  </a:moveTo>
                  <a:cubicBezTo>
                    <a:pt x="1" y="1"/>
                    <a:pt x="1" y="135"/>
                    <a:pt x="1" y="135"/>
                  </a:cubicBezTo>
                  <a:cubicBezTo>
                    <a:pt x="1" y="242"/>
                    <a:pt x="1" y="242"/>
                    <a:pt x="135" y="242"/>
                  </a:cubicBezTo>
                  <a:lnTo>
                    <a:pt x="135" y="135"/>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66" name="Google Shape;966;p47"/>
            <p:cNvSpPr/>
            <p:nvPr/>
          </p:nvSpPr>
          <p:spPr>
            <a:xfrm>
              <a:off x="1669415" y="1926312"/>
              <a:ext cx="20207" cy="22639"/>
            </a:xfrm>
            <a:custGeom>
              <a:avLst/>
              <a:gdLst/>
              <a:ahLst/>
              <a:cxnLst/>
              <a:rect l="l" t="t" r="r" b="b"/>
              <a:pathLst>
                <a:path w="216" h="242" extrusionOk="0">
                  <a:moveTo>
                    <a:pt x="108" y="1"/>
                  </a:moveTo>
                  <a:lnTo>
                    <a:pt x="1" y="135"/>
                  </a:lnTo>
                  <a:cubicBezTo>
                    <a:pt x="1" y="242"/>
                    <a:pt x="108" y="242"/>
                    <a:pt x="108" y="242"/>
                  </a:cubicBezTo>
                  <a:cubicBezTo>
                    <a:pt x="215" y="242"/>
                    <a:pt x="215" y="242"/>
                    <a:pt x="215" y="135"/>
                  </a:cubicBez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967" name="Google Shape;967;p47"/>
          <p:cNvGrpSpPr/>
          <p:nvPr/>
        </p:nvGrpSpPr>
        <p:grpSpPr>
          <a:xfrm>
            <a:off x="7285354" y="4606955"/>
            <a:ext cx="543432" cy="741197"/>
            <a:chOff x="2878829" y="3023092"/>
            <a:chExt cx="543432" cy="741197"/>
          </a:xfrm>
        </p:grpSpPr>
        <p:sp>
          <p:nvSpPr>
            <p:cNvPr id="968" name="Google Shape;968;p47"/>
            <p:cNvSpPr/>
            <p:nvPr/>
          </p:nvSpPr>
          <p:spPr>
            <a:xfrm>
              <a:off x="2878829" y="3023092"/>
              <a:ext cx="22639" cy="20113"/>
            </a:xfrm>
            <a:custGeom>
              <a:avLst/>
              <a:gdLst/>
              <a:ahLst/>
              <a:cxnLst/>
              <a:rect l="l" t="t" r="r" b="b"/>
              <a:pathLst>
                <a:path w="242" h="215" extrusionOk="0">
                  <a:moveTo>
                    <a:pt x="135" y="0"/>
                  </a:moveTo>
                  <a:lnTo>
                    <a:pt x="1" y="107"/>
                  </a:lnTo>
                  <a:cubicBezTo>
                    <a:pt x="1" y="214"/>
                    <a:pt x="135" y="214"/>
                    <a:pt x="135" y="214"/>
                  </a:cubicBezTo>
                  <a:cubicBezTo>
                    <a:pt x="135" y="214"/>
                    <a:pt x="242" y="214"/>
                    <a:pt x="242" y="107"/>
                  </a:cubicBezTo>
                  <a:lnTo>
                    <a:pt x="13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69" name="Google Shape;969;p47"/>
            <p:cNvSpPr/>
            <p:nvPr/>
          </p:nvSpPr>
          <p:spPr>
            <a:xfrm>
              <a:off x="3056668" y="3023092"/>
              <a:ext cx="10103" cy="20113"/>
            </a:xfrm>
            <a:custGeom>
              <a:avLst/>
              <a:gdLst/>
              <a:ahLst/>
              <a:cxnLst/>
              <a:rect l="l" t="t" r="r" b="b"/>
              <a:pathLst>
                <a:path w="108" h="215" extrusionOk="0">
                  <a:moveTo>
                    <a:pt x="107" y="0"/>
                  </a:moveTo>
                  <a:cubicBezTo>
                    <a:pt x="0" y="0"/>
                    <a:pt x="0" y="107"/>
                    <a:pt x="0" y="107"/>
                  </a:cubicBezTo>
                  <a:lnTo>
                    <a:pt x="0" y="214"/>
                  </a:lnTo>
                  <a:cubicBezTo>
                    <a:pt x="107" y="214"/>
                    <a:pt x="107" y="214"/>
                    <a:pt x="107" y="107"/>
                  </a:cubicBezTo>
                  <a:lnTo>
                    <a:pt x="1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70" name="Google Shape;970;p47"/>
            <p:cNvSpPr/>
            <p:nvPr/>
          </p:nvSpPr>
          <p:spPr>
            <a:xfrm>
              <a:off x="3224403" y="3023092"/>
              <a:ext cx="20113" cy="20113"/>
            </a:xfrm>
            <a:custGeom>
              <a:avLst/>
              <a:gdLst/>
              <a:ahLst/>
              <a:cxnLst/>
              <a:rect l="l" t="t" r="r" b="b"/>
              <a:pathLst>
                <a:path w="215" h="215" extrusionOk="0">
                  <a:moveTo>
                    <a:pt x="108" y="0"/>
                  </a:moveTo>
                  <a:lnTo>
                    <a:pt x="0" y="107"/>
                  </a:lnTo>
                  <a:lnTo>
                    <a:pt x="108" y="214"/>
                  </a:lnTo>
                  <a:cubicBezTo>
                    <a:pt x="215" y="214"/>
                    <a:pt x="215" y="214"/>
                    <a:pt x="215" y="107"/>
                  </a:cubicBezTo>
                  <a:cubicBezTo>
                    <a:pt x="215" y="107"/>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71" name="Google Shape;971;p47"/>
            <p:cNvSpPr/>
            <p:nvPr/>
          </p:nvSpPr>
          <p:spPr>
            <a:xfrm>
              <a:off x="3402148" y="3023092"/>
              <a:ext cx="20113" cy="20113"/>
            </a:xfrm>
            <a:custGeom>
              <a:avLst/>
              <a:gdLst/>
              <a:ahLst/>
              <a:cxnLst/>
              <a:rect l="l" t="t" r="r" b="b"/>
              <a:pathLst>
                <a:path w="215" h="215" extrusionOk="0">
                  <a:moveTo>
                    <a:pt x="108" y="0"/>
                  </a:moveTo>
                  <a:cubicBezTo>
                    <a:pt x="1" y="0"/>
                    <a:pt x="1" y="107"/>
                    <a:pt x="1" y="107"/>
                  </a:cubicBezTo>
                  <a:cubicBezTo>
                    <a:pt x="1" y="214"/>
                    <a:pt x="1" y="214"/>
                    <a:pt x="108" y="214"/>
                  </a:cubicBezTo>
                  <a:cubicBezTo>
                    <a:pt x="108" y="214"/>
                    <a:pt x="215" y="214"/>
                    <a:pt x="215" y="107"/>
                  </a:cubicBezTo>
                  <a:lnTo>
                    <a:pt x="10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72" name="Google Shape;972;p47"/>
            <p:cNvSpPr/>
            <p:nvPr/>
          </p:nvSpPr>
          <p:spPr>
            <a:xfrm>
              <a:off x="2878829" y="3168282"/>
              <a:ext cx="22639" cy="22639"/>
            </a:xfrm>
            <a:custGeom>
              <a:avLst/>
              <a:gdLst/>
              <a:ahLst/>
              <a:cxnLst/>
              <a:rect l="l" t="t" r="r" b="b"/>
              <a:pathLst>
                <a:path w="242" h="242" extrusionOk="0">
                  <a:moveTo>
                    <a:pt x="135" y="1"/>
                  </a:moveTo>
                  <a:lnTo>
                    <a:pt x="1" y="108"/>
                  </a:lnTo>
                  <a:lnTo>
                    <a:pt x="135" y="242"/>
                  </a:lnTo>
                  <a:lnTo>
                    <a:pt x="242"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73" name="Google Shape;973;p47"/>
            <p:cNvSpPr/>
            <p:nvPr/>
          </p:nvSpPr>
          <p:spPr>
            <a:xfrm>
              <a:off x="3056668" y="3168282"/>
              <a:ext cx="10103" cy="22639"/>
            </a:xfrm>
            <a:custGeom>
              <a:avLst/>
              <a:gdLst/>
              <a:ahLst/>
              <a:cxnLst/>
              <a:rect l="l" t="t" r="r" b="b"/>
              <a:pathLst>
                <a:path w="108" h="242" extrusionOk="0">
                  <a:moveTo>
                    <a:pt x="107" y="1"/>
                  </a:moveTo>
                  <a:cubicBezTo>
                    <a:pt x="0" y="1"/>
                    <a:pt x="0" y="108"/>
                    <a:pt x="0" y="108"/>
                  </a:cubicBezTo>
                  <a:cubicBezTo>
                    <a:pt x="0" y="108"/>
                    <a:pt x="0" y="242"/>
                    <a:pt x="107" y="242"/>
                  </a:cubicBezTo>
                  <a:lnTo>
                    <a:pt x="107" y="108"/>
                  </a:ln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74" name="Google Shape;974;p47"/>
            <p:cNvSpPr/>
            <p:nvPr/>
          </p:nvSpPr>
          <p:spPr>
            <a:xfrm>
              <a:off x="3224403" y="3168282"/>
              <a:ext cx="20113" cy="22639"/>
            </a:xfrm>
            <a:custGeom>
              <a:avLst/>
              <a:gdLst/>
              <a:ahLst/>
              <a:cxnLst/>
              <a:rect l="l" t="t" r="r" b="b"/>
              <a:pathLst>
                <a:path w="215" h="242" extrusionOk="0">
                  <a:moveTo>
                    <a:pt x="108" y="1"/>
                  </a:moveTo>
                  <a:lnTo>
                    <a:pt x="0" y="108"/>
                  </a:lnTo>
                  <a:lnTo>
                    <a:pt x="108" y="242"/>
                  </a:lnTo>
                  <a:cubicBezTo>
                    <a:pt x="215" y="242"/>
                    <a:pt x="215" y="108"/>
                    <a:pt x="215" y="108"/>
                  </a:cubicBezTo>
                  <a:cubicBezTo>
                    <a:pt x="215" y="108"/>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75" name="Google Shape;975;p47"/>
            <p:cNvSpPr/>
            <p:nvPr/>
          </p:nvSpPr>
          <p:spPr>
            <a:xfrm>
              <a:off x="3402148" y="3168282"/>
              <a:ext cx="20113" cy="22639"/>
            </a:xfrm>
            <a:custGeom>
              <a:avLst/>
              <a:gdLst/>
              <a:ahLst/>
              <a:cxnLst/>
              <a:rect l="l" t="t" r="r" b="b"/>
              <a:pathLst>
                <a:path w="215" h="242" extrusionOk="0">
                  <a:moveTo>
                    <a:pt x="108" y="1"/>
                  </a:moveTo>
                  <a:cubicBezTo>
                    <a:pt x="1" y="1"/>
                    <a:pt x="1" y="108"/>
                    <a:pt x="1" y="108"/>
                  </a:cubicBezTo>
                  <a:cubicBezTo>
                    <a:pt x="1" y="108"/>
                    <a:pt x="1" y="242"/>
                    <a:pt x="108" y="242"/>
                  </a:cubicBezTo>
                  <a:lnTo>
                    <a:pt x="215" y="108"/>
                  </a:ln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76" name="Google Shape;976;p47"/>
            <p:cNvSpPr/>
            <p:nvPr/>
          </p:nvSpPr>
          <p:spPr>
            <a:xfrm>
              <a:off x="2878829" y="3315997"/>
              <a:ext cx="22639" cy="20113"/>
            </a:xfrm>
            <a:custGeom>
              <a:avLst/>
              <a:gdLst/>
              <a:ahLst/>
              <a:cxnLst/>
              <a:rect l="l" t="t" r="r" b="b"/>
              <a:pathLst>
                <a:path w="242" h="215" extrusionOk="0">
                  <a:moveTo>
                    <a:pt x="135" y="1"/>
                  </a:moveTo>
                  <a:lnTo>
                    <a:pt x="1" y="108"/>
                  </a:lnTo>
                  <a:lnTo>
                    <a:pt x="135" y="215"/>
                  </a:lnTo>
                  <a:lnTo>
                    <a:pt x="242"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77" name="Google Shape;977;p47"/>
            <p:cNvSpPr/>
            <p:nvPr/>
          </p:nvSpPr>
          <p:spPr>
            <a:xfrm>
              <a:off x="3056668" y="3315997"/>
              <a:ext cx="10103" cy="20113"/>
            </a:xfrm>
            <a:custGeom>
              <a:avLst/>
              <a:gdLst/>
              <a:ahLst/>
              <a:cxnLst/>
              <a:rect l="l" t="t" r="r" b="b"/>
              <a:pathLst>
                <a:path w="108" h="215" extrusionOk="0">
                  <a:moveTo>
                    <a:pt x="107" y="1"/>
                  </a:moveTo>
                  <a:cubicBezTo>
                    <a:pt x="0" y="1"/>
                    <a:pt x="0" y="108"/>
                    <a:pt x="0" y="108"/>
                  </a:cubicBezTo>
                  <a:lnTo>
                    <a:pt x="0" y="215"/>
                  </a:lnTo>
                  <a:cubicBezTo>
                    <a:pt x="107" y="215"/>
                    <a:pt x="107" y="108"/>
                    <a:pt x="107" y="108"/>
                  </a:cubicBez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78" name="Google Shape;978;p47"/>
            <p:cNvSpPr/>
            <p:nvPr/>
          </p:nvSpPr>
          <p:spPr>
            <a:xfrm>
              <a:off x="3224403" y="3315997"/>
              <a:ext cx="20113" cy="20113"/>
            </a:xfrm>
            <a:custGeom>
              <a:avLst/>
              <a:gdLst/>
              <a:ahLst/>
              <a:cxnLst/>
              <a:rect l="l" t="t" r="r" b="b"/>
              <a:pathLst>
                <a:path w="215" h="215" extrusionOk="0">
                  <a:moveTo>
                    <a:pt x="108" y="1"/>
                  </a:moveTo>
                  <a:lnTo>
                    <a:pt x="0" y="108"/>
                  </a:lnTo>
                  <a:cubicBezTo>
                    <a:pt x="108" y="108"/>
                    <a:pt x="108" y="215"/>
                    <a:pt x="108" y="215"/>
                  </a:cubicBezTo>
                  <a:cubicBezTo>
                    <a:pt x="215" y="215"/>
                    <a:pt x="215" y="108"/>
                    <a:pt x="215" y="108"/>
                  </a:cubicBez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79" name="Google Shape;979;p47"/>
            <p:cNvSpPr/>
            <p:nvPr/>
          </p:nvSpPr>
          <p:spPr>
            <a:xfrm>
              <a:off x="3402148" y="3315997"/>
              <a:ext cx="20113" cy="20113"/>
            </a:xfrm>
            <a:custGeom>
              <a:avLst/>
              <a:gdLst/>
              <a:ahLst/>
              <a:cxnLst/>
              <a:rect l="l" t="t" r="r" b="b"/>
              <a:pathLst>
                <a:path w="215" h="215" extrusionOk="0">
                  <a:moveTo>
                    <a:pt x="108" y="1"/>
                  </a:moveTo>
                  <a:cubicBezTo>
                    <a:pt x="1" y="1"/>
                    <a:pt x="1" y="108"/>
                    <a:pt x="1" y="108"/>
                  </a:cubicBezTo>
                  <a:cubicBezTo>
                    <a:pt x="1" y="108"/>
                    <a:pt x="1" y="215"/>
                    <a:pt x="108" y="215"/>
                  </a:cubicBezTo>
                  <a:lnTo>
                    <a:pt x="215" y="108"/>
                  </a:ln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80" name="Google Shape;980;p47"/>
            <p:cNvSpPr/>
            <p:nvPr/>
          </p:nvSpPr>
          <p:spPr>
            <a:xfrm>
              <a:off x="2878829" y="3461281"/>
              <a:ext cx="22639" cy="20113"/>
            </a:xfrm>
            <a:custGeom>
              <a:avLst/>
              <a:gdLst/>
              <a:ahLst/>
              <a:cxnLst/>
              <a:rect l="l" t="t" r="r" b="b"/>
              <a:pathLst>
                <a:path w="242" h="215" extrusionOk="0">
                  <a:moveTo>
                    <a:pt x="135" y="0"/>
                  </a:moveTo>
                  <a:cubicBezTo>
                    <a:pt x="135" y="0"/>
                    <a:pt x="1" y="0"/>
                    <a:pt x="1" y="107"/>
                  </a:cubicBezTo>
                  <a:lnTo>
                    <a:pt x="135" y="214"/>
                  </a:lnTo>
                  <a:lnTo>
                    <a:pt x="242" y="107"/>
                  </a:lnTo>
                  <a:cubicBezTo>
                    <a:pt x="242" y="0"/>
                    <a:pt x="135" y="0"/>
                    <a:pt x="1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81" name="Google Shape;981;p47"/>
            <p:cNvSpPr/>
            <p:nvPr/>
          </p:nvSpPr>
          <p:spPr>
            <a:xfrm>
              <a:off x="3056668" y="3461281"/>
              <a:ext cx="10103" cy="20113"/>
            </a:xfrm>
            <a:custGeom>
              <a:avLst/>
              <a:gdLst/>
              <a:ahLst/>
              <a:cxnLst/>
              <a:rect l="l" t="t" r="r" b="b"/>
              <a:pathLst>
                <a:path w="108" h="215" extrusionOk="0">
                  <a:moveTo>
                    <a:pt x="107" y="0"/>
                  </a:moveTo>
                  <a:cubicBezTo>
                    <a:pt x="0" y="0"/>
                    <a:pt x="0" y="0"/>
                    <a:pt x="0" y="107"/>
                  </a:cubicBezTo>
                  <a:lnTo>
                    <a:pt x="0" y="214"/>
                  </a:lnTo>
                  <a:cubicBezTo>
                    <a:pt x="107" y="214"/>
                    <a:pt x="107" y="107"/>
                    <a:pt x="107" y="107"/>
                  </a:cubicBezTo>
                  <a:lnTo>
                    <a:pt x="1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82" name="Google Shape;982;p47"/>
            <p:cNvSpPr/>
            <p:nvPr/>
          </p:nvSpPr>
          <p:spPr>
            <a:xfrm>
              <a:off x="3224403" y="3461281"/>
              <a:ext cx="20113" cy="20113"/>
            </a:xfrm>
            <a:custGeom>
              <a:avLst/>
              <a:gdLst/>
              <a:ahLst/>
              <a:cxnLst/>
              <a:rect l="l" t="t" r="r" b="b"/>
              <a:pathLst>
                <a:path w="215" h="215" extrusionOk="0">
                  <a:moveTo>
                    <a:pt x="108" y="0"/>
                  </a:moveTo>
                  <a:cubicBezTo>
                    <a:pt x="108" y="0"/>
                    <a:pt x="0" y="0"/>
                    <a:pt x="0" y="107"/>
                  </a:cubicBezTo>
                  <a:cubicBezTo>
                    <a:pt x="108" y="107"/>
                    <a:pt x="108" y="107"/>
                    <a:pt x="108" y="214"/>
                  </a:cubicBezTo>
                  <a:cubicBezTo>
                    <a:pt x="215" y="214"/>
                    <a:pt x="215" y="107"/>
                    <a:pt x="215" y="107"/>
                  </a:cubicBezTo>
                  <a:cubicBezTo>
                    <a:pt x="215" y="0"/>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83" name="Google Shape;983;p47"/>
            <p:cNvSpPr/>
            <p:nvPr/>
          </p:nvSpPr>
          <p:spPr>
            <a:xfrm>
              <a:off x="3402148" y="3461281"/>
              <a:ext cx="20113" cy="20113"/>
            </a:xfrm>
            <a:custGeom>
              <a:avLst/>
              <a:gdLst/>
              <a:ahLst/>
              <a:cxnLst/>
              <a:rect l="l" t="t" r="r" b="b"/>
              <a:pathLst>
                <a:path w="215" h="215" extrusionOk="0">
                  <a:moveTo>
                    <a:pt x="108" y="0"/>
                  </a:moveTo>
                  <a:cubicBezTo>
                    <a:pt x="1" y="0"/>
                    <a:pt x="1" y="0"/>
                    <a:pt x="1" y="107"/>
                  </a:cubicBezTo>
                  <a:cubicBezTo>
                    <a:pt x="1" y="107"/>
                    <a:pt x="1" y="214"/>
                    <a:pt x="108" y="214"/>
                  </a:cubicBezTo>
                  <a:lnTo>
                    <a:pt x="215" y="107"/>
                  </a:lnTo>
                  <a:cubicBezTo>
                    <a:pt x="215" y="0"/>
                    <a:pt x="108"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84" name="Google Shape;984;p47"/>
            <p:cNvSpPr/>
            <p:nvPr/>
          </p:nvSpPr>
          <p:spPr>
            <a:xfrm>
              <a:off x="2878829" y="3606470"/>
              <a:ext cx="22639" cy="10103"/>
            </a:xfrm>
            <a:custGeom>
              <a:avLst/>
              <a:gdLst/>
              <a:ahLst/>
              <a:cxnLst/>
              <a:rect l="l" t="t" r="r" b="b"/>
              <a:pathLst>
                <a:path w="242" h="108" extrusionOk="0">
                  <a:moveTo>
                    <a:pt x="135" y="1"/>
                  </a:moveTo>
                  <a:cubicBezTo>
                    <a:pt x="135" y="1"/>
                    <a:pt x="1" y="1"/>
                    <a:pt x="1" y="108"/>
                  </a:cubicBezTo>
                  <a:lnTo>
                    <a:pt x="242" y="108"/>
                  </a:lnTo>
                  <a:cubicBezTo>
                    <a:pt x="242" y="1"/>
                    <a:pt x="135" y="1"/>
                    <a:pt x="1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85" name="Google Shape;985;p47"/>
            <p:cNvSpPr/>
            <p:nvPr/>
          </p:nvSpPr>
          <p:spPr>
            <a:xfrm>
              <a:off x="3056668" y="3606470"/>
              <a:ext cx="10103" cy="15342"/>
            </a:xfrm>
            <a:custGeom>
              <a:avLst/>
              <a:gdLst/>
              <a:ahLst/>
              <a:cxnLst/>
              <a:rect l="l" t="t" r="r" b="b"/>
              <a:pathLst>
                <a:path w="108" h="164" extrusionOk="0">
                  <a:moveTo>
                    <a:pt x="107" y="1"/>
                  </a:moveTo>
                  <a:cubicBezTo>
                    <a:pt x="0" y="1"/>
                    <a:pt x="0" y="1"/>
                    <a:pt x="0" y="108"/>
                  </a:cubicBezTo>
                  <a:cubicBezTo>
                    <a:pt x="32" y="148"/>
                    <a:pt x="55" y="164"/>
                    <a:pt x="70" y="164"/>
                  </a:cubicBezTo>
                  <a:cubicBezTo>
                    <a:pt x="107" y="164"/>
                    <a:pt x="107" y="76"/>
                    <a:pt x="1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86" name="Google Shape;986;p47"/>
            <p:cNvSpPr/>
            <p:nvPr/>
          </p:nvSpPr>
          <p:spPr>
            <a:xfrm>
              <a:off x="3224403" y="3606470"/>
              <a:ext cx="20113" cy="15342"/>
            </a:xfrm>
            <a:custGeom>
              <a:avLst/>
              <a:gdLst/>
              <a:ahLst/>
              <a:cxnLst/>
              <a:rect l="l" t="t" r="r" b="b"/>
              <a:pathLst>
                <a:path w="215" h="164" extrusionOk="0">
                  <a:moveTo>
                    <a:pt x="108" y="1"/>
                  </a:moveTo>
                  <a:cubicBezTo>
                    <a:pt x="108" y="1"/>
                    <a:pt x="0" y="1"/>
                    <a:pt x="0" y="108"/>
                  </a:cubicBezTo>
                  <a:lnTo>
                    <a:pt x="108" y="108"/>
                  </a:lnTo>
                  <a:cubicBezTo>
                    <a:pt x="140" y="148"/>
                    <a:pt x="162" y="164"/>
                    <a:pt x="178" y="164"/>
                  </a:cubicBezTo>
                  <a:cubicBezTo>
                    <a:pt x="215" y="164"/>
                    <a:pt x="215" y="76"/>
                    <a:pt x="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87" name="Google Shape;987;p47"/>
            <p:cNvSpPr/>
            <p:nvPr/>
          </p:nvSpPr>
          <p:spPr>
            <a:xfrm>
              <a:off x="3402148" y="3606470"/>
              <a:ext cx="20113" cy="10103"/>
            </a:xfrm>
            <a:custGeom>
              <a:avLst/>
              <a:gdLst/>
              <a:ahLst/>
              <a:cxnLst/>
              <a:rect l="l" t="t" r="r" b="b"/>
              <a:pathLst>
                <a:path w="215" h="108" extrusionOk="0">
                  <a:moveTo>
                    <a:pt x="108" y="1"/>
                  </a:moveTo>
                  <a:cubicBezTo>
                    <a:pt x="1" y="1"/>
                    <a:pt x="1" y="1"/>
                    <a:pt x="1" y="108"/>
                  </a:cubicBezTo>
                  <a:lnTo>
                    <a:pt x="215" y="108"/>
                  </a:lnTo>
                  <a:cubicBezTo>
                    <a:pt x="215" y="1"/>
                    <a:pt x="108"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88" name="Google Shape;988;p47"/>
            <p:cNvSpPr/>
            <p:nvPr/>
          </p:nvSpPr>
          <p:spPr>
            <a:xfrm>
              <a:off x="2878829" y="3754186"/>
              <a:ext cx="22639" cy="10103"/>
            </a:xfrm>
            <a:custGeom>
              <a:avLst/>
              <a:gdLst/>
              <a:ahLst/>
              <a:cxnLst/>
              <a:rect l="l" t="t" r="r" b="b"/>
              <a:pathLst>
                <a:path w="242" h="108" extrusionOk="0">
                  <a:moveTo>
                    <a:pt x="135" y="1"/>
                  </a:moveTo>
                  <a:cubicBezTo>
                    <a:pt x="135" y="1"/>
                    <a:pt x="1" y="1"/>
                    <a:pt x="1" y="108"/>
                  </a:cubicBezTo>
                  <a:lnTo>
                    <a:pt x="242" y="108"/>
                  </a:lnTo>
                  <a:cubicBezTo>
                    <a:pt x="242" y="1"/>
                    <a:pt x="135" y="1"/>
                    <a:pt x="1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89" name="Google Shape;989;p47"/>
            <p:cNvSpPr/>
            <p:nvPr/>
          </p:nvSpPr>
          <p:spPr>
            <a:xfrm>
              <a:off x="3056668" y="3754186"/>
              <a:ext cx="10103" cy="10103"/>
            </a:xfrm>
            <a:custGeom>
              <a:avLst/>
              <a:gdLst/>
              <a:ahLst/>
              <a:cxnLst/>
              <a:rect l="l" t="t" r="r" b="b"/>
              <a:pathLst>
                <a:path w="108" h="108" extrusionOk="0">
                  <a:moveTo>
                    <a:pt x="107" y="1"/>
                  </a:moveTo>
                  <a:cubicBezTo>
                    <a:pt x="0" y="1"/>
                    <a:pt x="0" y="1"/>
                    <a:pt x="0" y="108"/>
                  </a:cubicBezTo>
                  <a:lnTo>
                    <a:pt x="107" y="108"/>
                  </a:ln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90" name="Google Shape;990;p47"/>
            <p:cNvSpPr/>
            <p:nvPr/>
          </p:nvSpPr>
          <p:spPr>
            <a:xfrm>
              <a:off x="3224403" y="3754186"/>
              <a:ext cx="20113" cy="10103"/>
            </a:xfrm>
            <a:custGeom>
              <a:avLst/>
              <a:gdLst/>
              <a:ahLst/>
              <a:cxnLst/>
              <a:rect l="l" t="t" r="r" b="b"/>
              <a:pathLst>
                <a:path w="215" h="108" extrusionOk="0">
                  <a:moveTo>
                    <a:pt x="108" y="1"/>
                  </a:moveTo>
                  <a:cubicBezTo>
                    <a:pt x="108" y="1"/>
                    <a:pt x="0" y="1"/>
                    <a:pt x="0" y="108"/>
                  </a:cubicBezTo>
                  <a:lnTo>
                    <a:pt x="215" y="108"/>
                  </a:ln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91" name="Google Shape;991;p47"/>
            <p:cNvSpPr/>
            <p:nvPr/>
          </p:nvSpPr>
          <p:spPr>
            <a:xfrm>
              <a:off x="3402148" y="3754186"/>
              <a:ext cx="20113" cy="10103"/>
            </a:xfrm>
            <a:custGeom>
              <a:avLst/>
              <a:gdLst/>
              <a:ahLst/>
              <a:cxnLst/>
              <a:rect l="l" t="t" r="r" b="b"/>
              <a:pathLst>
                <a:path w="215" h="108" extrusionOk="0">
                  <a:moveTo>
                    <a:pt x="108" y="1"/>
                  </a:moveTo>
                  <a:cubicBezTo>
                    <a:pt x="1" y="1"/>
                    <a:pt x="1" y="1"/>
                    <a:pt x="1" y="108"/>
                  </a:cubicBezTo>
                  <a:lnTo>
                    <a:pt x="215" y="108"/>
                  </a:lnTo>
                  <a:cubicBezTo>
                    <a:pt x="215" y="1"/>
                    <a:pt x="108"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992" name="Google Shape;992;p47"/>
          <p:cNvGrpSpPr/>
          <p:nvPr/>
        </p:nvGrpSpPr>
        <p:grpSpPr>
          <a:xfrm flipH="1">
            <a:off x="2900567" y="285902"/>
            <a:ext cx="5932078" cy="4468002"/>
            <a:chOff x="4479125" y="1041049"/>
            <a:chExt cx="1877656" cy="1414283"/>
          </a:xfrm>
        </p:grpSpPr>
        <p:sp>
          <p:nvSpPr>
            <p:cNvPr id="993" name="Google Shape;993;p47"/>
            <p:cNvSpPr/>
            <p:nvPr/>
          </p:nvSpPr>
          <p:spPr>
            <a:xfrm>
              <a:off x="6274625" y="2374162"/>
              <a:ext cx="82156" cy="81170"/>
            </a:xfrm>
            <a:custGeom>
              <a:avLst/>
              <a:gdLst/>
              <a:ahLst/>
              <a:cxnLst/>
              <a:rect l="l" t="t" r="r" b="b"/>
              <a:pathLst>
                <a:path w="2142" h="2116" fill="none" extrusionOk="0">
                  <a:moveTo>
                    <a:pt x="1901" y="884"/>
                  </a:moveTo>
                  <a:cubicBezTo>
                    <a:pt x="2142" y="1553"/>
                    <a:pt x="1473" y="2115"/>
                    <a:pt x="804" y="2008"/>
                  </a:cubicBezTo>
                  <a:cubicBezTo>
                    <a:pt x="563" y="1901"/>
                    <a:pt x="242" y="1660"/>
                    <a:pt x="242" y="1339"/>
                  </a:cubicBezTo>
                  <a:cubicBezTo>
                    <a:pt x="1" y="670"/>
                    <a:pt x="563" y="1"/>
                    <a:pt x="1232" y="215"/>
                  </a:cubicBezTo>
                  <a:cubicBezTo>
                    <a:pt x="1580" y="322"/>
                    <a:pt x="1901" y="563"/>
                    <a:pt x="1901" y="884"/>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94" name="Google Shape;994;p47"/>
            <p:cNvSpPr/>
            <p:nvPr/>
          </p:nvSpPr>
          <p:spPr>
            <a:xfrm>
              <a:off x="4640400" y="2418525"/>
              <a:ext cx="22775" cy="22100"/>
            </a:xfrm>
            <a:custGeom>
              <a:avLst/>
              <a:gdLst/>
              <a:ahLst/>
              <a:cxnLst/>
              <a:rect l="l" t="t" r="r" b="b"/>
              <a:pathLst>
                <a:path w="911" h="884" fill="none" extrusionOk="0">
                  <a:moveTo>
                    <a:pt x="910" y="455"/>
                  </a:moveTo>
                  <a:cubicBezTo>
                    <a:pt x="910" y="669"/>
                    <a:pt x="669" y="884"/>
                    <a:pt x="455" y="884"/>
                  </a:cubicBezTo>
                  <a:cubicBezTo>
                    <a:pt x="241" y="884"/>
                    <a:pt x="0" y="669"/>
                    <a:pt x="0" y="455"/>
                  </a:cubicBezTo>
                  <a:cubicBezTo>
                    <a:pt x="0" y="107"/>
                    <a:pt x="241" y="0"/>
                    <a:pt x="455" y="0"/>
                  </a:cubicBezTo>
                  <a:cubicBezTo>
                    <a:pt x="669" y="0"/>
                    <a:pt x="910" y="107"/>
                    <a:pt x="910" y="455"/>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95" name="Google Shape;995;p47"/>
            <p:cNvSpPr/>
            <p:nvPr/>
          </p:nvSpPr>
          <p:spPr>
            <a:xfrm>
              <a:off x="5392977" y="1041049"/>
              <a:ext cx="22100" cy="22775"/>
            </a:xfrm>
            <a:custGeom>
              <a:avLst/>
              <a:gdLst/>
              <a:ahLst/>
              <a:cxnLst/>
              <a:rect l="l" t="t" r="r" b="b"/>
              <a:pathLst>
                <a:path w="884" h="911" fill="none" extrusionOk="0">
                  <a:moveTo>
                    <a:pt x="884" y="456"/>
                  </a:moveTo>
                  <a:cubicBezTo>
                    <a:pt x="884" y="804"/>
                    <a:pt x="669" y="911"/>
                    <a:pt x="455" y="911"/>
                  </a:cubicBezTo>
                  <a:cubicBezTo>
                    <a:pt x="107" y="911"/>
                    <a:pt x="0" y="804"/>
                    <a:pt x="0" y="456"/>
                  </a:cubicBezTo>
                  <a:cubicBezTo>
                    <a:pt x="0" y="242"/>
                    <a:pt x="107" y="1"/>
                    <a:pt x="455" y="1"/>
                  </a:cubicBezTo>
                  <a:cubicBezTo>
                    <a:pt x="669" y="1"/>
                    <a:pt x="884" y="242"/>
                    <a:pt x="884" y="456"/>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96" name="Google Shape;996;p47"/>
            <p:cNvSpPr/>
            <p:nvPr/>
          </p:nvSpPr>
          <p:spPr>
            <a:xfrm>
              <a:off x="4479125" y="1922025"/>
              <a:ext cx="50225" cy="50200"/>
            </a:xfrm>
            <a:custGeom>
              <a:avLst/>
              <a:gdLst/>
              <a:ahLst/>
              <a:cxnLst/>
              <a:rect l="l" t="t" r="r" b="b"/>
              <a:pathLst>
                <a:path w="2009" h="2008" fill="none" extrusionOk="0">
                  <a:moveTo>
                    <a:pt x="1874" y="803"/>
                  </a:moveTo>
                  <a:cubicBezTo>
                    <a:pt x="2008" y="1472"/>
                    <a:pt x="1446" y="2008"/>
                    <a:pt x="777" y="1901"/>
                  </a:cubicBezTo>
                  <a:cubicBezTo>
                    <a:pt x="429" y="1794"/>
                    <a:pt x="215" y="1579"/>
                    <a:pt x="108" y="1231"/>
                  </a:cubicBezTo>
                  <a:cubicBezTo>
                    <a:pt x="1" y="562"/>
                    <a:pt x="536" y="0"/>
                    <a:pt x="1205" y="134"/>
                  </a:cubicBezTo>
                  <a:cubicBezTo>
                    <a:pt x="1553" y="241"/>
                    <a:pt x="1767" y="455"/>
                    <a:pt x="1874" y="803"/>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transition spd="slow">
    <p:wheel spokes="1"/>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127"/>
        <p:cNvGrpSpPr/>
        <p:nvPr/>
      </p:nvGrpSpPr>
      <p:grpSpPr>
        <a:xfrm>
          <a:off x="0" y="0"/>
          <a:ext cx="0" cy="0"/>
          <a:chOff x="0" y="0"/>
          <a:chExt cx="0" cy="0"/>
        </a:xfrm>
      </p:grpSpPr>
      <p:sp>
        <p:nvSpPr>
          <p:cNvPr id="2" name="Title 1"/>
          <p:cNvSpPr>
            <a:spLocks noGrp="1"/>
          </p:cNvSpPr>
          <p:nvPr>
            <p:ph type="title"/>
          </p:nvPr>
        </p:nvSpPr>
        <p:spPr>
          <a:xfrm>
            <a:off x="4623371" y="1380905"/>
            <a:ext cx="4520629" cy="745179"/>
          </a:xfrm>
        </p:spPr>
        <p:txBody>
          <a:bodyPr/>
          <a:lstStyle/>
          <a:p>
            <a:r>
              <a:rPr lang="en-US" dirty="0" smtClean="0"/>
              <a:t>DISADVANTAGES OF PARTNERSHIP</a:t>
            </a:r>
            <a:endParaRPr lang="en-IN" dirty="0"/>
          </a:p>
        </p:txBody>
      </p:sp>
      <p:sp>
        <p:nvSpPr>
          <p:cNvPr id="1130" name="Google Shape;1130;p50"/>
          <p:cNvSpPr txBox="1">
            <a:spLocks noGrp="1"/>
          </p:cNvSpPr>
          <p:nvPr>
            <p:ph type="body" idx="1"/>
          </p:nvPr>
        </p:nvSpPr>
        <p:spPr>
          <a:xfrm>
            <a:off x="5367380" y="2437059"/>
            <a:ext cx="3591685" cy="2345545"/>
          </a:xfrm>
          <a:prstGeom prst="rect">
            <a:avLst/>
          </a:prstGeom>
        </p:spPr>
        <p:txBody>
          <a:bodyPr spcFirstLastPara="1" wrap="square" lIns="91425" tIns="91425" rIns="91425" bIns="91425" anchor="t" anchorCtr="0">
            <a:noAutofit/>
          </a:bodyPr>
          <a:lstStyle/>
          <a:p>
            <a:pPr marL="285750" lvl="0" indent="-285750" algn="l" rtl="0">
              <a:spcBef>
                <a:spcPts val="0"/>
              </a:spcBef>
              <a:spcAft>
                <a:spcPts val="1600"/>
              </a:spcAft>
              <a:buFont typeface="Wingdings" panose="05000000000000000000" pitchFamily="2" charset="2"/>
              <a:buChar char="v"/>
            </a:pPr>
            <a:r>
              <a:rPr lang="en-US" dirty="0" smtClean="0"/>
              <a:t>UNLIMITED LIABILITY</a:t>
            </a:r>
          </a:p>
          <a:p>
            <a:pPr marL="285750" lvl="0" indent="-285750" algn="l" rtl="0">
              <a:spcBef>
                <a:spcPts val="0"/>
              </a:spcBef>
              <a:spcAft>
                <a:spcPts val="1600"/>
              </a:spcAft>
              <a:buFont typeface="Wingdings" panose="05000000000000000000" pitchFamily="2" charset="2"/>
              <a:buChar char="v"/>
            </a:pPr>
            <a:r>
              <a:rPr lang="en-US" dirty="0" smtClean="0"/>
              <a:t>JOINT &amp; SEVERAL LIABILITY</a:t>
            </a:r>
          </a:p>
          <a:p>
            <a:pPr marL="285750" lvl="0" indent="-285750" algn="l" rtl="0">
              <a:spcBef>
                <a:spcPts val="0"/>
              </a:spcBef>
              <a:spcAft>
                <a:spcPts val="1600"/>
              </a:spcAft>
              <a:buFont typeface="Wingdings" panose="05000000000000000000" pitchFamily="2" charset="2"/>
              <a:buChar char="v"/>
            </a:pPr>
            <a:r>
              <a:rPr lang="en-US" dirty="0" smtClean="0"/>
              <a:t>INFLEXIBLE</a:t>
            </a:r>
          </a:p>
          <a:p>
            <a:pPr marL="285750" lvl="0" indent="-285750" algn="l" rtl="0">
              <a:spcBef>
                <a:spcPts val="0"/>
              </a:spcBef>
              <a:spcAft>
                <a:spcPts val="1600"/>
              </a:spcAft>
              <a:buFont typeface="Wingdings" panose="05000000000000000000" pitchFamily="2" charset="2"/>
              <a:buChar char="v"/>
            </a:pPr>
            <a:r>
              <a:rPr lang="en-US" dirty="0" smtClean="0"/>
              <a:t>LIMITED TAX PLANNING OPPORTUNITIES</a:t>
            </a:r>
          </a:p>
          <a:p>
            <a:pPr marL="285750" lvl="0" indent="-285750" algn="l" rtl="0">
              <a:spcBef>
                <a:spcPts val="0"/>
              </a:spcBef>
              <a:spcAft>
                <a:spcPts val="600"/>
              </a:spcAft>
              <a:buFont typeface="Wingdings" panose="05000000000000000000" pitchFamily="2" charset="2"/>
              <a:buChar char="v"/>
            </a:pPr>
            <a:r>
              <a:rPr lang="en-US" dirty="0" smtClean="0"/>
              <a:t>WILL NEED TO RESTRUCTURE TO GROW</a:t>
            </a:r>
          </a:p>
        </p:txBody>
      </p:sp>
      <p:sp>
        <p:nvSpPr>
          <p:cNvPr id="3" name="Text Placeholder 2"/>
          <p:cNvSpPr>
            <a:spLocks noGrp="1"/>
          </p:cNvSpPr>
          <p:nvPr>
            <p:ph type="body" idx="2"/>
          </p:nvPr>
        </p:nvSpPr>
        <p:spPr>
          <a:xfrm>
            <a:off x="453376" y="2350834"/>
            <a:ext cx="3858470" cy="1027800"/>
          </a:xfrm>
        </p:spPr>
        <p:txBody>
          <a:bodyPr/>
          <a:lstStyle/>
          <a:p>
            <a:pPr algn="l"/>
            <a:r>
              <a:rPr lang="en-US" dirty="0" smtClean="0"/>
              <a:t>SIMPLE SET UP AND OPERATION.</a:t>
            </a:r>
          </a:p>
          <a:p>
            <a:pPr algn="l"/>
            <a:r>
              <a:rPr lang="en-US" dirty="0" smtClean="0"/>
              <a:t>SHARED CONTROL AND MANAGEMENT.</a:t>
            </a:r>
          </a:p>
          <a:p>
            <a:pPr algn="l"/>
            <a:r>
              <a:rPr lang="en-US" dirty="0" smtClean="0"/>
              <a:t>FEWER REPORTING REQUIREMENT.</a:t>
            </a:r>
          </a:p>
          <a:p>
            <a:pPr algn="l"/>
            <a:r>
              <a:rPr lang="en-US" dirty="0" smtClean="0"/>
              <a:t>CAN USE LOSSES AGAINST OTHER INCOME.</a:t>
            </a:r>
          </a:p>
          <a:p>
            <a:pPr algn="l"/>
            <a:r>
              <a:rPr lang="en-US" dirty="0" smtClean="0"/>
              <a:t>EASY TO WIND UP IF FAILS.</a:t>
            </a:r>
            <a:endParaRPr lang="en-IN" dirty="0"/>
          </a:p>
        </p:txBody>
      </p:sp>
      <p:sp>
        <p:nvSpPr>
          <p:cNvPr id="4" name="Title 3"/>
          <p:cNvSpPr>
            <a:spLocks noGrp="1"/>
          </p:cNvSpPr>
          <p:nvPr>
            <p:ph type="title" idx="3"/>
          </p:nvPr>
        </p:nvSpPr>
        <p:spPr>
          <a:xfrm>
            <a:off x="0" y="1338797"/>
            <a:ext cx="4441063" cy="572700"/>
          </a:xfrm>
        </p:spPr>
        <p:txBody>
          <a:bodyPr/>
          <a:lstStyle/>
          <a:p>
            <a:r>
              <a:rPr lang="en-US" dirty="0" smtClean="0"/>
              <a:t>ADVANTAGES OF PARTNERSHIP</a:t>
            </a:r>
            <a:endParaRPr lang="en-IN" dirty="0"/>
          </a:p>
        </p:txBody>
      </p:sp>
      <p:grpSp>
        <p:nvGrpSpPr>
          <p:cNvPr id="1186" name="Google Shape;1186;p50"/>
          <p:cNvGrpSpPr/>
          <p:nvPr/>
        </p:nvGrpSpPr>
        <p:grpSpPr>
          <a:xfrm>
            <a:off x="3195818" y="841366"/>
            <a:ext cx="5171654" cy="585873"/>
            <a:chOff x="2729182" y="1660105"/>
            <a:chExt cx="1331768" cy="150870"/>
          </a:xfrm>
        </p:grpSpPr>
        <p:sp>
          <p:nvSpPr>
            <p:cNvPr id="1187" name="Google Shape;1187;p50"/>
            <p:cNvSpPr/>
            <p:nvPr/>
          </p:nvSpPr>
          <p:spPr>
            <a:xfrm>
              <a:off x="4038175" y="1788200"/>
              <a:ext cx="22775" cy="22775"/>
            </a:xfrm>
            <a:custGeom>
              <a:avLst/>
              <a:gdLst/>
              <a:ahLst/>
              <a:cxnLst/>
              <a:rect l="l" t="t" r="r" b="b"/>
              <a:pathLst>
                <a:path w="911" h="911" fill="none" extrusionOk="0">
                  <a:moveTo>
                    <a:pt x="910" y="455"/>
                  </a:moveTo>
                  <a:cubicBezTo>
                    <a:pt x="910" y="669"/>
                    <a:pt x="669" y="910"/>
                    <a:pt x="455" y="910"/>
                  </a:cubicBezTo>
                  <a:cubicBezTo>
                    <a:pt x="241" y="910"/>
                    <a:pt x="0" y="669"/>
                    <a:pt x="0" y="455"/>
                  </a:cubicBezTo>
                  <a:cubicBezTo>
                    <a:pt x="0" y="241"/>
                    <a:pt x="241" y="0"/>
                    <a:pt x="455" y="0"/>
                  </a:cubicBezTo>
                  <a:cubicBezTo>
                    <a:pt x="669" y="0"/>
                    <a:pt x="910" y="241"/>
                    <a:pt x="910" y="455"/>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89" name="Google Shape;1189;p50"/>
            <p:cNvSpPr/>
            <p:nvPr/>
          </p:nvSpPr>
          <p:spPr>
            <a:xfrm>
              <a:off x="2729182" y="1660105"/>
              <a:ext cx="52875" cy="50200"/>
            </a:xfrm>
            <a:custGeom>
              <a:avLst/>
              <a:gdLst/>
              <a:ahLst/>
              <a:cxnLst/>
              <a:rect l="l" t="t" r="r" b="b"/>
              <a:pathLst>
                <a:path w="2115" h="2008" fill="none" extrusionOk="0">
                  <a:moveTo>
                    <a:pt x="1874" y="776"/>
                  </a:moveTo>
                  <a:cubicBezTo>
                    <a:pt x="2115" y="1445"/>
                    <a:pt x="1446" y="2007"/>
                    <a:pt x="776" y="1900"/>
                  </a:cubicBezTo>
                  <a:cubicBezTo>
                    <a:pt x="428" y="1793"/>
                    <a:pt x="214" y="1552"/>
                    <a:pt x="107" y="1231"/>
                  </a:cubicBezTo>
                  <a:cubicBezTo>
                    <a:pt x="0" y="562"/>
                    <a:pt x="536" y="0"/>
                    <a:pt x="1205" y="107"/>
                  </a:cubicBezTo>
                  <a:cubicBezTo>
                    <a:pt x="1553" y="214"/>
                    <a:pt x="1767" y="455"/>
                    <a:pt x="1874" y="776"/>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transition spd="slow">
    <p:randomBar dir="ver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891"/>
        <p:cNvGrpSpPr/>
        <p:nvPr/>
      </p:nvGrpSpPr>
      <p:grpSpPr>
        <a:xfrm>
          <a:off x="0" y="0"/>
          <a:ext cx="0" cy="0"/>
          <a:chOff x="0" y="0"/>
          <a:chExt cx="0" cy="0"/>
        </a:xfrm>
      </p:grpSpPr>
      <p:sp>
        <p:nvSpPr>
          <p:cNvPr id="2892" name="Google Shape;2892;p68"/>
          <p:cNvSpPr txBox="1">
            <a:spLocks noGrp="1"/>
          </p:cNvSpPr>
          <p:nvPr>
            <p:ph type="title"/>
          </p:nvPr>
        </p:nvSpPr>
        <p:spPr>
          <a:xfrm>
            <a:off x="-137171" y="892791"/>
            <a:ext cx="9370031" cy="93207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t>ACT FOR PARTNERSHIP DEED</a:t>
            </a:r>
            <a:endParaRPr dirty="0"/>
          </a:p>
        </p:txBody>
      </p:sp>
      <p:grpSp>
        <p:nvGrpSpPr>
          <p:cNvPr id="2894" name="Google Shape;2894;p68"/>
          <p:cNvGrpSpPr/>
          <p:nvPr/>
        </p:nvGrpSpPr>
        <p:grpSpPr>
          <a:xfrm rot="-5400000">
            <a:off x="4793882" y="2845946"/>
            <a:ext cx="80672" cy="2114732"/>
            <a:chOff x="240800" y="2464039"/>
            <a:chExt cx="14075" cy="392861"/>
          </a:xfrm>
        </p:grpSpPr>
        <p:sp>
          <p:nvSpPr>
            <p:cNvPr id="2895" name="Google Shape;2895;p68"/>
            <p:cNvSpPr/>
            <p:nvPr/>
          </p:nvSpPr>
          <p:spPr>
            <a:xfrm>
              <a:off x="241877" y="2464039"/>
              <a:ext cx="11398" cy="286460"/>
            </a:xfrm>
            <a:custGeom>
              <a:avLst/>
              <a:gdLst/>
              <a:ahLst/>
              <a:cxnLst/>
              <a:rect l="l" t="t" r="r" b="b"/>
              <a:pathLst>
                <a:path w="456" h="16409" extrusionOk="0">
                  <a:moveTo>
                    <a:pt x="0" y="1"/>
                  </a:moveTo>
                  <a:lnTo>
                    <a:pt x="0" y="16408"/>
                  </a:lnTo>
                  <a:lnTo>
                    <a:pt x="455" y="16408"/>
                  </a:lnTo>
                  <a:lnTo>
                    <a:pt x="4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96" name="Google Shape;2896;p68"/>
            <p:cNvSpPr/>
            <p:nvPr/>
          </p:nvSpPr>
          <p:spPr>
            <a:xfrm>
              <a:off x="240800" y="2777525"/>
              <a:ext cx="13550" cy="9775"/>
            </a:xfrm>
            <a:custGeom>
              <a:avLst/>
              <a:gdLst/>
              <a:ahLst/>
              <a:cxnLst/>
              <a:rect l="l" t="t" r="r" b="b"/>
              <a:pathLst>
                <a:path w="542" h="391" extrusionOk="0">
                  <a:moveTo>
                    <a:pt x="215" y="1"/>
                  </a:moveTo>
                  <a:cubicBezTo>
                    <a:pt x="67" y="1"/>
                    <a:pt x="0" y="169"/>
                    <a:pt x="0" y="254"/>
                  </a:cubicBezTo>
                  <a:lnTo>
                    <a:pt x="107" y="361"/>
                  </a:lnTo>
                  <a:cubicBezTo>
                    <a:pt x="153" y="382"/>
                    <a:pt x="198" y="391"/>
                    <a:pt x="240" y="391"/>
                  </a:cubicBezTo>
                  <a:cubicBezTo>
                    <a:pt x="418" y="391"/>
                    <a:pt x="542" y="234"/>
                    <a:pt x="455" y="147"/>
                  </a:cubicBezTo>
                  <a:cubicBezTo>
                    <a:pt x="455" y="40"/>
                    <a:pt x="348" y="40"/>
                    <a:pt x="348" y="40"/>
                  </a:cubicBezTo>
                  <a:cubicBezTo>
                    <a:pt x="298" y="12"/>
                    <a:pt x="254" y="1"/>
                    <a:pt x="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97" name="Google Shape;2897;p68"/>
            <p:cNvSpPr/>
            <p:nvPr/>
          </p:nvSpPr>
          <p:spPr>
            <a:xfrm>
              <a:off x="240800" y="2811975"/>
              <a:ext cx="14075" cy="10725"/>
            </a:xfrm>
            <a:custGeom>
              <a:avLst/>
              <a:gdLst/>
              <a:ahLst/>
              <a:cxnLst/>
              <a:rect l="l" t="t" r="r" b="b"/>
              <a:pathLst>
                <a:path w="563" h="429" extrusionOk="0">
                  <a:moveTo>
                    <a:pt x="348" y="0"/>
                  </a:moveTo>
                  <a:cubicBezTo>
                    <a:pt x="107" y="0"/>
                    <a:pt x="0" y="108"/>
                    <a:pt x="0" y="322"/>
                  </a:cubicBezTo>
                  <a:cubicBezTo>
                    <a:pt x="107" y="322"/>
                    <a:pt x="107" y="429"/>
                    <a:pt x="107" y="429"/>
                  </a:cubicBezTo>
                  <a:cubicBezTo>
                    <a:pt x="348" y="429"/>
                    <a:pt x="562" y="322"/>
                    <a:pt x="455" y="108"/>
                  </a:cubicBezTo>
                  <a:lnTo>
                    <a:pt x="34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98" name="Google Shape;2898;p68"/>
            <p:cNvSpPr/>
            <p:nvPr/>
          </p:nvSpPr>
          <p:spPr>
            <a:xfrm>
              <a:off x="240800" y="2847375"/>
              <a:ext cx="13550" cy="9525"/>
            </a:xfrm>
            <a:custGeom>
              <a:avLst/>
              <a:gdLst/>
              <a:ahLst/>
              <a:cxnLst/>
              <a:rect l="l" t="t" r="r" b="b"/>
              <a:pathLst>
                <a:path w="542" h="381" extrusionOk="0">
                  <a:moveTo>
                    <a:pt x="224" y="1"/>
                  </a:moveTo>
                  <a:cubicBezTo>
                    <a:pt x="70" y="1"/>
                    <a:pt x="0" y="157"/>
                    <a:pt x="0" y="244"/>
                  </a:cubicBezTo>
                  <a:lnTo>
                    <a:pt x="107" y="351"/>
                  </a:lnTo>
                  <a:cubicBezTo>
                    <a:pt x="153" y="371"/>
                    <a:pt x="198" y="380"/>
                    <a:pt x="240" y="380"/>
                  </a:cubicBezTo>
                  <a:cubicBezTo>
                    <a:pt x="418" y="380"/>
                    <a:pt x="542" y="223"/>
                    <a:pt x="455" y="137"/>
                  </a:cubicBezTo>
                  <a:cubicBezTo>
                    <a:pt x="455" y="30"/>
                    <a:pt x="348" y="30"/>
                    <a:pt x="348" y="30"/>
                  </a:cubicBezTo>
                  <a:cubicBezTo>
                    <a:pt x="302" y="9"/>
                    <a:pt x="261" y="1"/>
                    <a:pt x="22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899" name="Google Shape;2899;p68"/>
          <p:cNvGrpSpPr/>
          <p:nvPr/>
        </p:nvGrpSpPr>
        <p:grpSpPr>
          <a:xfrm rot="10800000">
            <a:off x="7376654" y="4068330"/>
            <a:ext cx="543432" cy="741197"/>
            <a:chOff x="2878829" y="3023092"/>
            <a:chExt cx="543432" cy="741197"/>
          </a:xfrm>
        </p:grpSpPr>
        <p:sp>
          <p:nvSpPr>
            <p:cNvPr id="2900" name="Google Shape;2900;p68"/>
            <p:cNvSpPr/>
            <p:nvPr/>
          </p:nvSpPr>
          <p:spPr>
            <a:xfrm>
              <a:off x="2878829" y="3023092"/>
              <a:ext cx="22639" cy="20113"/>
            </a:xfrm>
            <a:custGeom>
              <a:avLst/>
              <a:gdLst/>
              <a:ahLst/>
              <a:cxnLst/>
              <a:rect l="l" t="t" r="r" b="b"/>
              <a:pathLst>
                <a:path w="242" h="215" extrusionOk="0">
                  <a:moveTo>
                    <a:pt x="135" y="0"/>
                  </a:moveTo>
                  <a:lnTo>
                    <a:pt x="1" y="107"/>
                  </a:lnTo>
                  <a:cubicBezTo>
                    <a:pt x="1" y="214"/>
                    <a:pt x="135" y="214"/>
                    <a:pt x="135" y="214"/>
                  </a:cubicBezTo>
                  <a:cubicBezTo>
                    <a:pt x="135" y="214"/>
                    <a:pt x="242" y="214"/>
                    <a:pt x="242" y="107"/>
                  </a:cubicBezTo>
                  <a:lnTo>
                    <a:pt x="13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01" name="Google Shape;2901;p68"/>
            <p:cNvSpPr/>
            <p:nvPr/>
          </p:nvSpPr>
          <p:spPr>
            <a:xfrm>
              <a:off x="3056668" y="3023092"/>
              <a:ext cx="10103" cy="20113"/>
            </a:xfrm>
            <a:custGeom>
              <a:avLst/>
              <a:gdLst/>
              <a:ahLst/>
              <a:cxnLst/>
              <a:rect l="l" t="t" r="r" b="b"/>
              <a:pathLst>
                <a:path w="108" h="215" extrusionOk="0">
                  <a:moveTo>
                    <a:pt x="107" y="0"/>
                  </a:moveTo>
                  <a:cubicBezTo>
                    <a:pt x="0" y="0"/>
                    <a:pt x="0" y="107"/>
                    <a:pt x="0" y="107"/>
                  </a:cubicBezTo>
                  <a:lnTo>
                    <a:pt x="0" y="214"/>
                  </a:lnTo>
                  <a:cubicBezTo>
                    <a:pt x="107" y="214"/>
                    <a:pt x="107" y="214"/>
                    <a:pt x="107" y="107"/>
                  </a:cubicBezTo>
                  <a:lnTo>
                    <a:pt x="1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02" name="Google Shape;2902;p68"/>
            <p:cNvSpPr/>
            <p:nvPr/>
          </p:nvSpPr>
          <p:spPr>
            <a:xfrm>
              <a:off x="3224403" y="3023092"/>
              <a:ext cx="20113" cy="20113"/>
            </a:xfrm>
            <a:custGeom>
              <a:avLst/>
              <a:gdLst/>
              <a:ahLst/>
              <a:cxnLst/>
              <a:rect l="l" t="t" r="r" b="b"/>
              <a:pathLst>
                <a:path w="215" h="215" extrusionOk="0">
                  <a:moveTo>
                    <a:pt x="108" y="0"/>
                  </a:moveTo>
                  <a:lnTo>
                    <a:pt x="0" y="107"/>
                  </a:lnTo>
                  <a:lnTo>
                    <a:pt x="108" y="214"/>
                  </a:lnTo>
                  <a:cubicBezTo>
                    <a:pt x="215" y="214"/>
                    <a:pt x="215" y="214"/>
                    <a:pt x="215" y="107"/>
                  </a:cubicBezTo>
                  <a:cubicBezTo>
                    <a:pt x="215" y="107"/>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03" name="Google Shape;2903;p68"/>
            <p:cNvSpPr/>
            <p:nvPr/>
          </p:nvSpPr>
          <p:spPr>
            <a:xfrm>
              <a:off x="3402148" y="3023092"/>
              <a:ext cx="20113" cy="20113"/>
            </a:xfrm>
            <a:custGeom>
              <a:avLst/>
              <a:gdLst/>
              <a:ahLst/>
              <a:cxnLst/>
              <a:rect l="l" t="t" r="r" b="b"/>
              <a:pathLst>
                <a:path w="215" h="215" extrusionOk="0">
                  <a:moveTo>
                    <a:pt x="108" y="0"/>
                  </a:moveTo>
                  <a:cubicBezTo>
                    <a:pt x="1" y="0"/>
                    <a:pt x="1" y="107"/>
                    <a:pt x="1" y="107"/>
                  </a:cubicBezTo>
                  <a:cubicBezTo>
                    <a:pt x="1" y="214"/>
                    <a:pt x="1" y="214"/>
                    <a:pt x="108" y="214"/>
                  </a:cubicBezTo>
                  <a:cubicBezTo>
                    <a:pt x="108" y="214"/>
                    <a:pt x="215" y="214"/>
                    <a:pt x="215" y="107"/>
                  </a:cubicBezTo>
                  <a:lnTo>
                    <a:pt x="10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04" name="Google Shape;2904;p68"/>
            <p:cNvSpPr/>
            <p:nvPr/>
          </p:nvSpPr>
          <p:spPr>
            <a:xfrm>
              <a:off x="2878829" y="3168282"/>
              <a:ext cx="22639" cy="22639"/>
            </a:xfrm>
            <a:custGeom>
              <a:avLst/>
              <a:gdLst/>
              <a:ahLst/>
              <a:cxnLst/>
              <a:rect l="l" t="t" r="r" b="b"/>
              <a:pathLst>
                <a:path w="242" h="242" extrusionOk="0">
                  <a:moveTo>
                    <a:pt x="135" y="1"/>
                  </a:moveTo>
                  <a:lnTo>
                    <a:pt x="1" y="108"/>
                  </a:lnTo>
                  <a:lnTo>
                    <a:pt x="135" y="242"/>
                  </a:lnTo>
                  <a:lnTo>
                    <a:pt x="242"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05" name="Google Shape;2905;p68"/>
            <p:cNvSpPr/>
            <p:nvPr/>
          </p:nvSpPr>
          <p:spPr>
            <a:xfrm>
              <a:off x="3056668" y="3168282"/>
              <a:ext cx="10103" cy="22639"/>
            </a:xfrm>
            <a:custGeom>
              <a:avLst/>
              <a:gdLst/>
              <a:ahLst/>
              <a:cxnLst/>
              <a:rect l="l" t="t" r="r" b="b"/>
              <a:pathLst>
                <a:path w="108" h="242" extrusionOk="0">
                  <a:moveTo>
                    <a:pt x="107" y="1"/>
                  </a:moveTo>
                  <a:cubicBezTo>
                    <a:pt x="0" y="1"/>
                    <a:pt x="0" y="108"/>
                    <a:pt x="0" y="108"/>
                  </a:cubicBezTo>
                  <a:cubicBezTo>
                    <a:pt x="0" y="108"/>
                    <a:pt x="0" y="242"/>
                    <a:pt x="107" y="242"/>
                  </a:cubicBezTo>
                  <a:lnTo>
                    <a:pt x="107" y="108"/>
                  </a:ln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06" name="Google Shape;2906;p68"/>
            <p:cNvSpPr/>
            <p:nvPr/>
          </p:nvSpPr>
          <p:spPr>
            <a:xfrm>
              <a:off x="3224403" y="3168282"/>
              <a:ext cx="20113" cy="22639"/>
            </a:xfrm>
            <a:custGeom>
              <a:avLst/>
              <a:gdLst/>
              <a:ahLst/>
              <a:cxnLst/>
              <a:rect l="l" t="t" r="r" b="b"/>
              <a:pathLst>
                <a:path w="215" h="242" extrusionOk="0">
                  <a:moveTo>
                    <a:pt x="108" y="1"/>
                  </a:moveTo>
                  <a:lnTo>
                    <a:pt x="0" y="108"/>
                  </a:lnTo>
                  <a:lnTo>
                    <a:pt x="108" y="242"/>
                  </a:lnTo>
                  <a:cubicBezTo>
                    <a:pt x="215" y="242"/>
                    <a:pt x="215" y="108"/>
                    <a:pt x="215" y="108"/>
                  </a:cubicBezTo>
                  <a:cubicBezTo>
                    <a:pt x="215" y="108"/>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07" name="Google Shape;2907;p68"/>
            <p:cNvSpPr/>
            <p:nvPr/>
          </p:nvSpPr>
          <p:spPr>
            <a:xfrm>
              <a:off x="3402148" y="3168282"/>
              <a:ext cx="20113" cy="22639"/>
            </a:xfrm>
            <a:custGeom>
              <a:avLst/>
              <a:gdLst/>
              <a:ahLst/>
              <a:cxnLst/>
              <a:rect l="l" t="t" r="r" b="b"/>
              <a:pathLst>
                <a:path w="215" h="242" extrusionOk="0">
                  <a:moveTo>
                    <a:pt x="108" y="1"/>
                  </a:moveTo>
                  <a:cubicBezTo>
                    <a:pt x="1" y="1"/>
                    <a:pt x="1" y="108"/>
                    <a:pt x="1" y="108"/>
                  </a:cubicBezTo>
                  <a:cubicBezTo>
                    <a:pt x="1" y="108"/>
                    <a:pt x="1" y="242"/>
                    <a:pt x="108" y="242"/>
                  </a:cubicBezTo>
                  <a:lnTo>
                    <a:pt x="215" y="108"/>
                  </a:ln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08" name="Google Shape;2908;p68"/>
            <p:cNvSpPr/>
            <p:nvPr/>
          </p:nvSpPr>
          <p:spPr>
            <a:xfrm>
              <a:off x="2878829" y="3315997"/>
              <a:ext cx="22639" cy="20113"/>
            </a:xfrm>
            <a:custGeom>
              <a:avLst/>
              <a:gdLst/>
              <a:ahLst/>
              <a:cxnLst/>
              <a:rect l="l" t="t" r="r" b="b"/>
              <a:pathLst>
                <a:path w="242" h="215" extrusionOk="0">
                  <a:moveTo>
                    <a:pt x="135" y="1"/>
                  </a:moveTo>
                  <a:lnTo>
                    <a:pt x="1" y="108"/>
                  </a:lnTo>
                  <a:lnTo>
                    <a:pt x="135" y="215"/>
                  </a:lnTo>
                  <a:lnTo>
                    <a:pt x="242"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09" name="Google Shape;2909;p68"/>
            <p:cNvSpPr/>
            <p:nvPr/>
          </p:nvSpPr>
          <p:spPr>
            <a:xfrm>
              <a:off x="3056668" y="3315997"/>
              <a:ext cx="10103" cy="20113"/>
            </a:xfrm>
            <a:custGeom>
              <a:avLst/>
              <a:gdLst/>
              <a:ahLst/>
              <a:cxnLst/>
              <a:rect l="l" t="t" r="r" b="b"/>
              <a:pathLst>
                <a:path w="108" h="215" extrusionOk="0">
                  <a:moveTo>
                    <a:pt x="107" y="1"/>
                  </a:moveTo>
                  <a:cubicBezTo>
                    <a:pt x="0" y="1"/>
                    <a:pt x="0" y="108"/>
                    <a:pt x="0" y="108"/>
                  </a:cubicBezTo>
                  <a:lnTo>
                    <a:pt x="0" y="215"/>
                  </a:lnTo>
                  <a:cubicBezTo>
                    <a:pt x="107" y="215"/>
                    <a:pt x="107" y="108"/>
                    <a:pt x="107" y="108"/>
                  </a:cubicBez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10" name="Google Shape;2910;p68"/>
            <p:cNvSpPr/>
            <p:nvPr/>
          </p:nvSpPr>
          <p:spPr>
            <a:xfrm>
              <a:off x="3224403" y="3315997"/>
              <a:ext cx="20113" cy="20113"/>
            </a:xfrm>
            <a:custGeom>
              <a:avLst/>
              <a:gdLst/>
              <a:ahLst/>
              <a:cxnLst/>
              <a:rect l="l" t="t" r="r" b="b"/>
              <a:pathLst>
                <a:path w="215" h="215" extrusionOk="0">
                  <a:moveTo>
                    <a:pt x="108" y="1"/>
                  </a:moveTo>
                  <a:lnTo>
                    <a:pt x="0" y="108"/>
                  </a:lnTo>
                  <a:cubicBezTo>
                    <a:pt x="108" y="108"/>
                    <a:pt x="108" y="215"/>
                    <a:pt x="108" y="215"/>
                  </a:cubicBezTo>
                  <a:cubicBezTo>
                    <a:pt x="215" y="215"/>
                    <a:pt x="215" y="108"/>
                    <a:pt x="215" y="108"/>
                  </a:cubicBez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11" name="Google Shape;2911;p68"/>
            <p:cNvSpPr/>
            <p:nvPr/>
          </p:nvSpPr>
          <p:spPr>
            <a:xfrm>
              <a:off x="3402148" y="3315997"/>
              <a:ext cx="20113" cy="20113"/>
            </a:xfrm>
            <a:custGeom>
              <a:avLst/>
              <a:gdLst/>
              <a:ahLst/>
              <a:cxnLst/>
              <a:rect l="l" t="t" r="r" b="b"/>
              <a:pathLst>
                <a:path w="215" h="215" extrusionOk="0">
                  <a:moveTo>
                    <a:pt x="108" y="1"/>
                  </a:moveTo>
                  <a:cubicBezTo>
                    <a:pt x="1" y="1"/>
                    <a:pt x="1" y="108"/>
                    <a:pt x="1" y="108"/>
                  </a:cubicBezTo>
                  <a:cubicBezTo>
                    <a:pt x="1" y="108"/>
                    <a:pt x="1" y="215"/>
                    <a:pt x="108" y="215"/>
                  </a:cubicBezTo>
                  <a:lnTo>
                    <a:pt x="215" y="108"/>
                  </a:ln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12" name="Google Shape;2912;p68"/>
            <p:cNvSpPr/>
            <p:nvPr/>
          </p:nvSpPr>
          <p:spPr>
            <a:xfrm>
              <a:off x="2878829" y="3461281"/>
              <a:ext cx="22639" cy="20113"/>
            </a:xfrm>
            <a:custGeom>
              <a:avLst/>
              <a:gdLst/>
              <a:ahLst/>
              <a:cxnLst/>
              <a:rect l="l" t="t" r="r" b="b"/>
              <a:pathLst>
                <a:path w="242" h="215" extrusionOk="0">
                  <a:moveTo>
                    <a:pt x="135" y="0"/>
                  </a:moveTo>
                  <a:cubicBezTo>
                    <a:pt x="135" y="0"/>
                    <a:pt x="1" y="0"/>
                    <a:pt x="1" y="107"/>
                  </a:cubicBezTo>
                  <a:lnTo>
                    <a:pt x="135" y="214"/>
                  </a:lnTo>
                  <a:lnTo>
                    <a:pt x="242" y="107"/>
                  </a:lnTo>
                  <a:cubicBezTo>
                    <a:pt x="242" y="0"/>
                    <a:pt x="135" y="0"/>
                    <a:pt x="1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13" name="Google Shape;2913;p68"/>
            <p:cNvSpPr/>
            <p:nvPr/>
          </p:nvSpPr>
          <p:spPr>
            <a:xfrm>
              <a:off x="3056668" y="3461281"/>
              <a:ext cx="10103" cy="20113"/>
            </a:xfrm>
            <a:custGeom>
              <a:avLst/>
              <a:gdLst/>
              <a:ahLst/>
              <a:cxnLst/>
              <a:rect l="l" t="t" r="r" b="b"/>
              <a:pathLst>
                <a:path w="108" h="215" extrusionOk="0">
                  <a:moveTo>
                    <a:pt x="107" y="0"/>
                  </a:moveTo>
                  <a:cubicBezTo>
                    <a:pt x="0" y="0"/>
                    <a:pt x="0" y="0"/>
                    <a:pt x="0" y="107"/>
                  </a:cubicBezTo>
                  <a:lnTo>
                    <a:pt x="0" y="214"/>
                  </a:lnTo>
                  <a:cubicBezTo>
                    <a:pt x="107" y="214"/>
                    <a:pt x="107" y="107"/>
                    <a:pt x="107" y="107"/>
                  </a:cubicBezTo>
                  <a:lnTo>
                    <a:pt x="1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14" name="Google Shape;2914;p68"/>
            <p:cNvSpPr/>
            <p:nvPr/>
          </p:nvSpPr>
          <p:spPr>
            <a:xfrm>
              <a:off x="3224403" y="3461281"/>
              <a:ext cx="20113" cy="20113"/>
            </a:xfrm>
            <a:custGeom>
              <a:avLst/>
              <a:gdLst/>
              <a:ahLst/>
              <a:cxnLst/>
              <a:rect l="l" t="t" r="r" b="b"/>
              <a:pathLst>
                <a:path w="215" h="215" extrusionOk="0">
                  <a:moveTo>
                    <a:pt x="108" y="0"/>
                  </a:moveTo>
                  <a:cubicBezTo>
                    <a:pt x="108" y="0"/>
                    <a:pt x="0" y="0"/>
                    <a:pt x="0" y="107"/>
                  </a:cubicBezTo>
                  <a:cubicBezTo>
                    <a:pt x="108" y="107"/>
                    <a:pt x="108" y="107"/>
                    <a:pt x="108" y="214"/>
                  </a:cubicBezTo>
                  <a:cubicBezTo>
                    <a:pt x="215" y="214"/>
                    <a:pt x="215" y="107"/>
                    <a:pt x="215" y="107"/>
                  </a:cubicBezTo>
                  <a:cubicBezTo>
                    <a:pt x="215" y="0"/>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15" name="Google Shape;2915;p68"/>
            <p:cNvSpPr/>
            <p:nvPr/>
          </p:nvSpPr>
          <p:spPr>
            <a:xfrm>
              <a:off x="3402148" y="3461281"/>
              <a:ext cx="20113" cy="20113"/>
            </a:xfrm>
            <a:custGeom>
              <a:avLst/>
              <a:gdLst/>
              <a:ahLst/>
              <a:cxnLst/>
              <a:rect l="l" t="t" r="r" b="b"/>
              <a:pathLst>
                <a:path w="215" h="215" extrusionOk="0">
                  <a:moveTo>
                    <a:pt x="108" y="0"/>
                  </a:moveTo>
                  <a:cubicBezTo>
                    <a:pt x="1" y="0"/>
                    <a:pt x="1" y="0"/>
                    <a:pt x="1" y="107"/>
                  </a:cubicBezTo>
                  <a:cubicBezTo>
                    <a:pt x="1" y="107"/>
                    <a:pt x="1" y="214"/>
                    <a:pt x="108" y="214"/>
                  </a:cubicBezTo>
                  <a:lnTo>
                    <a:pt x="215" y="107"/>
                  </a:lnTo>
                  <a:cubicBezTo>
                    <a:pt x="215" y="0"/>
                    <a:pt x="108"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16" name="Google Shape;2916;p68"/>
            <p:cNvSpPr/>
            <p:nvPr/>
          </p:nvSpPr>
          <p:spPr>
            <a:xfrm>
              <a:off x="2878829" y="3606470"/>
              <a:ext cx="22639" cy="10103"/>
            </a:xfrm>
            <a:custGeom>
              <a:avLst/>
              <a:gdLst/>
              <a:ahLst/>
              <a:cxnLst/>
              <a:rect l="l" t="t" r="r" b="b"/>
              <a:pathLst>
                <a:path w="242" h="108" extrusionOk="0">
                  <a:moveTo>
                    <a:pt x="135" y="1"/>
                  </a:moveTo>
                  <a:cubicBezTo>
                    <a:pt x="135" y="1"/>
                    <a:pt x="1" y="1"/>
                    <a:pt x="1" y="108"/>
                  </a:cubicBezTo>
                  <a:lnTo>
                    <a:pt x="242" y="108"/>
                  </a:lnTo>
                  <a:cubicBezTo>
                    <a:pt x="242" y="1"/>
                    <a:pt x="135" y="1"/>
                    <a:pt x="1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17" name="Google Shape;2917;p68"/>
            <p:cNvSpPr/>
            <p:nvPr/>
          </p:nvSpPr>
          <p:spPr>
            <a:xfrm>
              <a:off x="3056668" y="3606470"/>
              <a:ext cx="10103" cy="15342"/>
            </a:xfrm>
            <a:custGeom>
              <a:avLst/>
              <a:gdLst/>
              <a:ahLst/>
              <a:cxnLst/>
              <a:rect l="l" t="t" r="r" b="b"/>
              <a:pathLst>
                <a:path w="108" h="164" extrusionOk="0">
                  <a:moveTo>
                    <a:pt x="107" y="1"/>
                  </a:moveTo>
                  <a:cubicBezTo>
                    <a:pt x="0" y="1"/>
                    <a:pt x="0" y="1"/>
                    <a:pt x="0" y="108"/>
                  </a:cubicBezTo>
                  <a:cubicBezTo>
                    <a:pt x="32" y="148"/>
                    <a:pt x="55" y="164"/>
                    <a:pt x="70" y="164"/>
                  </a:cubicBezTo>
                  <a:cubicBezTo>
                    <a:pt x="107" y="164"/>
                    <a:pt x="107" y="76"/>
                    <a:pt x="1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18" name="Google Shape;2918;p68"/>
            <p:cNvSpPr/>
            <p:nvPr/>
          </p:nvSpPr>
          <p:spPr>
            <a:xfrm>
              <a:off x="3224403" y="3606470"/>
              <a:ext cx="20113" cy="15342"/>
            </a:xfrm>
            <a:custGeom>
              <a:avLst/>
              <a:gdLst/>
              <a:ahLst/>
              <a:cxnLst/>
              <a:rect l="l" t="t" r="r" b="b"/>
              <a:pathLst>
                <a:path w="215" h="164" extrusionOk="0">
                  <a:moveTo>
                    <a:pt x="108" y="1"/>
                  </a:moveTo>
                  <a:cubicBezTo>
                    <a:pt x="108" y="1"/>
                    <a:pt x="0" y="1"/>
                    <a:pt x="0" y="108"/>
                  </a:cubicBezTo>
                  <a:lnTo>
                    <a:pt x="108" y="108"/>
                  </a:lnTo>
                  <a:cubicBezTo>
                    <a:pt x="140" y="148"/>
                    <a:pt x="162" y="164"/>
                    <a:pt x="178" y="164"/>
                  </a:cubicBezTo>
                  <a:cubicBezTo>
                    <a:pt x="215" y="164"/>
                    <a:pt x="215" y="76"/>
                    <a:pt x="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19" name="Google Shape;2919;p68"/>
            <p:cNvSpPr/>
            <p:nvPr/>
          </p:nvSpPr>
          <p:spPr>
            <a:xfrm>
              <a:off x="3402148" y="3606470"/>
              <a:ext cx="20113" cy="10103"/>
            </a:xfrm>
            <a:custGeom>
              <a:avLst/>
              <a:gdLst/>
              <a:ahLst/>
              <a:cxnLst/>
              <a:rect l="l" t="t" r="r" b="b"/>
              <a:pathLst>
                <a:path w="215" h="108" extrusionOk="0">
                  <a:moveTo>
                    <a:pt x="108" y="1"/>
                  </a:moveTo>
                  <a:cubicBezTo>
                    <a:pt x="1" y="1"/>
                    <a:pt x="1" y="1"/>
                    <a:pt x="1" y="108"/>
                  </a:cubicBezTo>
                  <a:lnTo>
                    <a:pt x="215" y="108"/>
                  </a:lnTo>
                  <a:cubicBezTo>
                    <a:pt x="215" y="1"/>
                    <a:pt x="108"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20" name="Google Shape;2920;p68"/>
            <p:cNvSpPr/>
            <p:nvPr/>
          </p:nvSpPr>
          <p:spPr>
            <a:xfrm>
              <a:off x="2878829" y="3754186"/>
              <a:ext cx="22639" cy="10103"/>
            </a:xfrm>
            <a:custGeom>
              <a:avLst/>
              <a:gdLst/>
              <a:ahLst/>
              <a:cxnLst/>
              <a:rect l="l" t="t" r="r" b="b"/>
              <a:pathLst>
                <a:path w="242" h="108" extrusionOk="0">
                  <a:moveTo>
                    <a:pt x="135" y="1"/>
                  </a:moveTo>
                  <a:cubicBezTo>
                    <a:pt x="135" y="1"/>
                    <a:pt x="1" y="1"/>
                    <a:pt x="1" y="108"/>
                  </a:cubicBezTo>
                  <a:lnTo>
                    <a:pt x="242" y="108"/>
                  </a:lnTo>
                  <a:cubicBezTo>
                    <a:pt x="242" y="1"/>
                    <a:pt x="135" y="1"/>
                    <a:pt x="1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21" name="Google Shape;2921;p68"/>
            <p:cNvSpPr/>
            <p:nvPr/>
          </p:nvSpPr>
          <p:spPr>
            <a:xfrm>
              <a:off x="3056668" y="3754186"/>
              <a:ext cx="10103" cy="10103"/>
            </a:xfrm>
            <a:custGeom>
              <a:avLst/>
              <a:gdLst/>
              <a:ahLst/>
              <a:cxnLst/>
              <a:rect l="l" t="t" r="r" b="b"/>
              <a:pathLst>
                <a:path w="108" h="108" extrusionOk="0">
                  <a:moveTo>
                    <a:pt x="107" y="1"/>
                  </a:moveTo>
                  <a:cubicBezTo>
                    <a:pt x="0" y="1"/>
                    <a:pt x="0" y="1"/>
                    <a:pt x="0" y="108"/>
                  </a:cubicBezTo>
                  <a:lnTo>
                    <a:pt x="107" y="108"/>
                  </a:ln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22" name="Google Shape;2922;p68"/>
            <p:cNvSpPr/>
            <p:nvPr/>
          </p:nvSpPr>
          <p:spPr>
            <a:xfrm>
              <a:off x="3224403" y="3754186"/>
              <a:ext cx="20113" cy="10103"/>
            </a:xfrm>
            <a:custGeom>
              <a:avLst/>
              <a:gdLst/>
              <a:ahLst/>
              <a:cxnLst/>
              <a:rect l="l" t="t" r="r" b="b"/>
              <a:pathLst>
                <a:path w="215" h="108" extrusionOk="0">
                  <a:moveTo>
                    <a:pt x="108" y="1"/>
                  </a:moveTo>
                  <a:cubicBezTo>
                    <a:pt x="108" y="1"/>
                    <a:pt x="0" y="1"/>
                    <a:pt x="0" y="108"/>
                  </a:cubicBezTo>
                  <a:lnTo>
                    <a:pt x="215" y="108"/>
                  </a:ln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23" name="Google Shape;2923;p68"/>
            <p:cNvSpPr/>
            <p:nvPr/>
          </p:nvSpPr>
          <p:spPr>
            <a:xfrm>
              <a:off x="3402148" y="3754186"/>
              <a:ext cx="20113" cy="10103"/>
            </a:xfrm>
            <a:custGeom>
              <a:avLst/>
              <a:gdLst/>
              <a:ahLst/>
              <a:cxnLst/>
              <a:rect l="l" t="t" r="r" b="b"/>
              <a:pathLst>
                <a:path w="215" h="108" extrusionOk="0">
                  <a:moveTo>
                    <a:pt x="108" y="1"/>
                  </a:moveTo>
                  <a:cubicBezTo>
                    <a:pt x="1" y="1"/>
                    <a:pt x="1" y="1"/>
                    <a:pt x="1" y="108"/>
                  </a:cubicBezTo>
                  <a:lnTo>
                    <a:pt x="215" y="108"/>
                  </a:lnTo>
                  <a:cubicBezTo>
                    <a:pt x="215" y="1"/>
                    <a:pt x="108"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924" name="Google Shape;2924;p68"/>
          <p:cNvGrpSpPr/>
          <p:nvPr/>
        </p:nvGrpSpPr>
        <p:grpSpPr>
          <a:xfrm rot="10800000">
            <a:off x="1239817" y="2482080"/>
            <a:ext cx="543432" cy="741197"/>
            <a:chOff x="2878829" y="3023092"/>
            <a:chExt cx="543432" cy="741197"/>
          </a:xfrm>
        </p:grpSpPr>
        <p:sp>
          <p:nvSpPr>
            <p:cNvPr id="2925" name="Google Shape;2925;p68"/>
            <p:cNvSpPr/>
            <p:nvPr/>
          </p:nvSpPr>
          <p:spPr>
            <a:xfrm>
              <a:off x="2878829" y="3023092"/>
              <a:ext cx="22639" cy="20113"/>
            </a:xfrm>
            <a:custGeom>
              <a:avLst/>
              <a:gdLst/>
              <a:ahLst/>
              <a:cxnLst/>
              <a:rect l="l" t="t" r="r" b="b"/>
              <a:pathLst>
                <a:path w="242" h="215" extrusionOk="0">
                  <a:moveTo>
                    <a:pt x="135" y="0"/>
                  </a:moveTo>
                  <a:lnTo>
                    <a:pt x="1" y="107"/>
                  </a:lnTo>
                  <a:cubicBezTo>
                    <a:pt x="1" y="214"/>
                    <a:pt x="135" y="214"/>
                    <a:pt x="135" y="214"/>
                  </a:cubicBezTo>
                  <a:cubicBezTo>
                    <a:pt x="135" y="214"/>
                    <a:pt x="242" y="214"/>
                    <a:pt x="242" y="107"/>
                  </a:cubicBezTo>
                  <a:lnTo>
                    <a:pt x="13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26" name="Google Shape;2926;p68"/>
            <p:cNvSpPr/>
            <p:nvPr/>
          </p:nvSpPr>
          <p:spPr>
            <a:xfrm>
              <a:off x="3056668" y="3023092"/>
              <a:ext cx="10103" cy="20113"/>
            </a:xfrm>
            <a:custGeom>
              <a:avLst/>
              <a:gdLst/>
              <a:ahLst/>
              <a:cxnLst/>
              <a:rect l="l" t="t" r="r" b="b"/>
              <a:pathLst>
                <a:path w="108" h="215" extrusionOk="0">
                  <a:moveTo>
                    <a:pt x="107" y="0"/>
                  </a:moveTo>
                  <a:cubicBezTo>
                    <a:pt x="0" y="0"/>
                    <a:pt x="0" y="107"/>
                    <a:pt x="0" y="107"/>
                  </a:cubicBezTo>
                  <a:lnTo>
                    <a:pt x="0" y="214"/>
                  </a:lnTo>
                  <a:cubicBezTo>
                    <a:pt x="107" y="214"/>
                    <a:pt x="107" y="214"/>
                    <a:pt x="107" y="107"/>
                  </a:cubicBezTo>
                  <a:lnTo>
                    <a:pt x="1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27" name="Google Shape;2927;p68"/>
            <p:cNvSpPr/>
            <p:nvPr/>
          </p:nvSpPr>
          <p:spPr>
            <a:xfrm>
              <a:off x="3224403" y="3023092"/>
              <a:ext cx="20113" cy="20113"/>
            </a:xfrm>
            <a:custGeom>
              <a:avLst/>
              <a:gdLst/>
              <a:ahLst/>
              <a:cxnLst/>
              <a:rect l="l" t="t" r="r" b="b"/>
              <a:pathLst>
                <a:path w="215" h="215" extrusionOk="0">
                  <a:moveTo>
                    <a:pt x="108" y="0"/>
                  </a:moveTo>
                  <a:lnTo>
                    <a:pt x="0" y="107"/>
                  </a:lnTo>
                  <a:lnTo>
                    <a:pt x="108" y="214"/>
                  </a:lnTo>
                  <a:cubicBezTo>
                    <a:pt x="215" y="214"/>
                    <a:pt x="215" y="214"/>
                    <a:pt x="215" y="107"/>
                  </a:cubicBezTo>
                  <a:cubicBezTo>
                    <a:pt x="215" y="107"/>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28" name="Google Shape;2928;p68"/>
            <p:cNvSpPr/>
            <p:nvPr/>
          </p:nvSpPr>
          <p:spPr>
            <a:xfrm>
              <a:off x="3402148" y="3023092"/>
              <a:ext cx="20113" cy="20113"/>
            </a:xfrm>
            <a:custGeom>
              <a:avLst/>
              <a:gdLst/>
              <a:ahLst/>
              <a:cxnLst/>
              <a:rect l="l" t="t" r="r" b="b"/>
              <a:pathLst>
                <a:path w="215" h="215" extrusionOk="0">
                  <a:moveTo>
                    <a:pt x="108" y="0"/>
                  </a:moveTo>
                  <a:cubicBezTo>
                    <a:pt x="1" y="0"/>
                    <a:pt x="1" y="107"/>
                    <a:pt x="1" y="107"/>
                  </a:cubicBezTo>
                  <a:cubicBezTo>
                    <a:pt x="1" y="214"/>
                    <a:pt x="1" y="214"/>
                    <a:pt x="108" y="214"/>
                  </a:cubicBezTo>
                  <a:cubicBezTo>
                    <a:pt x="108" y="214"/>
                    <a:pt x="215" y="214"/>
                    <a:pt x="215" y="107"/>
                  </a:cubicBezTo>
                  <a:lnTo>
                    <a:pt x="10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29" name="Google Shape;2929;p68"/>
            <p:cNvSpPr/>
            <p:nvPr/>
          </p:nvSpPr>
          <p:spPr>
            <a:xfrm>
              <a:off x="2878829" y="3168282"/>
              <a:ext cx="22639" cy="22639"/>
            </a:xfrm>
            <a:custGeom>
              <a:avLst/>
              <a:gdLst/>
              <a:ahLst/>
              <a:cxnLst/>
              <a:rect l="l" t="t" r="r" b="b"/>
              <a:pathLst>
                <a:path w="242" h="242" extrusionOk="0">
                  <a:moveTo>
                    <a:pt x="135" y="1"/>
                  </a:moveTo>
                  <a:lnTo>
                    <a:pt x="1" y="108"/>
                  </a:lnTo>
                  <a:lnTo>
                    <a:pt x="135" y="242"/>
                  </a:lnTo>
                  <a:lnTo>
                    <a:pt x="242"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30" name="Google Shape;2930;p68"/>
            <p:cNvSpPr/>
            <p:nvPr/>
          </p:nvSpPr>
          <p:spPr>
            <a:xfrm>
              <a:off x="3056668" y="3168282"/>
              <a:ext cx="10103" cy="22639"/>
            </a:xfrm>
            <a:custGeom>
              <a:avLst/>
              <a:gdLst/>
              <a:ahLst/>
              <a:cxnLst/>
              <a:rect l="l" t="t" r="r" b="b"/>
              <a:pathLst>
                <a:path w="108" h="242" extrusionOk="0">
                  <a:moveTo>
                    <a:pt x="107" y="1"/>
                  </a:moveTo>
                  <a:cubicBezTo>
                    <a:pt x="0" y="1"/>
                    <a:pt x="0" y="108"/>
                    <a:pt x="0" y="108"/>
                  </a:cubicBezTo>
                  <a:cubicBezTo>
                    <a:pt x="0" y="108"/>
                    <a:pt x="0" y="242"/>
                    <a:pt x="107" y="242"/>
                  </a:cubicBezTo>
                  <a:lnTo>
                    <a:pt x="107" y="108"/>
                  </a:ln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31" name="Google Shape;2931;p68"/>
            <p:cNvSpPr/>
            <p:nvPr/>
          </p:nvSpPr>
          <p:spPr>
            <a:xfrm>
              <a:off x="3224403" y="3168282"/>
              <a:ext cx="20113" cy="22639"/>
            </a:xfrm>
            <a:custGeom>
              <a:avLst/>
              <a:gdLst/>
              <a:ahLst/>
              <a:cxnLst/>
              <a:rect l="l" t="t" r="r" b="b"/>
              <a:pathLst>
                <a:path w="215" h="242" extrusionOk="0">
                  <a:moveTo>
                    <a:pt x="108" y="1"/>
                  </a:moveTo>
                  <a:lnTo>
                    <a:pt x="0" y="108"/>
                  </a:lnTo>
                  <a:lnTo>
                    <a:pt x="108" y="242"/>
                  </a:lnTo>
                  <a:cubicBezTo>
                    <a:pt x="215" y="242"/>
                    <a:pt x="215" y="108"/>
                    <a:pt x="215" y="108"/>
                  </a:cubicBezTo>
                  <a:cubicBezTo>
                    <a:pt x="215" y="108"/>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32" name="Google Shape;2932;p68"/>
            <p:cNvSpPr/>
            <p:nvPr/>
          </p:nvSpPr>
          <p:spPr>
            <a:xfrm>
              <a:off x="3402148" y="3168282"/>
              <a:ext cx="20113" cy="22639"/>
            </a:xfrm>
            <a:custGeom>
              <a:avLst/>
              <a:gdLst/>
              <a:ahLst/>
              <a:cxnLst/>
              <a:rect l="l" t="t" r="r" b="b"/>
              <a:pathLst>
                <a:path w="215" h="242" extrusionOk="0">
                  <a:moveTo>
                    <a:pt x="108" y="1"/>
                  </a:moveTo>
                  <a:cubicBezTo>
                    <a:pt x="1" y="1"/>
                    <a:pt x="1" y="108"/>
                    <a:pt x="1" y="108"/>
                  </a:cubicBezTo>
                  <a:cubicBezTo>
                    <a:pt x="1" y="108"/>
                    <a:pt x="1" y="242"/>
                    <a:pt x="108" y="242"/>
                  </a:cubicBezTo>
                  <a:lnTo>
                    <a:pt x="215" y="108"/>
                  </a:ln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33" name="Google Shape;2933;p68"/>
            <p:cNvSpPr/>
            <p:nvPr/>
          </p:nvSpPr>
          <p:spPr>
            <a:xfrm>
              <a:off x="2878829" y="3315997"/>
              <a:ext cx="22639" cy="20113"/>
            </a:xfrm>
            <a:custGeom>
              <a:avLst/>
              <a:gdLst/>
              <a:ahLst/>
              <a:cxnLst/>
              <a:rect l="l" t="t" r="r" b="b"/>
              <a:pathLst>
                <a:path w="242" h="215" extrusionOk="0">
                  <a:moveTo>
                    <a:pt x="135" y="1"/>
                  </a:moveTo>
                  <a:lnTo>
                    <a:pt x="1" y="108"/>
                  </a:lnTo>
                  <a:lnTo>
                    <a:pt x="135" y="215"/>
                  </a:lnTo>
                  <a:lnTo>
                    <a:pt x="242"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34" name="Google Shape;2934;p68"/>
            <p:cNvSpPr/>
            <p:nvPr/>
          </p:nvSpPr>
          <p:spPr>
            <a:xfrm>
              <a:off x="3056668" y="3315997"/>
              <a:ext cx="10103" cy="20113"/>
            </a:xfrm>
            <a:custGeom>
              <a:avLst/>
              <a:gdLst/>
              <a:ahLst/>
              <a:cxnLst/>
              <a:rect l="l" t="t" r="r" b="b"/>
              <a:pathLst>
                <a:path w="108" h="215" extrusionOk="0">
                  <a:moveTo>
                    <a:pt x="107" y="1"/>
                  </a:moveTo>
                  <a:cubicBezTo>
                    <a:pt x="0" y="1"/>
                    <a:pt x="0" y="108"/>
                    <a:pt x="0" y="108"/>
                  </a:cubicBezTo>
                  <a:lnTo>
                    <a:pt x="0" y="215"/>
                  </a:lnTo>
                  <a:cubicBezTo>
                    <a:pt x="107" y="215"/>
                    <a:pt x="107" y="108"/>
                    <a:pt x="107" y="108"/>
                  </a:cubicBez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35" name="Google Shape;2935;p68"/>
            <p:cNvSpPr/>
            <p:nvPr/>
          </p:nvSpPr>
          <p:spPr>
            <a:xfrm>
              <a:off x="3224403" y="3315997"/>
              <a:ext cx="20113" cy="20113"/>
            </a:xfrm>
            <a:custGeom>
              <a:avLst/>
              <a:gdLst/>
              <a:ahLst/>
              <a:cxnLst/>
              <a:rect l="l" t="t" r="r" b="b"/>
              <a:pathLst>
                <a:path w="215" h="215" extrusionOk="0">
                  <a:moveTo>
                    <a:pt x="108" y="1"/>
                  </a:moveTo>
                  <a:lnTo>
                    <a:pt x="0" y="108"/>
                  </a:lnTo>
                  <a:cubicBezTo>
                    <a:pt x="108" y="108"/>
                    <a:pt x="108" y="215"/>
                    <a:pt x="108" y="215"/>
                  </a:cubicBezTo>
                  <a:cubicBezTo>
                    <a:pt x="215" y="215"/>
                    <a:pt x="215" y="108"/>
                    <a:pt x="215" y="108"/>
                  </a:cubicBez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36" name="Google Shape;2936;p68"/>
            <p:cNvSpPr/>
            <p:nvPr/>
          </p:nvSpPr>
          <p:spPr>
            <a:xfrm>
              <a:off x="3402148" y="3315997"/>
              <a:ext cx="20113" cy="20113"/>
            </a:xfrm>
            <a:custGeom>
              <a:avLst/>
              <a:gdLst/>
              <a:ahLst/>
              <a:cxnLst/>
              <a:rect l="l" t="t" r="r" b="b"/>
              <a:pathLst>
                <a:path w="215" h="215" extrusionOk="0">
                  <a:moveTo>
                    <a:pt x="108" y="1"/>
                  </a:moveTo>
                  <a:cubicBezTo>
                    <a:pt x="1" y="1"/>
                    <a:pt x="1" y="108"/>
                    <a:pt x="1" y="108"/>
                  </a:cubicBezTo>
                  <a:cubicBezTo>
                    <a:pt x="1" y="108"/>
                    <a:pt x="1" y="215"/>
                    <a:pt x="108" y="215"/>
                  </a:cubicBezTo>
                  <a:lnTo>
                    <a:pt x="215" y="108"/>
                  </a:ln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37" name="Google Shape;2937;p68"/>
            <p:cNvSpPr/>
            <p:nvPr/>
          </p:nvSpPr>
          <p:spPr>
            <a:xfrm>
              <a:off x="2878829" y="3461281"/>
              <a:ext cx="22639" cy="20113"/>
            </a:xfrm>
            <a:custGeom>
              <a:avLst/>
              <a:gdLst/>
              <a:ahLst/>
              <a:cxnLst/>
              <a:rect l="l" t="t" r="r" b="b"/>
              <a:pathLst>
                <a:path w="242" h="215" extrusionOk="0">
                  <a:moveTo>
                    <a:pt x="135" y="0"/>
                  </a:moveTo>
                  <a:cubicBezTo>
                    <a:pt x="135" y="0"/>
                    <a:pt x="1" y="0"/>
                    <a:pt x="1" y="107"/>
                  </a:cubicBezTo>
                  <a:lnTo>
                    <a:pt x="135" y="214"/>
                  </a:lnTo>
                  <a:lnTo>
                    <a:pt x="242" y="107"/>
                  </a:lnTo>
                  <a:cubicBezTo>
                    <a:pt x="242" y="0"/>
                    <a:pt x="135" y="0"/>
                    <a:pt x="1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38" name="Google Shape;2938;p68"/>
            <p:cNvSpPr/>
            <p:nvPr/>
          </p:nvSpPr>
          <p:spPr>
            <a:xfrm>
              <a:off x="3056668" y="3461281"/>
              <a:ext cx="10103" cy="20113"/>
            </a:xfrm>
            <a:custGeom>
              <a:avLst/>
              <a:gdLst/>
              <a:ahLst/>
              <a:cxnLst/>
              <a:rect l="l" t="t" r="r" b="b"/>
              <a:pathLst>
                <a:path w="108" h="215" extrusionOk="0">
                  <a:moveTo>
                    <a:pt x="107" y="0"/>
                  </a:moveTo>
                  <a:cubicBezTo>
                    <a:pt x="0" y="0"/>
                    <a:pt x="0" y="0"/>
                    <a:pt x="0" y="107"/>
                  </a:cubicBezTo>
                  <a:lnTo>
                    <a:pt x="0" y="214"/>
                  </a:lnTo>
                  <a:cubicBezTo>
                    <a:pt x="107" y="214"/>
                    <a:pt x="107" y="107"/>
                    <a:pt x="107" y="107"/>
                  </a:cubicBezTo>
                  <a:lnTo>
                    <a:pt x="1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39" name="Google Shape;2939;p68"/>
            <p:cNvSpPr/>
            <p:nvPr/>
          </p:nvSpPr>
          <p:spPr>
            <a:xfrm>
              <a:off x="3224403" y="3461281"/>
              <a:ext cx="20113" cy="20113"/>
            </a:xfrm>
            <a:custGeom>
              <a:avLst/>
              <a:gdLst/>
              <a:ahLst/>
              <a:cxnLst/>
              <a:rect l="l" t="t" r="r" b="b"/>
              <a:pathLst>
                <a:path w="215" h="215" extrusionOk="0">
                  <a:moveTo>
                    <a:pt x="108" y="0"/>
                  </a:moveTo>
                  <a:cubicBezTo>
                    <a:pt x="108" y="0"/>
                    <a:pt x="0" y="0"/>
                    <a:pt x="0" y="107"/>
                  </a:cubicBezTo>
                  <a:cubicBezTo>
                    <a:pt x="108" y="107"/>
                    <a:pt x="108" y="107"/>
                    <a:pt x="108" y="214"/>
                  </a:cubicBezTo>
                  <a:cubicBezTo>
                    <a:pt x="215" y="214"/>
                    <a:pt x="215" y="107"/>
                    <a:pt x="215" y="107"/>
                  </a:cubicBezTo>
                  <a:cubicBezTo>
                    <a:pt x="215" y="0"/>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40" name="Google Shape;2940;p68"/>
            <p:cNvSpPr/>
            <p:nvPr/>
          </p:nvSpPr>
          <p:spPr>
            <a:xfrm>
              <a:off x="3402148" y="3461281"/>
              <a:ext cx="20113" cy="20113"/>
            </a:xfrm>
            <a:custGeom>
              <a:avLst/>
              <a:gdLst/>
              <a:ahLst/>
              <a:cxnLst/>
              <a:rect l="l" t="t" r="r" b="b"/>
              <a:pathLst>
                <a:path w="215" h="215" extrusionOk="0">
                  <a:moveTo>
                    <a:pt x="108" y="0"/>
                  </a:moveTo>
                  <a:cubicBezTo>
                    <a:pt x="1" y="0"/>
                    <a:pt x="1" y="0"/>
                    <a:pt x="1" y="107"/>
                  </a:cubicBezTo>
                  <a:cubicBezTo>
                    <a:pt x="1" y="107"/>
                    <a:pt x="1" y="214"/>
                    <a:pt x="108" y="214"/>
                  </a:cubicBezTo>
                  <a:lnTo>
                    <a:pt x="215" y="107"/>
                  </a:lnTo>
                  <a:cubicBezTo>
                    <a:pt x="215" y="0"/>
                    <a:pt x="108"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41" name="Google Shape;2941;p68"/>
            <p:cNvSpPr/>
            <p:nvPr/>
          </p:nvSpPr>
          <p:spPr>
            <a:xfrm>
              <a:off x="2878829" y="3606470"/>
              <a:ext cx="22639" cy="10103"/>
            </a:xfrm>
            <a:custGeom>
              <a:avLst/>
              <a:gdLst/>
              <a:ahLst/>
              <a:cxnLst/>
              <a:rect l="l" t="t" r="r" b="b"/>
              <a:pathLst>
                <a:path w="242" h="108" extrusionOk="0">
                  <a:moveTo>
                    <a:pt x="135" y="1"/>
                  </a:moveTo>
                  <a:cubicBezTo>
                    <a:pt x="135" y="1"/>
                    <a:pt x="1" y="1"/>
                    <a:pt x="1" y="108"/>
                  </a:cubicBezTo>
                  <a:lnTo>
                    <a:pt x="242" y="108"/>
                  </a:lnTo>
                  <a:cubicBezTo>
                    <a:pt x="242" y="1"/>
                    <a:pt x="135" y="1"/>
                    <a:pt x="1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42" name="Google Shape;2942;p68"/>
            <p:cNvSpPr/>
            <p:nvPr/>
          </p:nvSpPr>
          <p:spPr>
            <a:xfrm>
              <a:off x="3056668" y="3606470"/>
              <a:ext cx="10103" cy="15342"/>
            </a:xfrm>
            <a:custGeom>
              <a:avLst/>
              <a:gdLst/>
              <a:ahLst/>
              <a:cxnLst/>
              <a:rect l="l" t="t" r="r" b="b"/>
              <a:pathLst>
                <a:path w="108" h="164" extrusionOk="0">
                  <a:moveTo>
                    <a:pt x="107" y="1"/>
                  </a:moveTo>
                  <a:cubicBezTo>
                    <a:pt x="0" y="1"/>
                    <a:pt x="0" y="1"/>
                    <a:pt x="0" y="108"/>
                  </a:cubicBezTo>
                  <a:cubicBezTo>
                    <a:pt x="32" y="148"/>
                    <a:pt x="55" y="164"/>
                    <a:pt x="70" y="164"/>
                  </a:cubicBezTo>
                  <a:cubicBezTo>
                    <a:pt x="107" y="164"/>
                    <a:pt x="107" y="76"/>
                    <a:pt x="1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43" name="Google Shape;2943;p68"/>
            <p:cNvSpPr/>
            <p:nvPr/>
          </p:nvSpPr>
          <p:spPr>
            <a:xfrm>
              <a:off x="3224403" y="3606470"/>
              <a:ext cx="20113" cy="15342"/>
            </a:xfrm>
            <a:custGeom>
              <a:avLst/>
              <a:gdLst/>
              <a:ahLst/>
              <a:cxnLst/>
              <a:rect l="l" t="t" r="r" b="b"/>
              <a:pathLst>
                <a:path w="215" h="164" extrusionOk="0">
                  <a:moveTo>
                    <a:pt x="108" y="1"/>
                  </a:moveTo>
                  <a:cubicBezTo>
                    <a:pt x="108" y="1"/>
                    <a:pt x="0" y="1"/>
                    <a:pt x="0" y="108"/>
                  </a:cubicBezTo>
                  <a:lnTo>
                    <a:pt x="108" y="108"/>
                  </a:lnTo>
                  <a:cubicBezTo>
                    <a:pt x="140" y="148"/>
                    <a:pt x="162" y="164"/>
                    <a:pt x="178" y="164"/>
                  </a:cubicBezTo>
                  <a:cubicBezTo>
                    <a:pt x="215" y="164"/>
                    <a:pt x="215" y="76"/>
                    <a:pt x="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44" name="Google Shape;2944;p68"/>
            <p:cNvSpPr/>
            <p:nvPr/>
          </p:nvSpPr>
          <p:spPr>
            <a:xfrm>
              <a:off x="3402148" y="3606470"/>
              <a:ext cx="20113" cy="10103"/>
            </a:xfrm>
            <a:custGeom>
              <a:avLst/>
              <a:gdLst/>
              <a:ahLst/>
              <a:cxnLst/>
              <a:rect l="l" t="t" r="r" b="b"/>
              <a:pathLst>
                <a:path w="215" h="108" extrusionOk="0">
                  <a:moveTo>
                    <a:pt x="108" y="1"/>
                  </a:moveTo>
                  <a:cubicBezTo>
                    <a:pt x="1" y="1"/>
                    <a:pt x="1" y="1"/>
                    <a:pt x="1" y="108"/>
                  </a:cubicBezTo>
                  <a:lnTo>
                    <a:pt x="215" y="108"/>
                  </a:lnTo>
                  <a:cubicBezTo>
                    <a:pt x="215" y="1"/>
                    <a:pt x="108"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45" name="Google Shape;2945;p68"/>
            <p:cNvSpPr/>
            <p:nvPr/>
          </p:nvSpPr>
          <p:spPr>
            <a:xfrm>
              <a:off x="2878829" y="3754186"/>
              <a:ext cx="22639" cy="10103"/>
            </a:xfrm>
            <a:custGeom>
              <a:avLst/>
              <a:gdLst/>
              <a:ahLst/>
              <a:cxnLst/>
              <a:rect l="l" t="t" r="r" b="b"/>
              <a:pathLst>
                <a:path w="242" h="108" extrusionOk="0">
                  <a:moveTo>
                    <a:pt x="135" y="1"/>
                  </a:moveTo>
                  <a:cubicBezTo>
                    <a:pt x="135" y="1"/>
                    <a:pt x="1" y="1"/>
                    <a:pt x="1" y="108"/>
                  </a:cubicBezTo>
                  <a:lnTo>
                    <a:pt x="242" y="108"/>
                  </a:lnTo>
                  <a:cubicBezTo>
                    <a:pt x="242" y="1"/>
                    <a:pt x="135" y="1"/>
                    <a:pt x="1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46" name="Google Shape;2946;p68"/>
            <p:cNvSpPr/>
            <p:nvPr/>
          </p:nvSpPr>
          <p:spPr>
            <a:xfrm>
              <a:off x="3056668" y="3754186"/>
              <a:ext cx="10103" cy="10103"/>
            </a:xfrm>
            <a:custGeom>
              <a:avLst/>
              <a:gdLst/>
              <a:ahLst/>
              <a:cxnLst/>
              <a:rect l="l" t="t" r="r" b="b"/>
              <a:pathLst>
                <a:path w="108" h="108" extrusionOk="0">
                  <a:moveTo>
                    <a:pt x="107" y="1"/>
                  </a:moveTo>
                  <a:cubicBezTo>
                    <a:pt x="0" y="1"/>
                    <a:pt x="0" y="1"/>
                    <a:pt x="0" y="108"/>
                  </a:cubicBezTo>
                  <a:lnTo>
                    <a:pt x="107" y="108"/>
                  </a:ln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47" name="Google Shape;2947;p68"/>
            <p:cNvSpPr/>
            <p:nvPr/>
          </p:nvSpPr>
          <p:spPr>
            <a:xfrm>
              <a:off x="3224403" y="3754186"/>
              <a:ext cx="20113" cy="10103"/>
            </a:xfrm>
            <a:custGeom>
              <a:avLst/>
              <a:gdLst/>
              <a:ahLst/>
              <a:cxnLst/>
              <a:rect l="l" t="t" r="r" b="b"/>
              <a:pathLst>
                <a:path w="215" h="108" extrusionOk="0">
                  <a:moveTo>
                    <a:pt x="108" y="1"/>
                  </a:moveTo>
                  <a:cubicBezTo>
                    <a:pt x="108" y="1"/>
                    <a:pt x="0" y="1"/>
                    <a:pt x="0" y="108"/>
                  </a:cubicBezTo>
                  <a:lnTo>
                    <a:pt x="215" y="108"/>
                  </a:ln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48" name="Google Shape;2948;p68"/>
            <p:cNvSpPr/>
            <p:nvPr/>
          </p:nvSpPr>
          <p:spPr>
            <a:xfrm>
              <a:off x="3402148" y="3754186"/>
              <a:ext cx="20113" cy="10103"/>
            </a:xfrm>
            <a:custGeom>
              <a:avLst/>
              <a:gdLst/>
              <a:ahLst/>
              <a:cxnLst/>
              <a:rect l="l" t="t" r="r" b="b"/>
              <a:pathLst>
                <a:path w="215" h="108" extrusionOk="0">
                  <a:moveTo>
                    <a:pt x="108" y="1"/>
                  </a:moveTo>
                  <a:cubicBezTo>
                    <a:pt x="1" y="1"/>
                    <a:pt x="1" y="1"/>
                    <a:pt x="1" y="108"/>
                  </a:cubicBezTo>
                  <a:lnTo>
                    <a:pt x="215" y="108"/>
                  </a:lnTo>
                  <a:cubicBezTo>
                    <a:pt x="215" y="1"/>
                    <a:pt x="108"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949" name="Google Shape;2949;p68"/>
          <p:cNvGrpSpPr/>
          <p:nvPr/>
        </p:nvGrpSpPr>
        <p:grpSpPr>
          <a:xfrm rot="10800000">
            <a:off x="5508492" y="210877"/>
            <a:ext cx="2956954" cy="4721744"/>
            <a:chOff x="4479125" y="1041049"/>
            <a:chExt cx="935952" cy="1494601"/>
          </a:xfrm>
        </p:grpSpPr>
        <p:sp>
          <p:nvSpPr>
            <p:cNvPr id="2950" name="Google Shape;2950;p68"/>
            <p:cNvSpPr/>
            <p:nvPr/>
          </p:nvSpPr>
          <p:spPr>
            <a:xfrm>
              <a:off x="4810350" y="2482750"/>
              <a:ext cx="53550" cy="52900"/>
            </a:xfrm>
            <a:custGeom>
              <a:avLst/>
              <a:gdLst/>
              <a:ahLst/>
              <a:cxnLst/>
              <a:rect l="l" t="t" r="r" b="b"/>
              <a:pathLst>
                <a:path w="2142" h="2116" fill="none" extrusionOk="0">
                  <a:moveTo>
                    <a:pt x="1901" y="884"/>
                  </a:moveTo>
                  <a:cubicBezTo>
                    <a:pt x="2142" y="1553"/>
                    <a:pt x="1473" y="2115"/>
                    <a:pt x="804" y="2008"/>
                  </a:cubicBezTo>
                  <a:cubicBezTo>
                    <a:pt x="563" y="1901"/>
                    <a:pt x="242" y="1660"/>
                    <a:pt x="242" y="1339"/>
                  </a:cubicBezTo>
                  <a:cubicBezTo>
                    <a:pt x="1" y="670"/>
                    <a:pt x="563" y="1"/>
                    <a:pt x="1232" y="215"/>
                  </a:cubicBezTo>
                  <a:cubicBezTo>
                    <a:pt x="1580" y="322"/>
                    <a:pt x="1901" y="563"/>
                    <a:pt x="1901" y="884"/>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51" name="Google Shape;2951;p68"/>
            <p:cNvSpPr/>
            <p:nvPr/>
          </p:nvSpPr>
          <p:spPr>
            <a:xfrm>
              <a:off x="4640400" y="2418525"/>
              <a:ext cx="22775" cy="22100"/>
            </a:xfrm>
            <a:custGeom>
              <a:avLst/>
              <a:gdLst/>
              <a:ahLst/>
              <a:cxnLst/>
              <a:rect l="l" t="t" r="r" b="b"/>
              <a:pathLst>
                <a:path w="911" h="884" fill="none" extrusionOk="0">
                  <a:moveTo>
                    <a:pt x="910" y="455"/>
                  </a:moveTo>
                  <a:cubicBezTo>
                    <a:pt x="910" y="669"/>
                    <a:pt x="669" y="884"/>
                    <a:pt x="455" y="884"/>
                  </a:cubicBezTo>
                  <a:cubicBezTo>
                    <a:pt x="241" y="884"/>
                    <a:pt x="0" y="669"/>
                    <a:pt x="0" y="455"/>
                  </a:cubicBezTo>
                  <a:cubicBezTo>
                    <a:pt x="0" y="107"/>
                    <a:pt x="241" y="0"/>
                    <a:pt x="455" y="0"/>
                  </a:cubicBezTo>
                  <a:cubicBezTo>
                    <a:pt x="669" y="0"/>
                    <a:pt x="910" y="107"/>
                    <a:pt x="910" y="455"/>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52" name="Google Shape;2952;p68"/>
            <p:cNvSpPr/>
            <p:nvPr/>
          </p:nvSpPr>
          <p:spPr>
            <a:xfrm>
              <a:off x="5392977" y="1041049"/>
              <a:ext cx="22100" cy="22775"/>
            </a:xfrm>
            <a:custGeom>
              <a:avLst/>
              <a:gdLst/>
              <a:ahLst/>
              <a:cxnLst/>
              <a:rect l="l" t="t" r="r" b="b"/>
              <a:pathLst>
                <a:path w="884" h="911" fill="none" extrusionOk="0">
                  <a:moveTo>
                    <a:pt x="884" y="456"/>
                  </a:moveTo>
                  <a:cubicBezTo>
                    <a:pt x="884" y="804"/>
                    <a:pt x="669" y="911"/>
                    <a:pt x="455" y="911"/>
                  </a:cubicBezTo>
                  <a:cubicBezTo>
                    <a:pt x="107" y="911"/>
                    <a:pt x="0" y="804"/>
                    <a:pt x="0" y="456"/>
                  </a:cubicBezTo>
                  <a:cubicBezTo>
                    <a:pt x="0" y="242"/>
                    <a:pt x="107" y="1"/>
                    <a:pt x="455" y="1"/>
                  </a:cubicBezTo>
                  <a:cubicBezTo>
                    <a:pt x="669" y="1"/>
                    <a:pt x="884" y="242"/>
                    <a:pt x="884" y="456"/>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53" name="Google Shape;2953;p68"/>
            <p:cNvSpPr/>
            <p:nvPr/>
          </p:nvSpPr>
          <p:spPr>
            <a:xfrm>
              <a:off x="4479125" y="1922025"/>
              <a:ext cx="50225" cy="50200"/>
            </a:xfrm>
            <a:custGeom>
              <a:avLst/>
              <a:gdLst/>
              <a:ahLst/>
              <a:cxnLst/>
              <a:rect l="l" t="t" r="r" b="b"/>
              <a:pathLst>
                <a:path w="2009" h="2008" fill="none" extrusionOk="0">
                  <a:moveTo>
                    <a:pt x="1874" y="803"/>
                  </a:moveTo>
                  <a:cubicBezTo>
                    <a:pt x="2008" y="1472"/>
                    <a:pt x="1446" y="2008"/>
                    <a:pt x="777" y="1901"/>
                  </a:cubicBezTo>
                  <a:cubicBezTo>
                    <a:pt x="429" y="1794"/>
                    <a:pt x="215" y="1579"/>
                    <a:pt x="108" y="1231"/>
                  </a:cubicBezTo>
                  <a:cubicBezTo>
                    <a:pt x="1" y="562"/>
                    <a:pt x="536" y="0"/>
                    <a:pt x="1205" y="134"/>
                  </a:cubicBezTo>
                  <a:cubicBezTo>
                    <a:pt x="1553" y="241"/>
                    <a:pt x="1767" y="455"/>
                    <a:pt x="1874" y="803"/>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954" name="Google Shape;2954;p68"/>
          <p:cNvGrpSpPr/>
          <p:nvPr/>
        </p:nvGrpSpPr>
        <p:grpSpPr>
          <a:xfrm rot="5400000">
            <a:off x="324423" y="1692067"/>
            <a:ext cx="3136243" cy="1938564"/>
            <a:chOff x="4479125" y="1922025"/>
            <a:chExt cx="992671" cy="613625"/>
          </a:xfrm>
        </p:grpSpPr>
        <p:sp>
          <p:nvSpPr>
            <p:cNvPr id="2955" name="Google Shape;2955;p68"/>
            <p:cNvSpPr/>
            <p:nvPr/>
          </p:nvSpPr>
          <p:spPr>
            <a:xfrm>
              <a:off x="4810350" y="2482750"/>
              <a:ext cx="53550" cy="52900"/>
            </a:xfrm>
            <a:custGeom>
              <a:avLst/>
              <a:gdLst/>
              <a:ahLst/>
              <a:cxnLst/>
              <a:rect l="l" t="t" r="r" b="b"/>
              <a:pathLst>
                <a:path w="2142" h="2116" fill="none" extrusionOk="0">
                  <a:moveTo>
                    <a:pt x="1901" y="884"/>
                  </a:moveTo>
                  <a:cubicBezTo>
                    <a:pt x="2142" y="1553"/>
                    <a:pt x="1473" y="2115"/>
                    <a:pt x="804" y="2008"/>
                  </a:cubicBezTo>
                  <a:cubicBezTo>
                    <a:pt x="563" y="1901"/>
                    <a:pt x="242" y="1660"/>
                    <a:pt x="242" y="1339"/>
                  </a:cubicBezTo>
                  <a:cubicBezTo>
                    <a:pt x="1" y="670"/>
                    <a:pt x="563" y="1"/>
                    <a:pt x="1232" y="215"/>
                  </a:cubicBezTo>
                  <a:cubicBezTo>
                    <a:pt x="1580" y="322"/>
                    <a:pt x="1901" y="563"/>
                    <a:pt x="1901" y="884"/>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56" name="Google Shape;2956;p68"/>
            <p:cNvSpPr/>
            <p:nvPr/>
          </p:nvSpPr>
          <p:spPr>
            <a:xfrm>
              <a:off x="4640400" y="2418525"/>
              <a:ext cx="22775" cy="22100"/>
            </a:xfrm>
            <a:custGeom>
              <a:avLst/>
              <a:gdLst/>
              <a:ahLst/>
              <a:cxnLst/>
              <a:rect l="l" t="t" r="r" b="b"/>
              <a:pathLst>
                <a:path w="911" h="884" fill="none" extrusionOk="0">
                  <a:moveTo>
                    <a:pt x="910" y="455"/>
                  </a:moveTo>
                  <a:cubicBezTo>
                    <a:pt x="910" y="669"/>
                    <a:pt x="669" y="884"/>
                    <a:pt x="455" y="884"/>
                  </a:cubicBezTo>
                  <a:cubicBezTo>
                    <a:pt x="241" y="884"/>
                    <a:pt x="0" y="669"/>
                    <a:pt x="0" y="455"/>
                  </a:cubicBezTo>
                  <a:cubicBezTo>
                    <a:pt x="0" y="107"/>
                    <a:pt x="241" y="0"/>
                    <a:pt x="455" y="0"/>
                  </a:cubicBezTo>
                  <a:cubicBezTo>
                    <a:pt x="669" y="0"/>
                    <a:pt x="910" y="107"/>
                    <a:pt x="910" y="455"/>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57" name="Google Shape;2957;p68"/>
            <p:cNvSpPr/>
            <p:nvPr/>
          </p:nvSpPr>
          <p:spPr>
            <a:xfrm>
              <a:off x="5436703" y="1983702"/>
              <a:ext cx="35093" cy="36164"/>
            </a:xfrm>
            <a:custGeom>
              <a:avLst/>
              <a:gdLst/>
              <a:ahLst/>
              <a:cxnLst/>
              <a:rect l="l" t="t" r="r" b="b"/>
              <a:pathLst>
                <a:path w="884" h="911" fill="none" extrusionOk="0">
                  <a:moveTo>
                    <a:pt x="884" y="456"/>
                  </a:moveTo>
                  <a:cubicBezTo>
                    <a:pt x="884" y="804"/>
                    <a:pt x="669" y="911"/>
                    <a:pt x="455" y="911"/>
                  </a:cubicBezTo>
                  <a:cubicBezTo>
                    <a:pt x="107" y="911"/>
                    <a:pt x="0" y="804"/>
                    <a:pt x="0" y="456"/>
                  </a:cubicBezTo>
                  <a:cubicBezTo>
                    <a:pt x="0" y="242"/>
                    <a:pt x="107" y="1"/>
                    <a:pt x="455" y="1"/>
                  </a:cubicBezTo>
                  <a:cubicBezTo>
                    <a:pt x="669" y="1"/>
                    <a:pt x="884" y="242"/>
                    <a:pt x="884" y="456"/>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58" name="Google Shape;2958;p68"/>
            <p:cNvSpPr/>
            <p:nvPr/>
          </p:nvSpPr>
          <p:spPr>
            <a:xfrm>
              <a:off x="4479125" y="1922025"/>
              <a:ext cx="50225" cy="50200"/>
            </a:xfrm>
            <a:custGeom>
              <a:avLst/>
              <a:gdLst/>
              <a:ahLst/>
              <a:cxnLst/>
              <a:rect l="l" t="t" r="r" b="b"/>
              <a:pathLst>
                <a:path w="2009" h="2008" fill="none" extrusionOk="0">
                  <a:moveTo>
                    <a:pt x="1874" y="803"/>
                  </a:moveTo>
                  <a:cubicBezTo>
                    <a:pt x="2008" y="1472"/>
                    <a:pt x="1446" y="2008"/>
                    <a:pt x="777" y="1901"/>
                  </a:cubicBezTo>
                  <a:cubicBezTo>
                    <a:pt x="429" y="1794"/>
                    <a:pt x="215" y="1579"/>
                    <a:pt x="108" y="1231"/>
                  </a:cubicBezTo>
                  <a:cubicBezTo>
                    <a:pt x="1" y="562"/>
                    <a:pt x="536" y="0"/>
                    <a:pt x="1205" y="134"/>
                  </a:cubicBezTo>
                  <a:cubicBezTo>
                    <a:pt x="1553" y="241"/>
                    <a:pt x="1767" y="455"/>
                    <a:pt x="1874" y="803"/>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959" name="Google Shape;2959;p68"/>
          <p:cNvGrpSpPr/>
          <p:nvPr/>
        </p:nvGrpSpPr>
        <p:grpSpPr>
          <a:xfrm rot="10800000">
            <a:off x="6221992" y="352030"/>
            <a:ext cx="543432" cy="741197"/>
            <a:chOff x="2878829" y="3023092"/>
            <a:chExt cx="543432" cy="741197"/>
          </a:xfrm>
        </p:grpSpPr>
        <p:sp>
          <p:nvSpPr>
            <p:cNvPr id="2960" name="Google Shape;2960;p68"/>
            <p:cNvSpPr/>
            <p:nvPr/>
          </p:nvSpPr>
          <p:spPr>
            <a:xfrm>
              <a:off x="2878829" y="3023092"/>
              <a:ext cx="22639" cy="20113"/>
            </a:xfrm>
            <a:custGeom>
              <a:avLst/>
              <a:gdLst/>
              <a:ahLst/>
              <a:cxnLst/>
              <a:rect l="l" t="t" r="r" b="b"/>
              <a:pathLst>
                <a:path w="242" h="215" extrusionOk="0">
                  <a:moveTo>
                    <a:pt x="135" y="0"/>
                  </a:moveTo>
                  <a:lnTo>
                    <a:pt x="1" y="107"/>
                  </a:lnTo>
                  <a:cubicBezTo>
                    <a:pt x="1" y="214"/>
                    <a:pt x="135" y="214"/>
                    <a:pt x="135" y="214"/>
                  </a:cubicBezTo>
                  <a:cubicBezTo>
                    <a:pt x="135" y="214"/>
                    <a:pt x="242" y="214"/>
                    <a:pt x="242" y="107"/>
                  </a:cubicBezTo>
                  <a:lnTo>
                    <a:pt x="13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61" name="Google Shape;2961;p68"/>
            <p:cNvSpPr/>
            <p:nvPr/>
          </p:nvSpPr>
          <p:spPr>
            <a:xfrm>
              <a:off x="3056668" y="3023092"/>
              <a:ext cx="10103" cy="20113"/>
            </a:xfrm>
            <a:custGeom>
              <a:avLst/>
              <a:gdLst/>
              <a:ahLst/>
              <a:cxnLst/>
              <a:rect l="l" t="t" r="r" b="b"/>
              <a:pathLst>
                <a:path w="108" h="215" extrusionOk="0">
                  <a:moveTo>
                    <a:pt x="107" y="0"/>
                  </a:moveTo>
                  <a:cubicBezTo>
                    <a:pt x="0" y="0"/>
                    <a:pt x="0" y="107"/>
                    <a:pt x="0" y="107"/>
                  </a:cubicBezTo>
                  <a:lnTo>
                    <a:pt x="0" y="214"/>
                  </a:lnTo>
                  <a:cubicBezTo>
                    <a:pt x="107" y="214"/>
                    <a:pt x="107" y="214"/>
                    <a:pt x="107" y="107"/>
                  </a:cubicBezTo>
                  <a:lnTo>
                    <a:pt x="1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62" name="Google Shape;2962;p68"/>
            <p:cNvSpPr/>
            <p:nvPr/>
          </p:nvSpPr>
          <p:spPr>
            <a:xfrm>
              <a:off x="3224403" y="3023092"/>
              <a:ext cx="20113" cy="20113"/>
            </a:xfrm>
            <a:custGeom>
              <a:avLst/>
              <a:gdLst/>
              <a:ahLst/>
              <a:cxnLst/>
              <a:rect l="l" t="t" r="r" b="b"/>
              <a:pathLst>
                <a:path w="215" h="215" extrusionOk="0">
                  <a:moveTo>
                    <a:pt x="108" y="0"/>
                  </a:moveTo>
                  <a:lnTo>
                    <a:pt x="0" y="107"/>
                  </a:lnTo>
                  <a:lnTo>
                    <a:pt x="108" y="214"/>
                  </a:lnTo>
                  <a:cubicBezTo>
                    <a:pt x="215" y="214"/>
                    <a:pt x="215" y="214"/>
                    <a:pt x="215" y="107"/>
                  </a:cubicBezTo>
                  <a:cubicBezTo>
                    <a:pt x="215" y="107"/>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63" name="Google Shape;2963;p68"/>
            <p:cNvSpPr/>
            <p:nvPr/>
          </p:nvSpPr>
          <p:spPr>
            <a:xfrm>
              <a:off x="3402148" y="3023092"/>
              <a:ext cx="20113" cy="20113"/>
            </a:xfrm>
            <a:custGeom>
              <a:avLst/>
              <a:gdLst/>
              <a:ahLst/>
              <a:cxnLst/>
              <a:rect l="l" t="t" r="r" b="b"/>
              <a:pathLst>
                <a:path w="215" h="215" extrusionOk="0">
                  <a:moveTo>
                    <a:pt x="108" y="0"/>
                  </a:moveTo>
                  <a:cubicBezTo>
                    <a:pt x="1" y="0"/>
                    <a:pt x="1" y="107"/>
                    <a:pt x="1" y="107"/>
                  </a:cubicBezTo>
                  <a:cubicBezTo>
                    <a:pt x="1" y="214"/>
                    <a:pt x="1" y="214"/>
                    <a:pt x="108" y="214"/>
                  </a:cubicBezTo>
                  <a:cubicBezTo>
                    <a:pt x="108" y="214"/>
                    <a:pt x="215" y="214"/>
                    <a:pt x="215" y="107"/>
                  </a:cubicBezTo>
                  <a:lnTo>
                    <a:pt x="10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64" name="Google Shape;2964;p68"/>
            <p:cNvSpPr/>
            <p:nvPr/>
          </p:nvSpPr>
          <p:spPr>
            <a:xfrm>
              <a:off x="2878829" y="3168282"/>
              <a:ext cx="22639" cy="22639"/>
            </a:xfrm>
            <a:custGeom>
              <a:avLst/>
              <a:gdLst/>
              <a:ahLst/>
              <a:cxnLst/>
              <a:rect l="l" t="t" r="r" b="b"/>
              <a:pathLst>
                <a:path w="242" h="242" extrusionOk="0">
                  <a:moveTo>
                    <a:pt x="135" y="1"/>
                  </a:moveTo>
                  <a:lnTo>
                    <a:pt x="1" y="108"/>
                  </a:lnTo>
                  <a:lnTo>
                    <a:pt x="135" y="242"/>
                  </a:lnTo>
                  <a:lnTo>
                    <a:pt x="242"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65" name="Google Shape;2965;p68"/>
            <p:cNvSpPr/>
            <p:nvPr/>
          </p:nvSpPr>
          <p:spPr>
            <a:xfrm>
              <a:off x="3056668" y="3168282"/>
              <a:ext cx="10103" cy="22639"/>
            </a:xfrm>
            <a:custGeom>
              <a:avLst/>
              <a:gdLst/>
              <a:ahLst/>
              <a:cxnLst/>
              <a:rect l="l" t="t" r="r" b="b"/>
              <a:pathLst>
                <a:path w="108" h="242" extrusionOk="0">
                  <a:moveTo>
                    <a:pt x="107" y="1"/>
                  </a:moveTo>
                  <a:cubicBezTo>
                    <a:pt x="0" y="1"/>
                    <a:pt x="0" y="108"/>
                    <a:pt x="0" y="108"/>
                  </a:cubicBezTo>
                  <a:cubicBezTo>
                    <a:pt x="0" y="108"/>
                    <a:pt x="0" y="242"/>
                    <a:pt x="107" y="242"/>
                  </a:cubicBezTo>
                  <a:lnTo>
                    <a:pt x="107" y="108"/>
                  </a:ln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66" name="Google Shape;2966;p68"/>
            <p:cNvSpPr/>
            <p:nvPr/>
          </p:nvSpPr>
          <p:spPr>
            <a:xfrm>
              <a:off x="3224403" y="3168282"/>
              <a:ext cx="20113" cy="22639"/>
            </a:xfrm>
            <a:custGeom>
              <a:avLst/>
              <a:gdLst/>
              <a:ahLst/>
              <a:cxnLst/>
              <a:rect l="l" t="t" r="r" b="b"/>
              <a:pathLst>
                <a:path w="215" h="242" extrusionOk="0">
                  <a:moveTo>
                    <a:pt x="108" y="1"/>
                  </a:moveTo>
                  <a:lnTo>
                    <a:pt x="0" y="108"/>
                  </a:lnTo>
                  <a:lnTo>
                    <a:pt x="108" y="242"/>
                  </a:lnTo>
                  <a:cubicBezTo>
                    <a:pt x="215" y="242"/>
                    <a:pt x="215" y="108"/>
                    <a:pt x="215" y="108"/>
                  </a:cubicBezTo>
                  <a:cubicBezTo>
                    <a:pt x="215" y="108"/>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67" name="Google Shape;2967;p68"/>
            <p:cNvSpPr/>
            <p:nvPr/>
          </p:nvSpPr>
          <p:spPr>
            <a:xfrm>
              <a:off x="3402148" y="3168282"/>
              <a:ext cx="20113" cy="22639"/>
            </a:xfrm>
            <a:custGeom>
              <a:avLst/>
              <a:gdLst/>
              <a:ahLst/>
              <a:cxnLst/>
              <a:rect l="l" t="t" r="r" b="b"/>
              <a:pathLst>
                <a:path w="215" h="242" extrusionOk="0">
                  <a:moveTo>
                    <a:pt x="108" y="1"/>
                  </a:moveTo>
                  <a:cubicBezTo>
                    <a:pt x="1" y="1"/>
                    <a:pt x="1" y="108"/>
                    <a:pt x="1" y="108"/>
                  </a:cubicBezTo>
                  <a:cubicBezTo>
                    <a:pt x="1" y="108"/>
                    <a:pt x="1" y="242"/>
                    <a:pt x="108" y="242"/>
                  </a:cubicBezTo>
                  <a:lnTo>
                    <a:pt x="215" y="108"/>
                  </a:ln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68" name="Google Shape;2968;p68"/>
            <p:cNvSpPr/>
            <p:nvPr/>
          </p:nvSpPr>
          <p:spPr>
            <a:xfrm>
              <a:off x="2878829" y="3315997"/>
              <a:ext cx="22639" cy="20113"/>
            </a:xfrm>
            <a:custGeom>
              <a:avLst/>
              <a:gdLst/>
              <a:ahLst/>
              <a:cxnLst/>
              <a:rect l="l" t="t" r="r" b="b"/>
              <a:pathLst>
                <a:path w="242" h="215" extrusionOk="0">
                  <a:moveTo>
                    <a:pt x="135" y="1"/>
                  </a:moveTo>
                  <a:lnTo>
                    <a:pt x="1" y="108"/>
                  </a:lnTo>
                  <a:lnTo>
                    <a:pt x="135" y="215"/>
                  </a:lnTo>
                  <a:lnTo>
                    <a:pt x="242"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69" name="Google Shape;2969;p68"/>
            <p:cNvSpPr/>
            <p:nvPr/>
          </p:nvSpPr>
          <p:spPr>
            <a:xfrm>
              <a:off x="3056668" y="3315997"/>
              <a:ext cx="10103" cy="20113"/>
            </a:xfrm>
            <a:custGeom>
              <a:avLst/>
              <a:gdLst/>
              <a:ahLst/>
              <a:cxnLst/>
              <a:rect l="l" t="t" r="r" b="b"/>
              <a:pathLst>
                <a:path w="108" h="215" extrusionOk="0">
                  <a:moveTo>
                    <a:pt x="107" y="1"/>
                  </a:moveTo>
                  <a:cubicBezTo>
                    <a:pt x="0" y="1"/>
                    <a:pt x="0" y="108"/>
                    <a:pt x="0" y="108"/>
                  </a:cubicBezTo>
                  <a:lnTo>
                    <a:pt x="0" y="215"/>
                  </a:lnTo>
                  <a:cubicBezTo>
                    <a:pt x="107" y="215"/>
                    <a:pt x="107" y="108"/>
                    <a:pt x="107" y="108"/>
                  </a:cubicBez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70" name="Google Shape;2970;p68"/>
            <p:cNvSpPr/>
            <p:nvPr/>
          </p:nvSpPr>
          <p:spPr>
            <a:xfrm>
              <a:off x="3224403" y="3315997"/>
              <a:ext cx="20113" cy="20113"/>
            </a:xfrm>
            <a:custGeom>
              <a:avLst/>
              <a:gdLst/>
              <a:ahLst/>
              <a:cxnLst/>
              <a:rect l="l" t="t" r="r" b="b"/>
              <a:pathLst>
                <a:path w="215" h="215" extrusionOk="0">
                  <a:moveTo>
                    <a:pt x="108" y="1"/>
                  </a:moveTo>
                  <a:lnTo>
                    <a:pt x="0" y="108"/>
                  </a:lnTo>
                  <a:cubicBezTo>
                    <a:pt x="108" y="108"/>
                    <a:pt x="108" y="215"/>
                    <a:pt x="108" y="215"/>
                  </a:cubicBezTo>
                  <a:cubicBezTo>
                    <a:pt x="215" y="215"/>
                    <a:pt x="215" y="108"/>
                    <a:pt x="215" y="108"/>
                  </a:cubicBez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71" name="Google Shape;2971;p68"/>
            <p:cNvSpPr/>
            <p:nvPr/>
          </p:nvSpPr>
          <p:spPr>
            <a:xfrm>
              <a:off x="3402148" y="3315997"/>
              <a:ext cx="20113" cy="20113"/>
            </a:xfrm>
            <a:custGeom>
              <a:avLst/>
              <a:gdLst/>
              <a:ahLst/>
              <a:cxnLst/>
              <a:rect l="l" t="t" r="r" b="b"/>
              <a:pathLst>
                <a:path w="215" h="215" extrusionOk="0">
                  <a:moveTo>
                    <a:pt x="108" y="1"/>
                  </a:moveTo>
                  <a:cubicBezTo>
                    <a:pt x="1" y="1"/>
                    <a:pt x="1" y="108"/>
                    <a:pt x="1" y="108"/>
                  </a:cubicBezTo>
                  <a:cubicBezTo>
                    <a:pt x="1" y="108"/>
                    <a:pt x="1" y="215"/>
                    <a:pt x="108" y="215"/>
                  </a:cubicBezTo>
                  <a:lnTo>
                    <a:pt x="215" y="108"/>
                  </a:ln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72" name="Google Shape;2972;p68"/>
            <p:cNvSpPr/>
            <p:nvPr/>
          </p:nvSpPr>
          <p:spPr>
            <a:xfrm>
              <a:off x="2878829" y="3461281"/>
              <a:ext cx="22639" cy="20113"/>
            </a:xfrm>
            <a:custGeom>
              <a:avLst/>
              <a:gdLst/>
              <a:ahLst/>
              <a:cxnLst/>
              <a:rect l="l" t="t" r="r" b="b"/>
              <a:pathLst>
                <a:path w="242" h="215" extrusionOk="0">
                  <a:moveTo>
                    <a:pt x="135" y="0"/>
                  </a:moveTo>
                  <a:cubicBezTo>
                    <a:pt x="135" y="0"/>
                    <a:pt x="1" y="0"/>
                    <a:pt x="1" y="107"/>
                  </a:cubicBezTo>
                  <a:lnTo>
                    <a:pt x="135" y="214"/>
                  </a:lnTo>
                  <a:lnTo>
                    <a:pt x="242" y="107"/>
                  </a:lnTo>
                  <a:cubicBezTo>
                    <a:pt x="242" y="0"/>
                    <a:pt x="135" y="0"/>
                    <a:pt x="1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73" name="Google Shape;2973;p68"/>
            <p:cNvSpPr/>
            <p:nvPr/>
          </p:nvSpPr>
          <p:spPr>
            <a:xfrm>
              <a:off x="3056668" y="3461281"/>
              <a:ext cx="10103" cy="20113"/>
            </a:xfrm>
            <a:custGeom>
              <a:avLst/>
              <a:gdLst/>
              <a:ahLst/>
              <a:cxnLst/>
              <a:rect l="l" t="t" r="r" b="b"/>
              <a:pathLst>
                <a:path w="108" h="215" extrusionOk="0">
                  <a:moveTo>
                    <a:pt x="107" y="0"/>
                  </a:moveTo>
                  <a:cubicBezTo>
                    <a:pt x="0" y="0"/>
                    <a:pt x="0" y="0"/>
                    <a:pt x="0" y="107"/>
                  </a:cubicBezTo>
                  <a:lnTo>
                    <a:pt x="0" y="214"/>
                  </a:lnTo>
                  <a:cubicBezTo>
                    <a:pt x="107" y="214"/>
                    <a:pt x="107" y="107"/>
                    <a:pt x="107" y="107"/>
                  </a:cubicBezTo>
                  <a:lnTo>
                    <a:pt x="1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74" name="Google Shape;2974;p68"/>
            <p:cNvSpPr/>
            <p:nvPr/>
          </p:nvSpPr>
          <p:spPr>
            <a:xfrm>
              <a:off x="3224403" y="3461281"/>
              <a:ext cx="20113" cy="20113"/>
            </a:xfrm>
            <a:custGeom>
              <a:avLst/>
              <a:gdLst/>
              <a:ahLst/>
              <a:cxnLst/>
              <a:rect l="l" t="t" r="r" b="b"/>
              <a:pathLst>
                <a:path w="215" h="215" extrusionOk="0">
                  <a:moveTo>
                    <a:pt x="108" y="0"/>
                  </a:moveTo>
                  <a:cubicBezTo>
                    <a:pt x="108" y="0"/>
                    <a:pt x="0" y="0"/>
                    <a:pt x="0" y="107"/>
                  </a:cubicBezTo>
                  <a:cubicBezTo>
                    <a:pt x="108" y="107"/>
                    <a:pt x="108" y="107"/>
                    <a:pt x="108" y="214"/>
                  </a:cubicBezTo>
                  <a:cubicBezTo>
                    <a:pt x="215" y="214"/>
                    <a:pt x="215" y="107"/>
                    <a:pt x="215" y="107"/>
                  </a:cubicBezTo>
                  <a:cubicBezTo>
                    <a:pt x="215" y="0"/>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75" name="Google Shape;2975;p68"/>
            <p:cNvSpPr/>
            <p:nvPr/>
          </p:nvSpPr>
          <p:spPr>
            <a:xfrm>
              <a:off x="3402148" y="3461281"/>
              <a:ext cx="20113" cy="20113"/>
            </a:xfrm>
            <a:custGeom>
              <a:avLst/>
              <a:gdLst/>
              <a:ahLst/>
              <a:cxnLst/>
              <a:rect l="l" t="t" r="r" b="b"/>
              <a:pathLst>
                <a:path w="215" h="215" extrusionOk="0">
                  <a:moveTo>
                    <a:pt x="108" y="0"/>
                  </a:moveTo>
                  <a:cubicBezTo>
                    <a:pt x="1" y="0"/>
                    <a:pt x="1" y="0"/>
                    <a:pt x="1" y="107"/>
                  </a:cubicBezTo>
                  <a:cubicBezTo>
                    <a:pt x="1" y="107"/>
                    <a:pt x="1" y="214"/>
                    <a:pt x="108" y="214"/>
                  </a:cubicBezTo>
                  <a:lnTo>
                    <a:pt x="215" y="107"/>
                  </a:lnTo>
                  <a:cubicBezTo>
                    <a:pt x="215" y="0"/>
                    <a:pt x="108"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76" name="Google Shape;2976;p68"/>
            <p:cNvSpPr/>
            <p:nvPr/>
          </p:nvSpPr>
          <p:spPr>
            <a:xfrm>
              <a:off x="2878829" y="3606470"/>
              <a:ext cx="22639" cy="10103"/>
            </a:xfrm>
            <a:custGeom>
              <a:avLst/>
              <a:gdLst/>
              <a:ahLst/>
              <a:cxnLst/>
              <a:rect l="l" t="t" r="r" b="b"/>
              <a:pathLst>
                <a:path w="242" h="108" extrusionOk="0">
                  <a:moveTo>
                    <a:pt x="135" y="1"/>
                  </a:moveTo>
                  <a:cubicBezTo>
                    <a:pt x="135" y="1"/>
                    <a:pt x="1" y="1"/>
                    <a:pt x="1" y="108"/>
                  </a:cubicBezTo>
                  <a:lnTo>
                    <a:pt x="242" y="108"/>
                  </a:lnTo>
                  <a:cubicBezTo>
                    <a:pt x="242" y="1"/>
                    <a:pt x="135" y="1"/>
                    <a:pt x="1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77" name="Google Shape;2977;p68"/>
            <p:cNvSpPr/>
            <p:nvPr/>
          </p:nvSpPr>
          <p:spPr>
            <a:xfrm>
              <a:off x="3056668" y="3606470"/>
              <a:ext cx="10103" cy="15342"/>
            </a:xfrm>
            <a:custGeom>
              <a:avLst/>
              <a:gdLst/>
              <a:ahLst/>
              <a:cxnLst/>
              <a:rect l="l" t="t" r="r" b="b"/>
              <a:pathLst>
                <a:path w="108" h="164" extrusionOk="0">
                  <a:moveTo>
                    <a:pt x="107" y="1"/>
                  </a:moveTo>
                  <a:cubicBezTo>
                    <a:pt x="0" y="1"/>
                    <a:pt x="0" y="1"/>
                    <a:pt x="0" y="108"/>
                  </a:cubicBezTo>
                  <a:cubicBezTo>
                    <a:pt x="32" y="148"/>
                    <a:pt x="55" y="164"/>
                    <a:pt x="70" y="164"/>
                  </a:cubicBezTo>
                  <a:cubicBezTo>
                    <a:pt x="107" y="164"/>
                    <a:pt x="107" y="76"/>
                    <a:pt x="1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78" name="Google Shape;2978;p68"/>
            <p:cNvSpPr/>
            <p:nvPr/>
          </p:nvSpPr>
          <p:spPr>
            <a:xfrm>
              <a:off x="3224403" y="3606470"/>
              <a:ext cx="20113" cy="15342"/>
            </a:xfrm>
            <a:custGeom>
              <a:avLst/>
              <a:gdLst/>
              <a:ahLst/>
              <a:cxnLst/>
              <a:rect l="l" t="t" r="r" b="b"/>
              <a:pathLst>
                <a:path w="215" h="164" extrusionOk="0">
                  <a:moveTo>
                    <a:pt x="108" y="1"/>
                  </a:moveTo>
                  <a:cubicBezTo>
                    <a:pt x="108" y="1"/>
                    <a:pt x="0" y="1"/>
                    <a:pt x="0" y="108"/>
                  </a:cubicBezTo>
                  <a:lnTo>
                    <a:pt x="108" y="108"/>
                  </a:lnTo>
                  <a:cubicBezTo>
                    <a:pt x="140" y="148"/>
                    <a:pt x="162" y="164"/>
                    <a:pt x="178" y="164"/>
                  </a:cubicBezTo>
                  <a:cubicBezTo>
                    <a:pt x="215" y="164"/>
                    <a:pt x="215" y="76"/>
                    <a:pt x="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79" name="Google Shape;2979;p68"/>
            <p:cNvSpPr/>
            <p:nvPr/>
          </p:nvSpPr>
          <p:spPr>
            <a:xfrm>
              <a:off x="3402148" y="3606470"/>
              <a:ext cx="20113" cy="10103"/>
            </a:xfrm>
            <a:custGeom>
              <a:avLst/>
              <a:gdLst/>
              <a:ahLst/>
              <a:cxnLst/>
              <a:rect l="l" t="t" r="r" b="b"/>
              <a:pathLst>
                <a:path w="215" h="108" extrusionOk="0">
                  <a:moveTo>
                    <a:pt x="108" y="1"/>
                  </a:moveTo>
                  <a:cubicBezTo>
                    <a:pt x="1" y="1"/>
                    <a:pt x="1" y="1"/>
                    <a:pt x="1" y="108"/>
                  </a:cubicBezTo>
                  <a:lnTo>
                    <a:pt x="215" y="108"/>
                  </a:lnTo>
                  <a:cubicBezTo>
                    <a:pt x="215" y="1"/>
                    <a:pt x="108"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80" name="Google Shape;2980;p68"/>
            <p:cNvSpPr/>
            <p:nvPr/>
          </p:nvSpPr>
          <p:spPr>
            <a:xfrm>
              <a:off x="2878829" y="3754186"/>
              <a:ext cx="22639" cy="10103"/>
            </a:xfrm>
            <a:custGeom>
              <a:avLst/>
              <a:gdLst/>
              <a:ahLst/>
              <a:cxnLst/>
              <a:rect l="l" t="t" r="r" b="b"/>
              <a:pathLst>
                <a:path w="242" h="108" extrusionOk="0">
                  <a:moveTo>
                    <a:pt x="135" y="1"/>
                  </a:moveTo>
                  <a:cubicBezTo>
                    <a:pt x="135" y="1"/>
                    <a:pt x="1" y="1"/>
                    <a:pt x="1" y="108"/>
                  </a:cubicBezTo>
                  <a:lnTo>
                    <a:pt x="242" y="108"/>
                  </a:lnTo>
                  <a:cubicBezTo>
                    <a:pt x="242" y="1"/>
                    <a:pt x="135" y="1"/>
                    <a:pt x="1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81" name="Google Shape;2981;p68"/>
            <p:cNvSpPr/>
            <p:nvPr/>
          </p:nvSpPr>
          <p:spPr>
            <a:xfrm>
              <a:off x="3056668" y="3754186"/>
              <a:ext cx="10103" cy="10103"/>
            </a:xfrm>
            <a:custGeom>
              <a:avLst/>
              <a:gdLst/>
              <a:ahLst/>
              <a:cxnLst/>
              <a:rect l="l" t="t" r="r" b="b"/>
              <a:pathLst>
                <a:path w="108" h="108" extrusionOk="0">
                  <a:moveTo>
                    <a:pt x="107" y="1"/>
                  </a:moveTo>
                  <a:cubicBezTo>
                    <a:pt x="0" y="1"/>
                    <a:pt x="0" y="1"/>
                    <a:pt x="0" y="108"/>
                  </a:cubicBezTo>
                  <a:lnTo>
                    <a:pt x="107" y="108"/>
                  </a:ln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82" name="Google Shape;2982;p68"/>
            <p:cNvSpPr/>
            <p:nvPr/>
          </p:nvSpPr>
          <p:spPr>
            <a:xfrm>
              <a:off x="3224403" y="3754186"/>
              <a:ext cx="20113" cy="10103"/>
            </a:xfrm>
            <a:custGeom>
              <a:avLst/>
              <a:gdLst/>
              <a:ahLst/>
              <a:cxnLst/>
              <a:rect l="l" t="t" r="r" b="b"/>
              <a:pathLst>
                <a:path w="215" h="108" extrusionOk="0">
                  <a:moveTo>
                    <a:pt x="108" y="1"/>
                  </a:moveTo>
                  <a:cubicBezTo>
                    <a:pt x="108" y="1"/>
                    <a:pt x="0" y="1"/>
                    <a:pt x="0" y="108"/>
                  </a:cubicBezTo>
                  <a:lnTo>
                    <a:pt x="215" y="108"/>
                  </a:ln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83" name="Google Shape;2983;p68"/>
            <p:cNvSpPr/>
            <p:nvPr/>
          </p:nvSpPr>
          <p:spPr>
            <a:xfrm>
              <a:off x="3402148" y="3754186"/>
              <a:ext cx="20113" cy="10103"/>
            </a:xfrm>
            <a:custGeom>
              <a:avLst/>
              <a:gdLst/>
              <a:ahLst/>
              <a:cxnLst/>
              <a:rect l="l" t="t" r="r" b="b"/>
              <a:pathLst>
                <a:path w="215" h="108" extrusionOk="0">
                  <a:moveTo>
                    <a:pt x="108" y="1"/>
                  </a:moveTo>
                  <a:cubicBezTo>
                    <a:pt x="1" y="1"/>
                    <a:pt x="1" y="1"/>
                    <a:pt x="1" y="108"/>
                  </a:cubicBezTo>
                  <a:lnTo>
                    <a:pt x="215" y="108"/>
                  </a:lnTo>
                  <a:cubicBezTo>
                    <a:pt x="215" y="1"/>
                    <a:pt x="108"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2" name="Title 1"/>
          <p:cNvSpPr>
            <a:spLocks noGrp="1"/>
          </p:cNvSpPr>
          <p:nvPr>
            <p:ph type="title" idx="2"/>
          </p:nvPr>
        </p:nvSpPr>
        <p:spPr>
          <a:xfrm>
            <a:off x="2666976" y="2639186"/>
            <a:ext cx="3852000" cy="516300"/>
          </a:xfrm>
        </p:spPr>
        <p:txBody>
          <a:bodyPr/>
          <a:lstStyle/>
          <a:p>
            <a:r>
              <a:rPr lang="en-US" dirty="0" smtClean="0"/>
              <a:t>THE INDIAN PARTNERSHIP ACT,1932</a:t>
            </a:r>
            <a:endParaRPr lang="en-IN" dirty="0"/>
          </a:p>
        </p:txBody>
      </p:sp>
    </p:spTree>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634"/>
        <p:cNvGrpSpPr/>
        <p:nvPr/>
      </p:nvGrpSpPr>
      <p:grpSpPr>
        <a:xfrm>
          <a:off x="0" y="0"/>
          <a:ext cx="0" cy="0"/>
          <a:chOff x="0" y="0"/>
          <a:chExt cx="0" cy="0"/>
        </a:xfrm>
      </p:grpSpPr>
      <p:sp>
        <p:nvSpPr>
          <p:cNvPr id="1635" name="Google Shape;1635;p55"/>
          <p:cNvSpPr txBox="1">
            <a:spLocks noGrp="1"/>
          </p:cNvSpPr>
          <p:nvPr>
            <p:ph type="title"/>
          </p:nvPr>
        </p:nvSpPr>
        <p:spPr>
          <a:xfrm>
            <a:off x="3814350" y="1356150"/>
            <a:ext cx="1515300" cy="128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dirty="0"/>
          </a:p>
        </p:txBody>
      </p:sp>
      <p:sp>
        <p:nvSpPr>
          <p:cNvPr id="1636" name="Google Shape;1636;p55"/>
          <p:cNvSpPr txBox="1">
            <a:spLocks noGrp="1"/>
          </p:cNvSpPr>
          <p:nvPr>
            <p:ph type="title" idx="2"/>
          </p:nvPr>
        </p:nvSpPr>
        <p:spPr>
          <a:xfrm>
            <a:off x="3073050" y="2190027"/>
            <a:ext cx="2997900" cy="1077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endParaRPr dirty="0"/>
          </a:p>
          <a:p>
            <a:pPr marL="0" lvl="0" indent="0" algn="ctr" rtl="0">
              <a:spcBef>
                <a:spcPts val="0"/>
              </a:spcBef>
              <a:spcAft>
                <a:spcPts val="0"/>
              </a:spcAft>
              <a:buNone/>
            </a:pPr>
            <a:r>
              <a:rPr lang="en-US" dirty="0" smtClean="0"/>
              <a:t>HINDU UNDIVIDED FAMILY</a:t>
            </a:r>
            <a:endParaRPr dirty="0"/>
          </a:p>
        </p:txBody>
      </p:sp>
      <p:grpSp>
        <p:nvGrpSpPr>
          <p:cNvPr id="1637" name="Google Shape;1637;p55"/>
          <p:cNvGrpSpPr/>
          <p:nvPr/>
        </p:nvGrpSpPr>
        <p:grpSpPr>
          <a:xfrm rot="-5400000">
            <a:off x="4548073" y="2564913"/>
            <a:ext cx="80672" cy="2278871"/>
            <a:chOff x="240800" y="2433546"/>
            <a:chExt cx="14075" cy="423354"/>
          </a:xfrm>
        </p:grpSpPr>
        <p:sp>
          <p:nvSpPr>
            <p:cNvPr id="1638" name="Google Shape;1638;p55"/>
            <p:cNvSpPr/>
            <p:nvPr/>
          </p:nvSpPr>
          <p:spPr>
            <a:xfrm>
              <a:off x="241875" y="2433546"/>
              <a:ext cx="11398" cy="316940"/>
            </a:xfrm>
            <a:custGeom>
              <a:avLst/>
              <a:gdLst/>
              <a:ahLst/>
              <a:cxnLst/>
              <a:rect l="l" t="t" r="r" b="b"/>
              <a:pathLst>
                <a:path w="456" h="16409" extrusionOk="0">
                  <a:moveTo>
                    <a:pt x="0" y="1"/>
                  </a:moveTo>
                  <a:lnTo>
                    <a:pt x="0" y="16408"/>
                  </a:lnTo>
                  <a:lnTo>
                    <a:pt x="455" y="16408"/>
                  </a:lnTo>
                  <a:lnTo>
                    <a:pt x="4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39" name="Google Shape;1639;p55"/>
            <p:cNvSpPr/>
            <p:nvPr/>
          </p:nvSpPr>
          <p:spPr>
            <a:xfrm>
              <a:off x="240800" y="2777525"/>
              <a:ext cx="13550" cy="9775"/>
            </a:xfrm>
            <a:custGeom>
              <a:avLst/>
              <a:gdLst/>
              <a:ahLst/>
              <a:cxnLst/>
              <a:rect l="l" t="t" r="r" b="b"/>
              <a:pathLst>
                <a:path w="542" h="391" extrusionOk="0">
                  <a:moveTo>
                    <a:pt x="215" y="1"/>
                  </a:moveTo>
                  <a:cubicBezTo>
                    <a:pt x="67" y="1"/>
                    <a:pt x="0" y="169"/>
                    <a:pt x="0" y="254"/>
                  </a:cubicBezTo>
                  <a:lnTo>
                    <a:pt x="107" y="361"/>
                  </a:lnTo>
                  <a:cubicBezTo>
                    <a:pt x="153" y="382"/>
                    <a:pt x="198" y="391"/>
                    <a:pt x="240" y="391"/>
                  </a:cubicBezTo>
                  <a:cubicBezTo>
                    <a:pt x="418" y="391"/>
                    <a:pt x="542" y="234"/>
                    <a:pt x="455" y="147"/>
                  </a:cubicBezTo>
                  <a:cubicBezTo>
                    <a:pt x="455" y="40"/>
                    <a:pt x="348" y="40"/>
                    <a:pt x="348" y="40"/>
                  </a:cubicBezTo>
                  <a:cubicBezTo>
                    <a:pt x="298" y="12"/>
                    <a:pt x="254" y="1"/>
                    <a:pt x="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40" name="Google Shape;1640;p55"/>
            <p:cNvSpPr/>
            <p:nvPr/>
          </p:nvSpPr>
          <p:spPr>
            <a:xfrm>
              <a:off x="240800" y="2811975"/>
              <a:ext cx="14075" cy="10725"/>
            </a:xfrm>
            <a:custGeom>
              <a:avLst/>
              <a:gdLst/>
              <a:ahLst/>
              <a:cxnLst/>
              <a:rect l="l" t="t" r="r" b="b"/>
              <a:pathLst>
                <a:path w="563" h="429" extrusionOk="0">
                  <a:moveTo>
                    <a:pt x="348" y="0"/>
                  </a:moveTo>
                  <a:cubicBezTo>
                    <a:pt x="107" y="0"/>
                    <a:pt x="0" y="108"/>
                    <a:pt x="0" y="322"/>
                  </a:cubicBezTo>
                  <a:cubicBezTo>
                    <a:pt x="107" y="322"/>
                    <a:pt x="107" y="429"/>
                    <a:pt x="107" y="429"/>
                  </a:cubicBezTo>
                  <a:cubicBezTo>
                    <a:pt x="348" y="429"/>
                    <a:pt x="562" y="322"/>
                    <a:pt x="455" y="108"/>
                  </a:cubicBezTo>
                  <a:lnTo>
                    <a:pt x="34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41" name="Google Shape;1641;p55"/>
            <p:cNvSpPr/>
            <p:nvPr/>
          </p:nvSpPr>
          <p:spPr>
            <a:xfrm>
              <a:off x="240800" y="2847375"/>
              <a:ext cx="13550" cy="9525"/>
            </a:xfrm>
            <a:custGeom>
              <a:avLst/>
              <a:gdLst/>
              <a:ahLst/>
              <a:cxnLst/>
              <a:rect l="l" t="t" r="r" b="b"/>
              <a:pathLst>
                <a:path w="542" h="381" extrusionOk="0">
                  <a:moveTo>
                    <a:pt x="224" y="1"/>
                  </a:moveTo>
                  <a:cubicBezTo>
                    <a:pt x="70" y="1"/>
                    <a:pt x="0" y="157"/>
                    <a:pt x="0" y="244"/>
                  </a:cubicBezTo>
                  <a:lnTo>
                    <a:pt x="107" y="351"/>
                  </a:lnTo>
                  <a:cubicBezTo>
                    <a:pt x="153" y="371"/>
                    <a:pt x="198" y="380"/>
                    <a:pt x="240" y="380"/>
                  </a:cubicBezTo>
                  <a:cubicBezTo>
                    <a:pt x="418" y="380"/>
                    <a:pt x="542" y="223"/>
                    <a:pt x="455" y="137"/>
                  </a:cubicBezTo>
                  <a:cubicBezTo>
                    <a:pt x="455" y="30"/>
                    <a:pt x="348" y="30"/>
                    <a:pt x="348" y="30"/>
                  </a:cubicBezTo>
                  <a:cubicBezTo>
                    <a:pt x="302" y="9"/>
                    <a:pt x="261" y="1"/>
                    <a:pt x="22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642" name="Google Shape;1642;p55"/>
          <p:cNvGrpSpPr/>
          <p:nvPr/>
        </p:nvGrpSpPr>
        <p:grpSpPr>
          <a:xfrm rot="5400000">
            <a:off x="2989548" y="-543524"/>
            <a:ext cx="3513871" cy="6826313"/>
            <a:chOff x="4479125" y="1041049"/>
            <a:chExt cx="1112231" cy="2160773"/>
          </a:xfrm>
        </p:grpSpPr>
        <p:sp>
          <p:nvSpPr>
            <p:cNvPr id="1643" name="Google Shape;1643;p55"/>
            <p:cNvSpPr/>
            <p:nvPr/>
          </p:nvSpPr>
          <p:spPr>
            <a:xfrm>
              <a:off x="4706662" y="3125434"/>
              <a:ext cx="77326" cy="76388"/>
            </a:xfrm>
            <a:custGeom>
              <a:avLst/>
              <a:gdLst/>
              <a:ahLst/>
              <a:cxnLst/>
              <a:rect l="l" t="t" r="r" b="b"/>
              <a:pathLst>
                <a:path w="2142" h="2116" fill="none" extrusionOk="0">
                  <a:moveTo>
                    <a:pt x="1901" y="884"/>
                  </a:moveTo>
                  <a:cubicBezTo>
                    <a:pt x="2142" y="1553"/>
                    <a:pt x="1473" y="2115"/>
                    <a:pt x="804" y="2008"/>
                  </a:cubicBezTo>
                  <a:cubicBezTo>
                    <a:pt x="563" y="1901"/>
                    <a:pt x="242" y="1660"/>
                    <a:pt x="242" y="1339"/>
                  </a:cubicBezTo>
                  <a:cubicBezTo>
                    <a:pt x="1" y="670"/>
                    <a:pt x="563" y="1"/>
                    <a:pt x="1232" y="215"/>
                  </a:cubicBezTo>
                  <a:cubicBezTo>
                    <a:pt x="1580" y="322"/>
                    <a:pt x="1901" y="563"/>
                    <a:pt x="1901" y="884"/>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44" name="Google Shape;1644;p55"/>
            <p:cNvSpPr/>
            <p:nvPr/>
          </p:nvSpPr>
          <p:spPr>
            <a:xfrm>
              <a:off x="5561040" y="2431326"/>
              <a:ext cx="30316" cy="29415"/>
            </a:xfrm>
            <a:custGeom>
              <a:avLst/>
              <a:gdLst/>
              <a:ahLst/>
              <a:cxnLst/>
              <a:rect l="l" t="t" r="r" b="b"/>
              <a:pathLst>
                <a:path w="911" h="884" fill="none" extrusionOk="0">
                  <a:moveTo>
                    <a:pt x="910" y="455"/>
                  </a:moveTo>
                  <a:cubicBezTo>
                    <a:pt x="910" y="669"/>
                    <a:pt x="669" y="884"/>
                    <a:pt x="455" y="884"/>
                  </a:cubicBezTo>
                  <a:cubicBezTo>
                    <a:pt x="241" y="884"/>
                    <a:pt x="0" y="669"/>
                    <a:pt x="0" y="455"/>
                  </a:cubicBezTo>
                  <a:cubicBezTo>
                    <a:pt x="0" y="107"/>
                    <a:pt x="241" y="0"/>
                    <a:pt x="455" y="0"/>
                  </a:cubicBezTo>
                  <a:cubicBezTo>
                    <a:pt x="669" y="0"/>
                    <a:pt x="910" y="107"/>
                    <a:pt x="910" y="455"/>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45" name="Google Shape;1645;p55"/>
            <p:cNvSpPr/>
            <p:nvPr/>
          </p:nvSpPr>
          <p:spPr>
            <a:xfrm>
              <a:off x="5392977" y="1041049"/>
              <a:ext cx="22100" cy="22775"/>
            </a:xfrm>
            <a:custGeom>
              <a:avLst/>
              <a:gdLst/>
              <a:ahLst/>
              <a:cxnLst/>
              <a:rect l="l" t="t" r="r" b="b"/>
              <a:pathLst>
                <a:path w="884" h="911" fill="none" extrusionOk="0">
                  <a:moveTo>
                    <a:pt x="884" y="456"/>
                  </a:moveTo>
                  <a:cubicBezTo>
                    <a:pt x="884" y="804"/>
                    <a:pt x="669" y="911"/>
                    <a:pt x="455" y="911"/>
                  </a:cubicBezTo>
                  <a:cubicBezTo>
                    <a:pt x="107" y="911"/>
                    <a:pt x="0" y="804"/>
                    <a:pt x="0" y="456"/>
                  </a:cubicBezTo>
                  <a:cubicBezTo>
                    <a:pt x="0" y="242"/>
                    <a:pt x="107" y="1"/>
                    <a:pt x="455" y="1"/>
                  </a:cubicBezTo>
                  <a:cubicBezTo>
                    <a:pt x="669" y="1"/>
                    <a:pt x="884" y="242"/>
                    <a:pt x="884" y="456"/>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46" name="Google Shape;1646;p55"/>
            <p:cNvSpPr/>
            <p:nvPr/>
          </p:nvSpPr>
          <p:spPr>
            <a:xfrm>
              <a:off x="4479125" y="1922025"/>
              <a:ext cx="50225" cy="50200"/>
            </a:xfrm>
            <a:custGeom>
              <a:avLst/>
              <a:gdLst/>
              <a:ahLst/>
              <a:cxnLst/>
              <a:rect l="l" t="t" r="r" b="b"/>
              <a:pathLst>
                <a:path w="2009" h="2008" fill="none" extrusionOk="0">
                  <a:moveTo>
                    <a:pt x="1874" y="803"/>
                  </a:moveTo>
                  <a:cubicBezTo>
                    <a:pt x="2008" y="1472"/>
                    <a:pt x="1446" y="2008"/>
                    <a:pt x="777" y="1901"/>
                  </a:cubicBezTo>
                  <a:cubicBezTo>
                    <a:pt x="429" y="1794"/>
                    <a:pt x="215" y="1579"/>
                    <a:pt x="108" y="1231"/>
                  </a:cubicBezTo>
                  <a:cubicBezTo>
                    <a:pt x="1" y="562"/>
                    <a:pt x="536" y="0"/>
                    <a:pt x="1205" y="134"/>
                  </a:cubicBezTo>
                  <a:cubicBezTo>
                    <a:pt x="1553" y="241"/>
                    <a:pt x="1767" y="455"/>
                    <a:pt x="1874" y="803"/>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647" name="Google Shape;1647;p55"/>
          <p:cNvGrpSpPr/>
          <p:nvPr/>
        </p:nvGrpSpPr>
        <p:grpSpPr>
          <a:xfrm>
            <a:off x="7880579" y="1374680"/>
            <a:ext cx="543432" cy="741197"/>
            <a:chOff x="2878829" y="3023092"/>
            <a:chExt cx="543432" cy="741197"/>
          </a:xfrm>
        </p:grpSpPr>
        <p:sp>
          <p:nvSpPr>
            <p:cNvPr id="1648" name="Google Shape;1648;p55"/>
            <p:cNvSpPr/>
            <p:nvPr/>
          </p:nvSpPr>
          <p:spPr>
            <a:xfrm>
              <a:off x="2878829" y="3023092"/>
              <a:ext cx="22639" cy="20113"/>
            </a:xfrm>
            <a:custGeom>
              <a:avLst/>
              <a:gdLst/>
              <a:ahLst/>
              <a:cxnLst/>
              <a:rect l="l" t="t" r="r" b="b"/>
              <a:pathLst>
                <a:path w="242" h="215" extrusionOk="0">
                  <a:moveTo>
                    <a:pt x="135" y="0"/>
                  </a:moveTo>
                  <a:lnTo>
                    <a:pt x="1" y="107"/>
                  </a:lnTo>
                  <a:cubicBezTo>
                    <a:pt x="1" y="214"/>
                    <a:pt x="135" y="214"/>
                    <a:pt x="135" y="214"/>
                  </a:cubicBezTo>
                  <a:cubicBezTo>
                    <a:pt x="135" y="214"/>
                    <a:pt x="242" y="214"/>
                    <a:pt x="242" y="107"/>
                  </a:cubicBezTo>
                  <a:lnTo>
                    <a:pt x="13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49" name="Google Shape;1649;p55"/>
            <p:cNvSpPr/>
            <p:nvPr/>
          </p:nvSpPr>
          <p:spPr>
            <a:xfrm>
              <a:off x="3056668" y="3023092"/>
              <a:ext cx="10103" cy="20113"/>
            </a:xfrm>
            <a:custGeom>
              <a:avLst/>
              <a:gdLst/>
              <a:ahLst/>
              <a:cxnLst/>
              <a:rect l="l" t="t" r="r" b="b"/>
              <a:pathLst>
                <a:path w="108" h="215" extrusionOk="0">
                  <a:moveTo>
                    <a:pt x="107" y="0"/>
                  </a:moveTo>
                  <a:cubicBezTo>
                    <a:pt x="0" y="0"/>
                    <a:pt x="0" y="107"/>
                    <a:pt x="0" y="107"/>
                  </a:cubicBezTo>
                  <a:lnTo>
                    <a:pt x="0" y="214"/>
                  </a:lnTo>
                  <a:cubicBezTo>
                    <a:pt x="107" y="214"/>
                    <a:pt x="107" y="214"/>
                    <a:pt x="107" y="107"/>
                  </a:cubicBezTo>
                  <a:lnTo>
                    <a:pt x="1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50" name="Google Shape;1650;p55"/>
            <p:cNvSpPr/>
            <p:nvPr/>
          </p:nvSpPr>
          <p:spPr>
            <a:xfrm>
              <a:off x="3224403" y="3023092"/>
              <a:ext cx="20113" cy="20113"/>
            </a:xfrm>
            <a:custGeom>
              <a:avLst/>
              <a:gdLst/>
              <a:ahLst/>
              <a:cxnLst/>
              <a:rect l="l" t="t" r="r" b="b"/>
              <a:pathLst>
                <a:path w="215" h="215" extrusionOk="0">
                  <a:moveTo>
                    <a:pt x="108" y="0"/>
                  </a:moveTo>
                  <a:lnTo>
                    <a:pt x="0" y="107"/>
                  </a:lnTo>
                  <a:lnTo>
                    <a:pt x="108" y="214"/>
                  </a:lnTo>
                  <a:cubicBezTo>
                    <a:pt x="215" y="214"/>
                    <a:pt x="215" y="214"/>
                    <a:pt x="215" y="107"/>
                  </a:cubicBezTo>
                  <a:cubicBezTo>
                    <a:pt x="215" y="107"/>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51" name="Google Shape;1651;p55"/>
            <p:cNvSpPr/>
            <p:nvPr/>
          </p:nvSpPr>
          <p:spPr>
            <a:xfrm>
              <a:off x="3402148" y="3023092"/>
              <a:ext cx="20113" cy="20113"/>
            </a:xfrm>
            <a:custGeom>
              <a:avLst/>
              <a:gdLst/>
              <a:ahLst/>
              <a:cxnLst/>
              <a:rect l="l" t="t" r="r" b="b"/>
              <a:pathLst>
                <a:path w="215" h="215" extrusionOk="0">
                  <a:moveTo>
                    <a:pt x="108" y="0"/>
                  </a:moveTo>
                  <a:cubicBezTo>
                    <a:pt x="1" y="0"/>
                    <a:pt x="1" y="107"/>
                    <a:pt x="1" y="107"/>
                  </a:cubicBezTo>
                  <a:cubicBezTo>
                    <a:pt x="1" y="214"/>
                    <a:pt x="1" y="214"/>
                    <a:pt x="108" y="214"/>
                  </a:cubicBezTo>
                  <a:cubicBezTo>
                    <a:pt x="108" y="214"/>
                    <a:pt x="215" y="214"/>
                    <a:pt x="215" y="107"/>
                  </a:cubicBezTo>
                  <a:lnTo>
                    <a:pt x="10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52" name="Google Shape;1652;p55"/>
            <p:cNvSpPr/>
            <p:nvPr/>
          </p:nvSpPr>
          <p:spPr>
            <a:xfrm>
              <a:off x="2878829" y="3168282"/>
              <a:ext cx="22639" cy="22639"/>
            </a:xfrm>
            <a:custGeom>
              <a:avLst/>
              <a:gdLst/>
              <a:ahLst/>
              <a:cxnLst/>
              <a:rect l="l" t="t" r="r" b="b"/>
              <a:pathLst>
                <a:path w="242" h="242" extrusionOk="0">
                  <a:moveTo>
                    <a:pt x="135" y="1"/>
                  </a:moveTo>
                  <a:lnTo>
                    <a:pt x="1" y="108"/>
                  </a:lnTo>
                  <a:lnTo>
                    <a:pt x="135" y="242"/>
                  </a:lnTo>
                  <a:lnTo>
                    <a:pt x="242"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53" name="Google Shape;1653;p55"/>
            <p:cNvSpPr/>
            <p:nvPr/>
          </p:nvSpPr>
          <p:spPr>
            <a:xfrm>
              <a:off x="3056668" y="3168282"/>
              <a:ext cx="10103" cy="22639"/>
            </a:xfrm>
            <a:custGeom>
              <a:avLst/>
              <a:gdLst/>
              <a:ahLst/>
              <a:cxnLst/>
              <a:rect l="l" t="t" r="r" b="b"/>
              <a:pathLst>
                <a:path w="108" h="242" extrusionOk="0">
                  <a:moveTo>
                    <a:pt x="107" y="1"/>
                  </a:moveTo>
                  <a:cubicBezTo>
                    <a:pt x="0" y="1"/>
                    <a:pt x="0" y="108"/>
                    <a:pt x="0" y="108"/>
                  </a:cubicBezTo>
                  <a:cubicBezTo>
                    <a:pt x="0" y="108"/>
                    <a:pt x="0" y="242"/>
                    <a:pt x="107" y="242"/>
                  </a:cubicBezTo>
                  <a:lnTo>
                    <a:pt x="107" y="108"/>
                  </a:ln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54" name="Google Shape;1654;p55"/>
            <p:cNvSpPr/>
            <p:nvPr/>
          </p:nvSpPr>
          <p:spPr>
            <a:xfrm>
              <a:off x="3224403" y="3168282"/>
              <a:ext cx="20113" cy="22639"/>
            </a:xfrm>
            <a:custGeom>
              <a:avLst/>
              <a:gdLst/>
              <a:ahLst/>
              <a:cxnLst/>
              <a:rect l="l" t="t" r="r" b="b"/>
              <a:pathLst>
                <a:path w="215" h="242" extrusionOk="0">
                  <a:moveTo>
                    <a:pt x="108" y="1"/>
                  </a:moveTo>
                  <a:lnTo>
                    <a:pt x="0" y="108"/>
                  </a:lnTo>
                  <a:lnTo>
                    <a:pt x="108" y="242"/>
                  </a:lnTo>
                  <a:cubicBezTo>
                    <a:pt x="215" y="242"/>
                    <a:pt x="215" y="108"/>
                    <a:pt x="215" y="108"/>
                  </a:cubicBezTo>
                  <a:cubicBezTo>
                    <a:pt x="215" y="108"/>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55" name="Google Shape;1655;p55"/>
            <p:cNvSpPr/>
            <p:nvPr/>
          </p:nvSpPr>
          <p:spPr>
            <a:xfrm>
              <a:off x="3402148" y="3168282"/>
              <a:ext cx="20113" cy="22639"/>
            </a:xfrm>
            <a:custGeom>
              <a:avLst/>
              <a:gdLst/>
              <a:ahLst/>
              <a:cxnLst/>
              <a:rect l="l" t="t" r="r" b="b"/>
              <a:pathLst>
                <a:path w="215" h="242" extrusionOk="0">
                  <a:moveTo>
                    <a:pt x="108" y="1"/>
                  </a:moveTo>
                  <a:cubicBezTo>
                    <a:pt x="1" y="1"/>
                    <a:pt x="1" y="108"/>
                    <a:pt x="1" y="108"/>
                  </a:cubicBezTo>
                  <a:cubicBezTo>
                    <a:pt x="1" y="108"/>
                    <a:pt x="1" y="242"/>
                    <a:pt x="108" y="242"/>
                  </a:cubicBezTo>
                  <a:lnTo>
                    <a:pt x="215" y="108"/>
                  </a:ln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56" name="Google Shape;1656;p55"/>
            <p:cNvSpPr/>
            <p:nvPr/>
          </p:nvSpPr>
          <p:spPr>
            <a:xfrm>
              <a:off x="2878829" y="3315997"/>
              <a:ext cx="22639" cy="20113"/>
            </a:xfrm>
            <a:custGeom>
              <a:avLst/>
              <a:gdLst/>
              <a:ahLst/>
              <a:cxnLst/>
              <a:rect l="l" t="t" r="r" b="b"/>
              <a:pathLst>
                <a:path w="242" h="215" extrusionOk="0">
                  <a:moveTo>
                    <a:pt x="135" y="1"/>
                  </a:moveTo>
                  <a:lnTo>
                    <a:pt x="1" y="108"/>
                  </a:lnTo>
                  <a:lnTo>
                    <a:pt x="135" y="215"/>
                  </a:lnTo>
                  <a:lnTo>
                    <a:pt x="242"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57" name="Google Shape;1657;p55"/>
            <p:cNvSpPr/>
            <p:nvPr/>
          </p:nvSpPr>
          <p:spPr>
            <a:xfrm>
              <a:off x="3056668" y="3315997"/>
              <a:ext cx="10103" cy="20113"/>
            </a:xfrm>
            <a:custGeom>
              <a:avLst/>
              <a:gdLst/>
              <a:ahLst/>
              <a:cxnLst/>
              <a:rect l="l" t="t" r="r" b="b"/>
              <a:pathLst>
                <a:path w="108" h="215" extrusionOk="0">
                  <a:moveTo>
                    <a:pt x="107" y="1"/>
                  </a:moveTo>
                  <a:cubicBezTo>
                    <a:pt x="0" y="1"/>
                    <a:pt x="0" y="108"/>
                    <a:pt x="0" y="108"/>
                  </a:cubicBezTo>
                  <a:lnTo>
                    <a:pt x="0" y="215"/>
                  </a:lnTo>
                  <a:cubicBezTo>
                    <a:pt x="107" y="215"/>
                    <a:pt x="107" y="108"/>
                    <a:pt x="107" y="108"/>
                  </a:cubicBez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58" name="Google Shape;1658;p55"/>
            <p:cNvSpPr/>
            <p:nvPr/>
          </p:nvSpPr>
          <p:spPr>
            <a:xfrm>
              <a:off x="3224403" y="3315997"/>
              <a:ext cx="20113" cy="20113"/>
            </a:xfrm>
            <a:custGeom>
              <a:avLst/>
              <a:gdLst/>
              <a:ahLst/>
              <a:cxnLst/>
              <a:rect l="l" t="t" r="r" b="b"/>
              <a:pathLst>
                <a:path w="215" h="215" extrusionOk="0">
                  <a:moveTo>
                    <a:pt x="108" y="1"/>
                  </a:moveTo>
                  <a:lnTo>
                    <a:pt x="0" y="108"/>
                  </a:lnTo>
                  <a:cubicBezTo>
                    <a:pt x="108" y="108"/>
                    <a:pt x="108" y="215"/>
                    <a:pt x="108" y="215"/>
                  </a:cubicBezTo>
                  <a:cubicBezTo>
                    <a:pt x="215" y="215"/>
                    <a:pt x="215" y="108"/>
                    <a:pt x="215" y="108"/>
                  </a:cubicBez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59" name="Google Shape;1659;p55"/>
            <p:cNvSpPr/>
            <p:nvPr/>
          </p:nvSpPr>
          <p:spPr>
            <a:xfrm>
              <a:off x="3402148" y="3315997"/>
              <a:ext cx="20113" cy="20113"/>
            </a:xfrm>
            <a:custGeom>
              <a:avLst/>
              <a:gdLst/>
              <a:ahLst/>
              <a:cxnLst/>
              <a:rect l="l" t="t" r="r" b="b"/>
              <a:pathLst>
                <a:path w="215" h="215" extrusionOk="0">
                  <a:moveTo>
                    <a:pt x="108" y="1"/>
                  </a:moveTo>
                  <a:cubicBezTo>
                    <a:pt x="1" y="1"/>
                    <a:pt x="1" y="108"/>
                    <a:pt x="1" y="108"/>
                  </a:cubicBezTo>
                  <a:cubicBezTo>
                    <a:pt x="1" y="108"/>
                    <a:pt x="1" y="215"/>
                    <a:pt x="108" y="215"/>
                  </a:cubicBezTo>
                  <a:lnTo>
                    <a:pt x="215" y="108"/>
                  </a:ln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60" name="Google Shape;1660;p55"/>
            <p:cNvSpPr/>
            <p:nvPr/>
          </p:nvSpPr>
          <p:spPr>
            <a:xfrm>
              <a:off x="2878829" y="3461281"/>
              <a:ext cx="22639" cy="20113"/>
            </a:xfrm>
            <a:custGeom>
              <a:avLst/>
              <a:gdLst/>
              <a:ahLst/>
              <a:cxnLst/>
              <a:rect l="l" t="t" r="r" b="b"/>
              <a:pathLst>
                <a:path w="242" h="215" extrusionOk="0">
                  <a:moveTo>
                    <a:pt x="135" y="0"/>
                  </a:moveTo>
                  <a:cubicBezTo>
                    <a:pt x="135" y="0"/>
                    <a:pt x="1" y="0"/>
                    <a:pt x="1" y="107"/>
                  </a:cubicBezTo>
                  <a:lnTo>
                    <a:pt x="135" y="214"/>
                  </a:lnTo>
                  <a:lnTo>
                    <a:pt x="242" y="107"/>
                  </a:lnTo>
                  <a:cubicBezTo>
                    <a:pt x="242" y="0"/>
                    <a:pt x="135" y="0"/>
                    <a:pt x="1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61" name="Google Shape;1661;p55"/>
            <p:cNvSpPr/>
            <p:nvPr/>
          </p:nvSpPr>
          <p:spPr>
            <a:xfrm>
              <a:off x="3056668" y="3461281"/>
              <a:ext cx="10103" cy="20113"/>
            </a:xfrm>
            <a:custGeom>
              <a:avLst/>
              <a:gdLst/>
              <a:ahLst/>
              <a:cxnLst/>
              <a:rect l="l" t="t" r="r" b="b"/>
              <a:pathLst>
                <a:path w="108" h="215" extrusionOk="0">
                  <a:moveTo>
                    <a:pt x="107" y="0"/>
                  </a:moveTo>
                  <a:cubicBezTo>
                    <a:pt x="0" y="0"/>
                    <a:pt x="0" y="0"/>
                    <a:pt x="0" y="107"/>
                  </a:cubicBezTo>
                  <a:lnTo>
                    <a:pt x="0" y="214"/>
                  </a:lnTo>
                  <a:cubicBezTo>
                    <a:pt x="107" y="214"/>
                    <a:pt x="107" y="107"/>
                    <a:pt x="107" y="107"/>
                  </a:cubicBezTo>
                  <a:lnTo>
                    <a:pt x="1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62" name="Google Shape;1662;p55"/>
            <p:cNvSpPr/>
            <p:nvPr/>
          </p:nvSpPr>
          <p:spPr>
            <a:xfrm>
              <a:off x="3224403" y="3461281"/>
              <a:ext cx="20113" cy="20113"/>
            </a:xfrm>
            <a:custGeom>
              <a:avLst/>
              <a:gdLst/>
              <a:ahLst/>
              <a:cxnLst/>
              <a:rect l="l" t="t" r="r" b="b"/>
              <a:pathLst>
                <a:path w="215" h="215" extrusionOk="0">
                  <a:moveTo>
                    <a:pt x="108" y="0"/>
                  </a:moveTo>
                  <a:cubicBezTo>
                    <a:pt x="108" y="0"/>
                    <a:pt x="0" y="0"/>
                    <a:pt x="0" y="107"/>
                  </a:cubicBezTo>
                  <a:cubicBezTo>
                    <a:pt x="108" y="107"/>
                    <a:pt x="108" y="107"/>
                    <a:pt x="108" y="214"/>
                  </a:cubicBezTo>
                  <a:cubicBezTo>
                    <a:pt x="215" y="214"/>
                    <a:pt x="215" y="107"/>
                    <a:pt x="215" y="107"/>
                  </a:cubicBezTo>
                  <a:cubicBezTo>
                    <a:pt x="215" y="0"/>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63" name="Google Shape;1663;p55"/>
            <p:cNvSpPr/>
            <p:nvPr/>
          </p:nvSpPr>
          <p:spPr>
            <a:xfrm>
              <a:off x="3402148" y="3461281"/>
              <a:ext cx="20113" cy="20113"/>
            </a:xfrm>
            <a:custGeom>
              <a:avLst/>
              <a:gdLst/>
              <a:ahLst/>
              <a:cxnLst/>
              <a:rect l="l" t="t" r="r" b="b"/>
              <a:pathLst>
                <a:path w="215" h="215" extrusionOk="0">
                  <a:moveTo>
                    <a:pt x="108" y="0"/>
                  </a:moveTo>
                  <a:cubicBezTo>
                    <a:pt x="1" y="0"/>
                    <a:pt x="1" y="0"/>
                    <a:pt x="1" y="107"/>
                  </a:cubicBezTo>
                  <a:cubicBezTo>
                    <a:pt x="1" y="107"/>
                    <a:pt x="1" y="214"/>
                    <a:pt x="108" y="214"/>
                  </a:cubicBezTo>
                  <a:lnTo>
                    <a:pt x="215" y="107"/>
                  </a:lnTo>
                  <a:cubicBezTo>
                    <a:pt x="215" y="0"/>
                    <a:pt x="108"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64" name="Google Shape;1664;p55"/>
            <p:cNvSpPr/>
            <p:nvPr/>
          </p:nvSpPr>
          <p:spPr>
            <a:xfrm>
              <a:off x="2878829" y="3606470"/>
              <a:ext cx="22639" cy="10103"/>
            </a:xfrm>
            <a:custGeom>
              <a:avLst/>
              <a:gdLst/>
              <a:ahLst/>
              <a:cxnLst/>
              <a:rect l="l" t="t" r="r" b="b"/>
              <a:pathLst>
                <a:path w="242" h="108" extrusionOk="0">
                  <a:moveTo>
                    <a:pt x="135" y="1"/>
                  </a:moveTo>
                  <a:cubicBezTo>
                    <a:pt x="135" y="1"/>
                    <a:pt x="1" y="1"/>
                    <a:pt x="1" y="108"/>
                  </a:cubicBezTo>
                  <a:lnTo>
                    <a:pt x="242" y="108"/>
                  </a:lnTo>
                  <a:cubicBezTo>
                    <a:pt x="242" y="1"/>
                    <a:pt x="135" y="1"/>
                    <a:pt x="1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65" name="Google Shape;1665;p55"/>
            <p:cNvSpPr/>
            <p:nvPr/>
          </p:nvSpPr>
          <p:spPr>
            <a:xfrm>
              <a:off x="3056668" y="3606470"/>
              <a:ext cx="10103" cy="15342"/>
            </a:xfrm>
            <a:custGeom>
              <a:avLst/>
              <a:gdLst/>
              <a:ahLst/>
              <a:cxnLst/>
              <a:rect l="l" t="t" r="r" b="b"/>
              <a:pathLst>
                <a:path w="108" h="164" extrusionOk="0">
                  <a:moveTo>
                    <a:pt x="107" y="1"/>
                  </a:moveTo>
                  <a:cubicBezTo>
                    <a:pt x="0" y="1"/>
                    <a:pt x="0" y="1"/>
                    <a:pt x="0" y="108"/>
                  </a:cubicBezTo>
                  <a:cubicBezTo>
                    <a:pt x="32" y="148"/>
                    <a:pt x="55" y="164"/>
                    <a:pt x="70" y="164"/>
                  </a:cubicBezTo>
                  <a:cubicBezTo>
                    <a:pt x="107" y="164"/>
                    <a:pt x="107" y="76"/>
                    <a:pt x="1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66" name="Google Shape;1666;p55"/>
            <p:cNvSpPr/>
            <p:nvPr/>
          </p:nvSpPr>
          <p:spPr>
            <a:xfrm>
              <a:off x="3224403" y="3606470"/>
              <a:ext cx="20113" cy="15342"/>
            </a:xfrm>
            <a:custGeom>
              <a:avLst/>
              <a:gdLst/>
              <a:ahLst/>
              <a:cxnLst/>
              <a:rect l="l" t="t" r="r" b="b"/>
              <a:pathLst>
                <a:path w="215" h="164" extrusionOk="0">
                  <a:moveTo>
                    <a:pt x="108" y="1"/>
                  </a:moveTo>
                  <a:cubicBezTo>
                    <a:pt x="108" y="1"/>
                    <a:pt x="0" y="1"/>
                    <a:pt x="0" y="108"/>
                  </a:cubicBezTo>
                  <a:lnTo>
                    <a:pt x="108" y="108"/>
                  </a:lnTo>
                  <a:cubicBezTo>
                    <a:pt x="140" y="148"/>
                    <a:pt x="162" y="164"/>
                    <a:pt x="178" y="164"/>
                  </a:cubicBezTo>
                  <a:cubicBezTo>
                    <a:pt x="215" y="164"/>
                    <a:pt x="215" y="76"/>
                    <a:pt x="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67" name="Google Shape;1667;p55"/>
            <p:cNvSpPr/>
            <p:nvPr/>
          </p:nvSpPr>
          <p:spPr>
            <a:xfrm>
              <a:off x="3402148" y="3606470"/>
              <a:ext cx="20113" cy="10103"/>
            </a:xfrm>
            <a:custGeom>
              <a:avLst/>
              <a:gdLst/>
              <a:ahLst/>
              <a:cxnLst/>
              <a:rect l="l" t="t" r="r" b="b"/>
              <a:pathLst>
                <a:path w="215" h="108" extrusionOk="0">
                  <a:moveTo>
                    <a:pt x="108" y="1"/>
                  </a:moveTo>
                  <a:cubicBezTo>
                    <a:pt x="1" y="1"/>
                    <a:pt x="1" y="1"/>
                    <a:pt x="1" y="108"/>
                  </a:cubicBezTo>
                  <a:lnTo>
                    <a:pt x="215" y="108"/>
                  </a:lnTo>
                  <a:cubicBezTo>
                    <a:pt x="215" y="1"/>
                    <a:pt x="108"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68" name="Google Shape;1668;p55"/>
            <p:cNvSpPr/>
            <p:nvPr/>
          </p:nvSpPr>
          <p:spPr>
            <a:xfrm>
              <a:off x="2878829" y="3754186"/>
              <a:ext cx="22639" cy="10103"/>
            </a:xfrm>
            <a:custGeom>
              <a:avLst/>
              <a:gdLst/>
              <a:ahLst/>
              <a:cxnLst/>
              <a:rect l="l" t="t" r="r" b="b"/>
              <a:pathLst>
                <a:path w="242" h="108" extrusionOk="0">
                  <a:moveTo>
                    <a:pt x="135" y="1"/>
                  </a:moveTo>
                  <a:cubicBezTo>
                    <a:pt x="135" y="1"/>
                    <a:pt x="1" y="1"/>
                    <a:pt x="1" y="108"/>
                  </a:cubicBezTo>
                  <a:lnTo>
                    <a:pt x="242" y="108"/>
                  </a:lnTo>
                  <a:cubicBezTo>
                    <a:pt x="242" y="1"/>
                    <a:pt x="135" y="1"/>
                    <a:pt x="1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69" name="Google Shape;1669;p55"/>
            <p:cNvSpPr/>
            <p:nvPr/>
          </p:nvSpPr>
          <p:spPr>
            <a:xfrm>
              <a:off x="3056668" y="3754186"/>
              <a:ext cx="10103" cy="10103"/>
            </a:xfrm>
            <a:custGeom>
              <a:avLst/>
              <a:gdLst/>
              <a:ahLst/>
              <a:cxnLst/>
              <a:rect l="l" t="t" r="r" b="b"/>
              <a:pathLst>
                <a:path w="108" h="108" extrusionOk="0">
                  <a:moveTo>
                    <a:pt x="107" y="1"/>
                  </a:moveTo>
                  <a:cubicBezTo>
                    <a:pt x="0" y="1"/>
                    <a:pt x="0" y="1"/>
                    <a:pt x="0" y="108"/>
                  </a:cubicBezTo>
                  <a:lnTo>
                    <a:pt x="107" y="108"/>
                  </a:ln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70" name="Google Shape;1670;p55"/>
            <p:cNvSpPr/>
            <p:nvPr/>
          </p:nvSpPr>
          <p:spPr>
            <a:xfrm>
              <a:off x="3224403" y="3754186"/>
              <a:ext cx="20113" cy="10103"/>
            </a:xfrm>
            <a:custGeom>
              <a:avLst/>
              <a:gdLst/>
              <a:ahLst/>
              <a:cxnLst/>
              <a:rect l="l" t="t" r="r" b="b"/>
              <a:pathLst>
                <a:path w="215" h="108" extrusionOk="0">
                  <a:moveTo>
                    <a:pt x="108" y="1"/>
                  </a:moveTo>
                  <a:cubicBezTo>
                    <a:pt x="108" y="1"/>
                    <a:pt x="0" y="1"/>
                    <a:pt x="0" y="108"/>
                  </a:cubicBezTo>
                  <a:lnTo>
                    <a:pt x="215" y="108"/>
                  </a:ln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71" name="Google Shape;1671;p55"/>
            <p:cNvSpPr/>
            <p:nvPr/>
          </p:nvSpPr>
          <p:spPr>
            <a:xfrm>
              <a:off x="3402148" y="3754186"/>
              <a:ext cx="20113" cy="10103"/>
            </a:xfrm>
            <a:custGeom>
              <a:avLst/>
              <a:gdLst/>
              <a:ahLst/>
              <a:cxnLst/>
              <a:rect l="l" t="t" r="r" b="b"/>
              <a:pathLst>
                <a:path w="215" h="108" extrusionOk="0">
                  <a:moveTo>
                    <a:pt x="108" y="1"/>
                  </a:moveTo>
                  <a:cubicBezTo>
                    <a:pt x="1" y="1"/>
                    <a:pt x="1" y="1"/>
                    <a:pt x="1" y="108"/>
                  </a:cubicBezTo>
                  <a:lnTo>
                    <a:pt x="215" y="108"/>
                  </a:lnTo>
                  <a:cubicBezTo>
                    <a:pt x="215" y="1"/>
                    <a:pt x="108"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672" name="Google Shape;1672;p55"/>
          <p:cNvGrpSpPr/>
          <p:nvPr/>
        </p:nvGrpSpPr>
        <p:grpSpPr>
          <a:xfrm>
            <a:off x="449509" y="368055"/>
            <a:ext cx="541000" cy="741197"/>
            <a:chOff x="1148622" y="1207755"/>
            <a:chExt cx="541000" cy="741197"/>
          </a:xfrm>
        </p:grpSpPr>
        <p:sp>
          <p:nvSpPr>
            <p:cNvPr id="1673" name="Google Shape;1673;p55"/>
            <p:cNvSpPr/>
            <p:nvPr/>
          </p:nvSpPr>
          <p:spPr>
            <a:xfrm>
              <a:off x="1148622" y="1207755"/>
              <a:ext cx="20113" cy="14500"/>
            </a:xfrm>
            <a:custGeom>
              <a:avLst/>
              <a:gdLst/>
              <a:ahLst/>
              <a:cxnLst/>
              <a:rect l="l" t="t" r="r" b="b"/>
              <a:pathLst>
                <a:path w="215" h="155" extrusionOk="0">
                  <a:moveTo>
                    <a:pt x="108" y="0"/>
                  </a:moveTo>
                  <a:cubicBezTo>
                    <a:pt x="108" y="0"/>
                    <a:pt x="1" y="0"/>
                    <a:pt x="1" y="107"/>
                  </a:cubicBezTo>
                  <a:lnTo>
                    <a:pt x="108" y="107"/>
                  </a:lnTo>
                  <a:cubicBezTo>
                    <a:pt x="143" y="143"/>
                    <a:pt x="167" y="155"/>
                    <a:pt x="183" y="155"/>
                  </a:cubicBezTo>
                  <a:cubicBezTo>
                    <a:pt x="215" y="155"/>
                    <a:pt x="215" y="107"/>
                    <a:pt x="215" y="107"/>
                  </a:cubicBezTo>
                  <a:cubicBezTo>
                    <a:pt x="215" y="0"/>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74" name="Google Shape;1674;p55"/>
            <p:cNvSpPr/>
            <p:nvPr/>
          </p:nvSpPr>
          <p:spPr>
            <a:xfrm>
              <a:off x="1326461" y="1207755"/>
              <a:ext cx="20113" cy="14500"/>
            </a:xfrm>
            <a:custGeom>
              <a:avLst/>
              <a:gdLst/>
              <a:ahLst/>
              <a:cxnLst/>
              <a:rect l="l" t="t" r="r" b="b"/>
              <a:pathLst>
                <a:path w="215" h="155" extrusionOk="0">
                  <a:moveTo>
                    <a:pt x="107" y="0"/>
                  </a:moveTo>
                  <a:cubicBezTo>
                    <a:pt x="0" y="0"/>
                    <a:pt x="0" y="0"/>
                    <a:pt x="0" y="107"/>
                  </a:cubicBezTo>
                  <a:lnTo>
                    <a:pt x="107" y="107"/>
                  </a:lnTo>
                  <a:cubicBezTo>
                    <a:pt x="107" y="143"/>
                    <a:pt x="119" y="155"/>
                    <a:pt x="135" y="155"/>
                  </a:cubicBezTo>
                  <a:cubicBezTo>
                    <a:pt x="167" y="155"/>
                    <a:pt x="214" y="107"/>
                    <a:pt x="214" y="107"/>
                  </a:cubicBezTo>
                  <a:cubicBezTo>
                    <a:pt x="214" y="0"/>
                    <a:pt x="107" y="0"/>
                    <a:pt x="10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75" name="Google Shape;1675;p55"/>
            <p:cNvSpPr/>
            <p:nvPr/>
          </p:nvSpPr>
          <p:spPr>
            <a:xfrm>
              <a:off x="1501680" y="1207755"/>
              <a:ext cx="12629" cy="20113"/>
            </a:xfrm>
            <a:custGeom>
              <a:avLst/>
              <a:gdLst/>
              <a:ahLst/>
              <a:cxnLst/>
              <a:rect l="l" t="t" r="r" b="b"/>
              <a:pathLst>
                <a:path w="135" h="215" extrusionOk="0">
                  <a:moveTo>
                    <a:pt x="135" y="0"/>
                  </a:moveTo>
                  <a:cubicBezTo>
                    <a:pt x="1" y="0"/>
                    <a:pt x="1" y="0"/>
                    <a:pt x="1" y="107"/>
                  </a:cubicBezTo>
                  <a:cubicBezTo>
                    <a:pt x="1" y="107"/>
                    <a:pt x="1" y="214"/>
                    <a:pt x="135" y="214"/>
                  </a:cubicBezTo>
                  <a:lnTo>
                    <a:pt x="135" y="107"/>
                  </a:lnTo>
                  <a:lnTo>
                    <a:pt x="13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76" name="Google Shape;1676;p55"/>
            <p:cNvSpPr/>
            <p:nvPr/>
          </p:nvSpPr>
          <p:spPr>
            <a:xfrm>
              <a:off x="1669415" y="1207755"/>
              <a:ext cx="20207" cy="14500"/>
            </a:xfrm>
            <a:custGeom>
              <a:avLst/>
              <a:gdLst/>
              <a:ahLst/>
              <a:cxnLst/>
              <a:rect l="l" t="t" r="r" b="b"/>
              <a:pathLst>
                <a:path w="216" h="155" extrusionOk="0">
                  <a:moveTo>
                    <a:pt x="108" y="0"/>
                  </a:moveTo>
                  <a:cubicBezTo>
                    <a:pt x="108" y="0"/>
                    <a:pt x="1" y="0"/>
                    <a:pt x="1" y="107"/>
                  </a:cubicBezTo>
                  <a:lnTo>
                    <a:pt x="108" y="107"/>
                  </a:lnTo>
                  <a:cubicBezTo>
                    <a:pt x="144" y="143"/>
                    <a:pt x="168" y="155"/>
                    <a:pt x="183" y="155"/>
                  </a:cubicBezTo>
                  <a:cubicBezTo>
                    <a:pt x="215" y="155"/>
                    <a:pt x="215" y="107"/>
                    <a:pt x="215" y="107"/>
                  </a:cubicBezTo>
                  <a:cubicBezTo>
                    <a:pt x="215" y="0"/>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77" name="Google Shape;1677;p55"/>
            <p:cNvSpPr/>
            <p:nvPr/>
          </p:nvSpPr>
          <p:spPr>
            <a:xfrm>
              <a:off x="1148622" y="1352944"/>
              <a:ext cx="20113" cy="15342"/>
            </a:xfrm>
            <a:custGeom>
              <a:avLst/>
              <a:gdLst/>
              <a:ahLst/>
              <a:cxnLst/>
              <a:rect l="l" t="t" r="r" b="b"/>
              <a:pathLst>
                <a:path w="215" h="164" extrusionOk="0">
                  <a:moveTo>
                    <a:pt x="108" y="1"/>
                  </a:moveTo>
                  <a:cubicBezTo>
                    <a:pt x="108" y="1"/>
                    <a:pt x="1" y="1"/>
                    <a:pt x="1" y="108"/>
                  </a:cubicBezTo>
                  <a:lnTo>
                    <a:pt x="108" y="108"/>
                  </a:lnTo>
                  <a:cubicBezTo>
                    <a:pt x="140" y="148"/>
                    <a:pt x="162" y="164"/>
                    <a:pt x="178" y="164"/>
                  </a:cubicBezTo>
                  <a:cubicBezTo>
                    <a:pt x="215" y="164"/>
                    <a:pt x="215" y="76"/>
                    <a:pt x="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78" name="Google Shape;1678;p55"/>
            <p:cNvSpPr/>
            <p:nvPr/>
          </p:nvSpPr>
          <p:spPr>
            <a:xfrm>
              <a:off x="1326461" y="1352944"/>
              <a:ext cx="20113" cy="15342"/>
            </a:xfrm>
            <a:custGeom>
              <a:avLst/>
              <a:gdLst/>
              <a:ahLst/>
              <a:cxnLst/>
              <a:rect l="l" t="t" r="r" b="b"/>
              <a:pathLst>
                <a:path w="215" h="164" extrusionOk="0">
                  <a:moveTo>
                    <a:pt x="107" y="1"/>
                  </a:moveTo>
                  <a:cubicBezTo>
                    <a:pt x="0" y="1"/>
                    <a:pt x="0" y="1"/>
                    <a:pt x="0" y="108"/>
                  </a:cubicBezTo>
                  <a:lnTo>
                    <a:pt x="107" y="108"/>
                  </a:lnTo>
                  <a:cubicBezTo>
                    <a:pt x="107" y="148"/>
                    <a:pt x="117" y="164"/>
                    <a:pt x="130" y="164"/>
                  </a:cubicBezTo>
                  <a:cubicBezTo>
                    <a:pt x="162" y="164"/>
                    <a:pt x="214" y="76"/>
                    <a:pt x="21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79" name="Google Shape;1679;p55"/>
            <p:cNvSpPr/>
            <p:nvPr/>
          </p:nvSpPr>
          <p:spPr>
            <a:xfrm>
              <a:off x="1501680" y="1352944"/>
              <a:ext cx="12629" cy="10103"/>
            </a:xfrm>
            <a:custGeom>
              <a:avLst/>
              <a:gdLst/>
              <a:ahLst/>
              <a:cxnLst/>
              <a:rect l="l" t="t" r="r" b="b"/>
              <a:pathLst>
                <a:path w="135" h="108" extrusionOk="0">
                  <a:moveTo>
                    <a:pt x="135" y="1"/>
                  </a:moveTo>
                  <a:cubicBezTo>
                    <a:pt x="1" y="1"/>
                    <a:pt x="1" y="1"/>
                    <a:pt x="1" y="108"/>
                  </a:cubicBezTo>
                  <a:lnTo>
                    <a:pt x="135"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80" name="Google Shape;1680;p55"/>
            <p:cNvSpPr/>
            <p:nvPr/>
          </p:nvSpPr>
          <p:spPr>
            <a:xfrm>
              <a:off x="1669415" y="1352944"/>
              <a:ext cx="20207" cy="15342"/>
            </a:xfrm>
            <a:custGeom>
              <a:avLst/>
              <a:gdLst/>
              <a:ahLst/>
              <a:cxnLst/>
              <a:rect l="l" t="t" r="r" b="b"/>
              <a:pathLst>
                <a:path w="216" h="164" extrusionOk="0">
                  <a:moveTo>
                    <a:pt x="108" y="1"/>
                  </a:moveTo>
                  <a:cubicBezTo>
                    <a:pt x="108" y="1"/>
                    <a:pt x="1" y="1"/>
                    <a:pt x="1" y="108"/>
                  </a:cubicBezTo>
                  <a:lnTo>
                    <a:pt x="108" y="108"/>
                  </a:lnTo>
                  <a:cubicBezTo>
                    <a:pt x="140" y="148"/>
                    <a:pt x="163" y="164"/>
                    <a:pt x="178" y="164"/>
                  </a:cubicBezTo>
                  <a:cubicBezTo>
                    <a:pt x="215" y="164"/>
                    <a:pt x="215" y="76"/>
                    <a:pt x="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81" name="Google Shape;1681;p55"/>
            <p:cNvSpPr/>
            <p:nvPr/>
          </p:nvSpPr>
          <p:spPr>
            <a:xfrm>
              <a:off x="1148622" y="1500660"/>
              <a:ext cx="20113" cy="10103"/>
            </a:xfrm>
            <a:custGeom>
              <a:avLst/>
              <a:gdLst/>
              <a:ahLst/>
              <a:cxnLst/>
              <a:rect l="l" t="t" r="r" b="b"/>
              <a:pathLst>
                <a:path w="215" h="108" extrusionOk="0">
                  <a:moveTo>
                    <a:pt x="108" y="1"/>
                  </a:moveTo>
                  <a:cubicBezTo>
                    <a:pt x="108" y="1"/>
                    <a:pt x="1" y="1"/>
                    <a:pt x="1" y="108"/>
                  </a:cubicBezTo>
                  <a:lnTo>
                    <a:pt x="215" y="108"/>
                  </a:ln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82" name="Google Shape;1682;p55"/>
            <p:cNvSpPr/>
            <p:nvPr/>
          </p:nvSpPr>
          <p:spPr>
            <a:xfrm>
              <a:off x="1326461" y="1500660"/>
              <a:ext cx="20113" cy="10103"/>
            </a:xfrm>
            <a:custGeom>
              <a:avLst/>
              <a:gdLst/>
              <a:ahLst/>
              <a:cxnLst/>
              <a:rect l="l" t="t" r="r" b="b"/>
              <a:pathLst>
                <a:path w="215" h="108" extrusionOk="0">
                  <a:moveTo>
                    <a:pt x="107" y="1"/>
                  </a:moveTo>
                  <a:cubicBezTo>
                    <a:pt x="0" y="1"/>
                    <a:pt x="0" y="1"/>
                    <a:pt x="0" y="108"/>
                  </a:cubicBezTo>
                  <a:lnTo>
                    <a:pt x="214" y="108"/>
                  </a:lnTo>
                  <a:cubicBezTo>
                    <a:pt x="214" y="1"/>
                    <a:pt x="107" y="1"/>
                    <a:pt x="1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83" name="Google Shape;1683;p55"/>
            <p:cNvSpPr/>
            <p:nvPr/>
          </p:nvSpPr>
          <p:spPr>
            <a:xfrm>
              <a:off x="1501680" y="1500660"/>
              <a:ext cx="12629" cy="10103"/>
            </a:xfrm>
            <a:custGeom>
              <a:avLst/>
              <a:gdLst/>
              <a:ahLst/>
              <a:cxnLst/>
              <a:rect l="l" t="t" r="r" b="b"/>
              <a:pathLst>
                <a:path w="135" h="108" extrusionOk="0">
                  <a:moveTo>
                    <a:pt x="135" y="1"/>
                  </a:moveTo>
                  <a:cubicBezTo>
                    <a:pt x="1" y="1"/>
                    <a:pt x="1" y="1"/>
                    <a:pt x="1" y="108"/>
                  </a:cubicBezTo>
                  <a:lnTo>
                    <a:pt x="135"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84" name="Google Shape;1684;p55"/>
            <p:cNvSpPr/>
            <p:nvPr/>
          </p:nvSpPr>
          <p:spPr>
            <a:xfrm>
              <a:off x="1669415" y="1500660"/>
              <a:ext cx="20207" cy="10103"/>
            </a:xfrm>
            <a:custGeom>
              <a:avLst/>
              <a:gdLst/>
              <a:ahLst/>
              <a:cxnLst/>
              <a:rect l="l" t="t" r="r" b="b"/>
              <a:pathLst>
                <a:path w="216" h="108" extrusionOk="0">
                  <a:moveTo>
                    <a:pt x="108" y="1"/>
                  </a:moveTo>
                  <a:cubicBezTo>
                    <a:pt x="108" y="1"/>
                    <a:pt x="1" y="1"/>
                    <a:pt x="1" y="108"/>
                  </a:cubicBezTo>
                  <a:lnTo>
                    <a:pt x="215" y="108"/>
                  </a:ln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85" name="Google Shape;1685;p55"/>
            <p:cNvSpPr/>
            <p:nvPr/>
          </p:nvSpPr>
          <p:spPr>
            <a:xfrm>
              <a:off x="1148622" y="1645943"/>
              <a:ext cx="20113" cy="10103"/>
            </a:xfrm>
            <a:custGeom>
              <a:avLst/>
              <a:gdLst/>
              <a:ahLst/>
              <a:cxnLst/>
              <a:rect l="l" t="t" r="r" b="b"/>
              <a:pathLst>
                <a:path w="215" h="108" extrusionOk="0">
                  <a:moveTo>
                    <a:pt x="1" y="0"/>
                  </a:moveTo>
                  <a:cubicBezTo>
                    <a:pt x="1" y="107"/>
                    <a:pt x="108" y="107"/>
                    <a:pt x="108" y="107"/>
                  </a:cubicBezTo>
                  <a:cubicBezTo>
                    <a:pt x="215" y="107"/>
                    <a:pt x="215" y="107"/>
                    <a:pt x="21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86" name="Google Shape;1686;p55"/>
            <p:cNvSpPr/>
            <p:nvPr/>
          </p:nvSpPr>
          <p:spPr>
            <a:xfrm>
              <a:off x="1326461" y="1645943"/>
              <a:ext cx="20113" cy="10103"/>
            </a:xfrm>
            <a:custGeom>
              <a:avLst/>
              <a:gdLst/>
              <a:ahLst/>
              <a:cxnLst/>
              <a:rect l="l" t="t" r="r" b="b"/>
              <a:pathLst>
                <a:path w="215" h="108" extrusionOk="0">
                  <a:moveTo>
                    <a:pt x="0" y="0"/>
                  </a:moveTo>
                  <a:cubicBezTo>
                    <a:pt x="0" y="107"/>
                    <a:pt x="0" y="107"/>
                    <a:pt x="107" y="107"/>
                  </a:cubicBezTo>
                  <a:cubicBezTo>
                    <a:pt x="107" y="107"/>
                    <a:pt x="214" y="107"/>
                    <a:pt x="21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87" name="Google Shape;1687;p55"/>
            <p:cNvSpPr/>
            <p:nvPr/>
          </p:nvSpPr>
          <p:spPr>
            <a:xfrm>
              <a:off x="1501680" y="1645943"/>
              <a:ext cx="12629" cy="10103"/>
            </a:xfrm>
            <a:custGeom>
              <a:avLst/>
              <a:gdLst/>
              <a:ahLst/>
              <a:cxnLst/>
              <a:rect l="l" t="t" r="r" b="b"/>
              <a:pathLst>
                <a:path w="135" h="108" extrusionOk="0">
                  <a:moveTo>
                    <a:pt x="1" y="0"/>
                  </a:moveTo>
                  <a:cubicBezTo>
                    <a:pt x="1" y="107"/>
                    <a:pt x="1" y="107"/>
                    <a:pt x="135" y="107"/>
                  </a:cubicBezTo>
                  <a:lnTo>
                    <a:pt x="13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88" name="Google Shape;1688;p55"/>
            <p:cNvSpPr/>
            <p:nvPr/>
          </p:nvSpPr>
          <p:spPr>
            <a:xfrm>
              <a:off x="1669415" y="1645943"/>
              <a:ext cx="20207" cy="10103"/>
            </a:xfrm>
            <a:custGeom>
              <a:avLst/>
              <a:gdLst/>
              <a:ahLst/>
              <a:cxnLst/>
              <a:rect l="l" t="t" r="r" b="b"/>
              <a:pathLst>
                <a:path w="216" h="108" extrusionOk="0">
                  <a:moveTo>
                    <a:pt x="1" y="0"/>
                  </a:moveTo>
                  <a:cubicBezTo>
                    <a:pt x="1" y="107"/>
                    <a:pt x="108" y="107"/>
                    <a:pt x="108" y="107"/>
                  </a:cubicBezTo>
                  <a:cubicBezTo>
                    <a:pt x="215" y="107"/>
                    <a:pt x="215" y="107"/>
                    <a:pt x="21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89" name="Google Shape;1689;p55"/>
            <p:cNvSpPr/>
            <p:nvPr/>
          </p:nvSpPr>
          <p:spPr>
            <a:xfrm>
              <a:off x="1148622" y="1787016"/>
              <a:ext cx="20113" cy="14220"/>
            </a:xfrm>
            <a:custGeom>
              <a:avLst/>
              <a:gdLst/>
              <a:ahLst/>
              <a:cxnLst/>
              <a:rect l="l" t="t" r="r" b="b"/>
              <a:pathLst>
                <a:path w="215" h="152" extrusionOk="0">
                  <a:moveTo>
                    <a:pt x="86" y="0"/>
                  </a:moveTo>
                  <a:cubicBezTo>
                    <a:pt x="54" y="0"/>
                    <a:pt x="1" y="76"/>
                    <a:pt x="1" y="152"/>
                  </a:cubicBezTo>
                  <a:lnTo>
                    <a:pt x="108" y="152"/>
                  </a:lnTo>
                  <a:cubicBezTo>
                    <a:pt x="215" y="152"/>
                    <a:pt x="215" y="152"/>
                    <a:pt x="215" y="45"/>
                  </a:cubicBezTo>
                  <a:lnTo>
                    <a:pt x="108" y="45"/>
                  </a:lnTo>
                  <a:cubicBezTo>
                    <a:pt x="108" y="13"/>
                    <a:pt x="99" y="0"/>
                    <a:pt x="8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90" name="Google Shape;1690;p55"/>
            <p:cNvSpPr/>
            <p:nvPr/>
          </p:nvSpPr>
          <p:spPr>
            <a:xfrm>
              <a:off x="1326461" y="1787016"/>
              <a:ext cx="20113" cy="14220"/>
            </a:xfrm>
            <a:custGeom>
              <a:avLst/>
              <a:gdLst/>
              <a:ahLst/>
              <a:cxnLst/>
              <a:rect l="l" t="t" r="r" b="b"/>
              <a:pathLst>
                <a:path w="215" h="152" extrusionOk="0">
                  <a:moveTo>
                    <a:pt x="38" y="0"/>
                  </a:moveTo>
                  <a:cubicBezTo>
                    <a:pt x="0" y="0"/>
                    <a:pt x="0" y="76"/>
                    <a:pt x="0" y="152"/>
                  </a:cubicBezTo>
                  <a:lnTo>
                    <a:pt x="107" y="152"/>
                  </a:lnTo>
                  <a:cubicBezTo>
                    <a:pt x="107" y="152"/>
                    <a:pt x="214" y="152"/>
                    <a:pt x="214" y="45"/>
                  </a:cubicBezTo>
                  <a:lnTo>
                    <a:pt x="107" y="45"/>
                  </a:lnTo>
                  <a:cubicBezTo>
                    <a:pt x="76" y="13"/>
                    <a:pt x="54" y="0"/>
                    <a:pt x="3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91" name="Google Shape;1691;p55"/>
            <p:cNvSpPr/>
            <p:nvPr/>
          </p:nvSpPr>
          <p:spPr>
            <a:xfrm>
              <a:off x="1501680" y="1791132"/>
              <a:ext cx="12629" cy="10103"/>
            </a:xfrm>
            <a:custGeom>
              <a:avLst/>
              <a:gdLst/>
              <a:ahLst/>
              <a:cxnLst/>
              <a:rect l="l" t="t" r="r" b="b"/>
              <a:pathLst>
                <a:path w="135" h="108" extrusionOk="0">
                  <a:moveTo>
                    <a:pt x="1" y="1"/>
                  </a:moveTo>
                  <a:cubicBezTo>
                    <a:pt x="1" y="108"/>
                    <a:pt x="1" y="108"/>
                    <a:pt x="135" y="108"/>
                  </a:cubicBez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92" name="Google Shape;1692;p55"/>
            <p:cNvSpPr/>
            <p:nvPr/>
          </p:nvSpPr>
          <p:spPr>
            <a:xfrm>
              <a:off x="1669415" y="1787016"/>
              <a:ext cx="20207" cy="14220"/>
            </a:xfrm>
            <a:custGeom>
              <a:avLst/>
              <a:gdLst/>
              <a:ahLst/>
              <a:cxnLst/>
              <a:rect l="l" t="t" r="r" b="b"/>
              <a:pathLst>
                <a:path w="216" h="152" extrusionOk="0">
                  <a:moveTo>
                    <a:pt x="86" y="0"/>
                  </a:moveTo>
                  <a:cubicBezTo>
                    <a:pt x="55" y="0"/>
                    <a:pt x="1" y="76"/>
                    <a:pt x="1" y="152"/>
                  </a:cubicBezTo>
                  <a:lnTo>
                    <a:pt x="108" y="152"/>
                  </a:lnTo>
                  <a:cubicBezTo>
                    <a:pt x="215" y="152"/>
                    <a:pt x="215" y="152"/>
                    <a:pt x="215" y="45"/>
                  </a:cubicBezTo>
                  <a:lnTo>
                    <a:pt x="108" y="45"/>
                  </a:lnTo>
                  <a:cubicBezTo>
                    <a:pt x="108" y="13"/>
                    <a:pt x="99" y="0"/>
                    <a:pt x="8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93" name="Google Shape;1693;p55"/>
            <p:cNvSpPr/>
            <p:nvPr/>
          </p:nvSpPr>
          <p:spPr>
            <a:xfrm>
              <a:off x="1148622" y="1926312"/>
              <a:ext cx="20113" cy="22639"/>
            </a:xfrm>
            <a:custGeom>
              <a:avLst/>
              <a:gdLst/>
              <a:ahLst/>
              <a:cxnLst/>
              <a:rect l="l" t="t" r="r" b="b"/>
              <a:pathLst>
                <a:path w="215" h="242" extrusionOk="0">
                  <a:moveTo>
                    <a:pt x="108" y="1"/>
                  </a:moveTo>
                  <a:lnTo>
                    <a:pt x="1" y="135"/>
                  </a:lnTo>
                  <a:lnTo>
                    <a:pt x="108" y="242"/>
                  </a:lnTo>
                  <a:cubicBezTo>
                    <a:pt x="215" y="242"/>
                    <a:pt x="215" y="242"/>
                    <a:pt x="215" y="135"/>
                  </a:cubicBez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94" name="Google Shape;1694;p55"/>
            <p:cNvSpPr/>
            <p:nvPr/>
          </p:nvSpPr>
          <p:spPr>
            <a:xfrm>
              <a:off x="1326461" y="1926312"/>
              <a:ext cx="20113" cy="22639"/>
            </a:xfrm>
            <a:custGeom>
              <a:avLst/>
              <a:gdLst/>
              <a:ahLst/>
              <a:cxnLst/>
              <a:rect l="l" t="t" r="r" b="b"/>
              <a:pathLst>
                <a:path w="215" h="242" extrusionOk="0">
                  <a:moveTo>
                    <a:pt x="107" y="1"/>
                  </a:moveTo>
                  <a:cubicBezTo>
                    <a:pt x="0" y="1"/>
                    <a:pt x="0" y="135"/>
                    <a:pt x="0" y="135"/>
                  </a:cubicBezTo>
                  <a:cubicBezTo>
                    <a:pt x="0" y="242"/>
                    <a:pt x="0" y="242"/>
                    <a:pt x="107" y="242"/>
                  </a:cubicBezTo>
                  <a:cubicBezTo>
                    <a:pt x="107" y="242"/>
                    <a:pt x="214" y="242"/>
                    <a:pt x="214" y="135"/>
                  </a:cubicBezTo>
                  <a:cubicBezTo>
                    <a:pt x="214" y="135"/>
                    <a:pt x="107" y="135"/>
                    <a:pt x="1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95" name="Google Shape;1695;p55"/>
            <p:cNvSpPr/>
            <p:nvPr/>
          </p:nvSpPr>
          <p:spPr>
            <a:xfrm>
              <a:off x="1501680" y="1926312"/>
              <a:ext cx="12629" cy="22639"/>
            </a:xfrm>
            <a:custGeom>
              <a:avLst/>
              <a:gdLst/>
              <a:ahLst/>
              <a:cxnLst/>
              <a:rect l="l" t="t" r="r" b="b"/>
              <a:pathLst>
                <a:path w="135" h="242" extrusionOk="0">
                  <a:moveTo>
                    <a:pt x="135" y="1"/>
                  </a:moveTo>
                  <a:cubicBezTo>
                    <a:pt x="1" y="1"/>
                    <a:pt x="1" y="135"/>
                    <a:pt x="1" y="135"/>
                  </a:cubicBezTo>
                  <a:cubicBezTo>
                    <a:pt x="1" y="242"/>
                    <a:pt x="1" y="242"/>
                    <a:pt x="135" y="242"/>
                  </a:cubicBezTo>
                  <a:lnTo>
                    <a:pt x="135" y="135"/>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96" name="Google Shape;1696;p55"/>
            <p:cNvSpPr/>
            <p:nvPr/>
          </p:nvSpPr>
          <p:spPr>
            <a:xfrm>
              <a:off x="1669415" y="1926312"/>
              <a:ext cx="20207" cy="22639"/>
            </a:xfrm>
            <a:custGeom>
              <a:avLst/>
              <a:gdLst/>
              <a:ahLst/>
              <a:cxnLst/>
              <a:rect l="l" t="t" r="r" b="b"/>
              <a:pathLst>
                <a:path w="216" h="242" extrusionOk="0">
                  <a:moveTo>
                    <a:pt x="108" y="1"/>
                  </a:moveTo>
                  <a:lnTo>
                    <a:pt x="1" y="135"/>
                  </a:lnTo>
                  <a:cubicBezTo>
                    <a:pt x="1" y="242"/>
                    <a:pt x="108" y="242"/>
                    <a:pt x="108" y="242"/>
                  </a:cubicBezTo>
                  <a:cubicBezTo>
                    <a:pt x="215" y="242"/>
                    <a:pt x="215" y="242"/>
                    <a:pt x="215" y="135"/>
                  </a:cubicBez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697" name="Google Shape;1697;p55"/>
          <p:cNvGrpSpPr/>
          <p:nvPr/>
        </p:nvGrpSpPr>
        <p:grpSpPr>
          <a:xfrm>
            <a:off x="7285354" y="4606955"/>
            <a:ext cx="543432" cy="741197"/>
            <a:chOff x="2878829" y="3023092"/>
            <a:chExt cx="543432" cy="741197"/>
          </a:xfrm>
        </p:grpSpPr>
        <p:sp>
          <p:nvSpPr>
            <p:cNvPr id="1698" name="Google Shape;1698;p55"/>
            <p:cNvSpPr/>
            <p:nvPr/>
          </p:nvSpPr>
          <p:spPr>
            <a:xfrm>
              <a:off x="2878829" y="3023092"/>
              <a:ext cx="22639" cy="20113"/>
            </a:xfrm>
            <a:custGeom>
              <a:avLst/>
              <a:gdLst/>
              <a:ahLst/>
              <a:cxnLst/>
              <a:rect l="l" t="t" r="r" b="b"/>
              <a:pathLst>
                <a:path w="242" h="215" extrusionOk="0">
                  <a:moveTo>
                    <a:pt x="135" y="0"/>
                  </a:moveTo>
                  <a:lnTo>
                    <a:pt x="1" y="107"/>
                  </a:lnTo>
                  <a:cubicBezTo>
                    <a:pt x="1" y="214"/>
                    <a:pt x="135" y="214"/>
                    <a:pt x="135" y="214"/>
                  </a:cubicBezTo>
                  <a:cubicBezTo>
                    <a:pt x="135" y="214"/>
                    <a:pt x="242" y="214"/>
                    <a:pt x="242" y="107"/>
                  </a:cubicBezTo>
                  <a:lnTo>
                    <a:pt x="13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99" name="Google Shape;1699;p55"/>
            <p:cNvSpPr/>
            <p:nvPr/>
          </p:nvSpPr>
          <p:spPr>
            <a:xfrm>
              <a:off x="3056668" y="3023092"/>
              <a:ext cx="10103" cy="20113"/>
            </a:xfrm>
            <a:custGeom>
              <a:avLst/>
              <a:gdLst/>
              <a:ahLst/>
              <a:cxnLst/>
              <a:rect l="l" t="t" r="r" b="b"/>
              <a:pathLst>
                <a:path w="108" h="215" extrusionOk="0">
                  <a:moveTo>
                    <a:pt x="107" y="0"/>
                  </a:moveTo>
                  <a:cubicBezTo>
                    <a:pt x="0" y="0"/>
                    <a:pt x="0" y="107"/>
                    <a:pt x="0" y="107"/>
                  </a:cubicBezTo>
                  <a:lnTo>
                    <a:pt x="0" y="214"/>
                  </a:lnTo>
                  <a:cubicBezTo>
                    <a:pt x="107" y="214"/>
                    <a:pt x="107" y="214"/>
                    <a:pt x="107" y="107"/>
                  </a:cubicBezTo>
                  <a:lnTo>
                    <a:pt x="1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00" name="Google Shape;1700;p55"/>
            <p:cNvSpPr/>
            <p:nvPr/>
          </p:nvSpPr>
          <p:spPr>
            <a:xfrm>
              <a:off x="3224403" y="3023092"/>
              <a:ext cx="20113" cy="20113"/>
            </a:xfrm>
            <a:custGeom>
              <a:avLst/>
              <a:gdLst/>
              <a:ahLst/>
              <a:cxnLst/>
              <a:rect l="l" t="t" r="r" b="b"/>
              <a:pathLst>
                <a:path w="215" h="215" extrusionOk="0">
                  <a:moveTo>
                    <a:pt x="108" y="0"/>
                  </a:moveTo>
                  <a:lnTo>
                    <a:pt x="0" y="107"/>
                  </a:lnTo>
                  <a:lnTo>
                    <a:pt x="108" y="214"/>
                  </a:lnTo>
                  <a:cubicBezTo>
                    <a:pt x="215" y="214"/>
                    <a:pt x="215" y="214"/>
                    <a:pt x="215" y="107"/>
                  </a:cubicBezTo>
                  <a:cubicBezTo>
                    <a:pt x="215" y="107"/>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01" name="Google Shape;1701;p55"/>
            <p:cNvSpPr/>
            <p:nvPr/>
          </p:nvSpPr>
          <p:spPr>
            <a:xfrm>
              <a:off x="3402148" y="3023092"/>
              <a:ext cx="20113" cy="20113"/>
            </a:xfrm>
            <a:custGeom>
              <a:avLst/>
              <a:gdLst/>
              <a:ahLst/>
              <a:cxnLst/>
              <a:rect l="l" t="t" r="r" b="b"/>
              <a:pathLst>
                <a:path w="215" h="215" extrusionOk="0">
                  <a:moveTo>
                    <a:pt x="108" y="0"/>
                  </a:moveTo>
                  <a:cubicBezTo>
                    <a:pt x="1" y="0"/>
                    <a:pt x="1" y="107"/>
                    <a:pt x="1" y="107"/>
                  </a:cubicBezTo>
                  <a:cubicBezTo>
                    <a:pt x="1" y="214"/>
                    <a:pt x="1" y="214"/>
                    <a:pt x="108" y="214"/>
                  </a:cubicBezTo>
                  <a:cubicBezTo>
                    <a:pt x="108" y="214"/>
                    <a:pt x="215" y="214"/>
                    <a:pt x="215" y="107"/>
                  </a:cubicBezTo>
                  <a:lnTo>
                    <a:pt x="10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02" name="Google Shape;1702;p55"/>
            <p:cNvSpPr/>
            <p:nvPr/>
          </p:nvSpPr>
          <p:spPr>
            <a:xfrm>
              <a:off x="2878829" y="3168282"/>
              <a:ext cx="22639" cy="22639"/>
            </a:xfrm>
            <a:custGeom>
              <a:avLst/>
              <a:gdLst/>
              <a:ahLst/>
              <a:cxnLst/>
              <a:rect l="l" t="t" r="r" b="b"/>
              <a:pathLst>
                <a:path w="242" h="242" extrusionOk="0">
                  <a:moveTo>
                    <a:pt x="135" y="1"/>
                  </a:moveTo>
                  <a:lnTo>
                    <a:pt x="1" y="108"/>
                  </a:lnTo>
                  <a:lnTo>
                    <a:pt x="135" y="242"/>
                  </a:lnTo>
                  <a:lnTo>
                    <a:pt x="242"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03" name="Google Shape;1703;p55"/>
            <p:cNvSpPr/>
            <p:nvPr/>
          </p:nvSpPr>
          <p:spPr>
            <a:xfrm>
              <a:off x="3056668" y="3168282"/>
              <a:ext cx="10103" cy="22639"/>
            </a:xfrm>
            <a:custGeom>
              <a:avLst/>
              <a:gdLst/>
              <a:ahLst/>
              <a:cxnLst/>
              <a:rect l="l" t="t" r="r" b="b"/>
              <a:pathLst>
                <a:path w="108" h="242" extrusionOk="0">
                  <a:moveTo>
                    <a:pt x="107" y="1"/>
                  </a:moveTo>
                  <a:cubicBezTo>
                    <a:pt x="0" y="1"/>
                    <a:pt x="0" y="108"/>
                    <a:pt x="0" y="108"/>
                  </a:cubicBezTo>
                  <a:cubicBezTo>
                    <a:pt x="0" y="108"/>
                    <a:pt x="0" y="242"/>
                    <a:pt x="107" y="242"/>
                  </a:cubicBezTo>
                  <a:lnTo>
                    <a:pt x="107" y="108"/>
                  </a:ln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04" name="Google Shape;1704;p55"/>
            <p:cNvSpPr/>
            <p:nvPr/>
          </p:nvSpPr>
          <p:spPr>
            <a:xfrm>
              <a:off x="3224403" y="3168282"/>
              <a:ext cx="20113" cy="22639"/>
            </a:xfrm>
            <a:custGeom>
              <a:avLst/>
              <a:gdLst/>
              <a:ahLst/>
              <a:cxnLst/>
              <a:rect l="l" t="t" r="r" b="b"/>
              <a:pathLst>
                <a:path w="215" h="242" extrusionOk="0">
                  <a:moveTo>
                    <a:pt x="108" y="1"/>
                  </a:moveTo>
                  <a:lnTo>
                    <a:pt x="0" y="108"/>
                  </a:lnTo>
                  <a:lnTo>
                    <a:pt x="108" y="242"/>
                  </a:lnTo>
                  <a:cubicBezTo>
                    <a:pt x="215" y="242"/>
                    <a:pt x="215" y="108"/>
                    <a:pt x="215" y="108"/>
                  </a:cubicBezTo>
                  <a:cubicBezTo>
                    <a:pt x="215" y="108"/>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05" name="Google Shape;1705;p55"/>
            <p:cNvSpPr/>
            <p:nvPr/>
          </p:nvSpPr>
          <p:spPr>
            <a:xfrm>
              <a:off x="3402148" y="3168282"/>
              <a:ext cx="20113" cy="22639"/>
            </a:xfrm>
            <a:custGeom>
              <a:avLst/>
              <a:gdLst/>
              <a:ahLst/>
              <a:cxnLst/>
              <a:rect l="l" t="t" r="r" b="b"/>
              <a:pathLst>
                <a:path w="215" h="242" extrusionOk="0">
                  <a:moveTo>
                    <a:pt x="108" y="1"/>
                  </a:moveTo>
                  <a:cubicBezTo>
                    <a:pt x="1" y="1"/>
                    <a:pt x="1" y="108"/>
                    <a:pt x="1" y="108"/>
                  </a:cubicBezTo>
                  <a:cubicBezTo>
                    <a:pt x="1" y="108"/>
                    <a:pt x="1" y="242"/>
                    <a:pt x="108" y="242"/>
                  </a:cubicBezTo>
                  <a:lnTo>
                    <a:pt x="215" y="108"/>
                  </a:ln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06" name="Google Shape;1706;p55"/>
            <p:cNvSpPr/>
            <p:nvPr/>
          </p:nvSpPr>
          <p:spPr>
            <a:xfrm>
              <a:off x="2878829" y="3315997"/>
              <a:ext cx="22639" cy="20113"/>
            </a:xfrm>
            <a:custGeom>
              <a:avLst/>
              <a:gdLst/>
              <a:ahLst/>
              <a:cxnLst/>
              <a:rect l="l" t="t" r="r" b="b"/>
              <a:pathLst>
                <a:path w="242" h="215" extrusionOk="0">
                  <a:moveTo>
                    <a:pt x="135" y="1"/>
                  </a:moveTo>
                  <a:lnTo>
                    <a:pt x="1" y="108"/>
                  </a:lnTo>
                  <a:lnTo>
                    <a:pt x="135" y="215"/>
                  </a:lnTo>
                  <a:lnTo>
                    <a:pt x="242"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07" name="Google Shape;1707;p55"/>
            <p:cNvSpPr/>
            <p:nvPr/>
          </p:nvSpPr>
          <p:spPr>
            <a:xfrm>
              <a:off x="3056668" y="3315997"/>
              <a:ext cx="10103" cy="20113"/>
            </a:xfrm>
            <a:custGeom>
              <a:avLst/>
              <a:gdLst/>
              <a:ahLst/>
              <a:cxnLst/>
              <a:rect l="l" t="t" r="r" b="b"/>
              <a:pathLst>
                <a:path w="108" h="215" extrusionOk="0">
                  <a:moveTo>
                    <a:pt x="107" y="1"/>
                  </a:moveTo>
                  <a:cubicBezTo>
                    <a:pt x="0" y="1"/>
                    <a:pt x="0" y="108"/>
                    <a:pt x="0" y="108"/>
                  </a:cubicBezTo>
                  <a:lnTo>
                    <a:pt x="0" y="215"/>
                  </a:lnTo>
                  <a:cubicBezTo>
                    <a:pt x="107" y="215"/>
                    <a:pt x="107" y="108"/>
                    <a:pt x="107" y="108"/>
                  </a:cubicBez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08" name="Google Shape;1708;p55"/>
            <p:cNvSpPr/>
            <p:nvPr/>
          </p:nvSpPr>
          <p:spPr>
            <a:xfrm>
              <a:off x="3224403" y="3315997"/>
              <a:ext cx="20113" cy="20113"/>
            </a:xfrm>
            <a:custGeom>
              <a:avLst/>
              <a:gdLst/>
              <a:ahLst/>
              <a:cxnLst/>
              <a:rect l="l" t="t" r="r" b="b"/>
              <a:pathLst>
                <a:path w="215" h="215" extrusionOk="0">
                  <a:moveTo>
                    <a:pt x="108" y="1"/>
                  </a:moveTo>
                  <a:lnTo>
                    <a:pt x="0" y="108"/>
                  </a:lnTo>
                  <a:cubicBezTo>
                    <a:pt x="108" y="108"/>
                    <a:pt x="108" y="215"/>
                    <a:pt x="108" y="215"/>
                  </a:cubicBezTo>
                  <a:cubicBezTo>
                    <a:pt x="215" y="215"/>
                    <a:pt x="215" y="108"/>
                    <a:pt x="215" y="108"/>
                  </a:cubicBez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09" name="Google Shape;1709;p55"/>
            <p:cNvSpPr/>
            <p:nvPr/>
          </p:nvSpPr>
          <p:spPr>
            <a:xfrm>
              <a:off x="3402148" y="3315997"/>
              <a:ext cx="20113" cy="20113"/>
            </a:xfrm>
            <a:custGeom>
              <a:avLst/>
              <a:gdLst/>
              <a:ahLst/>
              <a:cxnLst/>
              <a:rect l="l" t="t" r="r" b="b"/>
              <a:pathLst>
                <a:path w="215" h="215" extrusionOk="0">
                  <a:moveTo>
                    <a:pt x="108" y="1"/>
                  </a:moveTo>
                  <a:cubicBezTo>
                    <a:pt x="1" y="1"/>
                    <a:pt x="1" y="108"/>
                    <a:pt x="1" y="108"/>
                  </a:cubicBezTo>
                  <a:cubicBezTo>
                    <a:pt x="1" y="108"/>
                    <a:pt x="1" y="215"/>
                    <a:pt x="108" y="215"/>
                  </a:cubicBezTo>
                  <a:lnTo>
                    <a:pt x="215" y="108"/>
                  </a:ln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10" name="Google Shape;1710;p55"/>
            <p:cNvSpPr/>
            <p:nvPr/>
          </p:nvSpPr>
          <p:spPr>
            <a:xfrm>
              <a:off x="2878829" y="3461281"/>
              <a:ext cx="22639" cy="20113"/>
            </a:xfrm>
            <a:custGeom>
              <a:avLst/>
              <a:gdLst/>
              <a:ahLst/>
              <a:cxnLst/>
              <a:rect l="l" t="t" r="r" b="b"/>
              <a:pathLst>
                <a:path w="242" h="215" extrusionOk="0">
                  <a:moveTo>
                    <a:pt x="135" y="0"/>
                  </a:moveTo>
                  <a:cubicBezTo>
                    <a:pt x="135" y="0"/>
                    <a:pt x="1" y="0"/>
                    <a:pt x="1" y="107"/>
                  </a:cubicBezTo>
                  <a:lnTo>
                    <a:pt x="135" y="214"/>
                  </a:lnTo>
                  <a:lnTo>
                    <a:pt x="242" y="107"/>
                  </a:lnTo>
                  <a:cubicBezTo>
                    <a:pt x="242" y="0"/>
                    <a:pt x="135" y="0"/>
                    <a:pt x="1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11" name="Google Shape;1711;p55"/>
            <p:cNvSpPr/>
            <p:nvPr/>
          </p:nvSpPr>
          <p:spPr>
            <a:xfrm>
              <a:off x="3056668" y="3461281"/>
              <a:ext cx="10103" cy="20113"/>
            </a:xfrm>
            <a:custGeom>
              <a:avLst/>
              <a:gdLst/>
              <a:ahLst/>
              <a:cxnLst/>
              <a:rect l="l" t="t" r="r" b="b"/>
              <a:pathLst>
                <a:path w="108" h="215" extrusionOk="0">
                  <a:moveTo>
                    <a:pt x="107" y="0"/>
                  </a:moveTo>
                  <a:cubicBezTo>
                    <a:pt x="0" y="0"/>
                    <a:pt x="0" y="0"/>
                    <a:pt x="0" y="107"/>
                  </a:cubicBezTo>
                  <a:lnTo>
                    <a:pt x="0" y="214"/>
                  </a:lnTo>
                  <a:cubicBezTo>
                    <a:pt x="107" y="214"/>
                    <a:pt x="107" y="107"/>
                    <a:pt x="107" y="107"/>
                  </a:cubicBezTo>
                  <a:lnTo>
                    <a:pt x="1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12" name="Google Shape;1712;p55"/>
            <p:cNvSpPr/>
            <p:nvPr/>
          </p:nvSpPr>
          <p:spPr>
            <a:xfrm>
              <a:off x="3224403" y="3461281"/>
              <a:ext cx="20113" cy="20113"/>
            </a:xfrm>
            <a:custGeom>
              <a:avLst/>
              <a:gdLst/>
              <a:ahLst/>
              <a:cxnLst/>
              <a:rect l="l" t="t" r="r" b="b"/>
              <a:pathLst>
                <a:path w="215" h="215" extrusionOk="0">
                  <a:moveTo>
                    <a:pt x="108" y="0"/>
                  </a:moveTo>
                  <a:cubicBezTo>
                    <a:pt x="108" y="0"/>
                    <a:pt x="0" y="0"/>
                    <a:pt x="0" y="107"/>
                  </a:cubicBezTo>
                  <a:cubicBezTo>
                    <a:pt x="108" y="107"/>
                    <a:pt x="108" y="107"/>
                    <a:pt x="108" y="214"/>
                  </a:cubicBezTo>
                  <a:cubicBezTo>
                    <a:pt x="215" y="214"/>
                    <a:pt x="215" y="107"/>
                    <a:pt x="215" y="107"/>
                  </a:cubicBezTo>
                  <a:cubicBezTo>
                    <a:pt x="215" y="0"/>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13" name="Google Shape;1713;p55"/>
            <p:cNvSpPr/>
            <p:nvPr/>
          </p:nvSpPr>
          <p:spPr>
            <a:xfrm>
              <a:off x="3402148" y="3461281"/>
              <a:ext cx="20113" cy="20113"/>
            </a:xfrm>
            <a:custGeom>
              <a:avLst/>
              <a:gdLst/>
              <a:ahLst/>
              <a:cxnLst/>
              <a:rect l="l" t="t" r="r" b="b"/>
              <a:pathLst>
                <a:path w="215" h="215" extrusionOk="0">
                  <a:moveTo>
                    <a:pt x="108" y="0"/>
                  </a:moveTo>
                  <a:cubicBezTo>
                    <a:pt x="1" y="0"/>
                    <a:pt x="1" y="0"/>
                    <a:pt x="1" y="107"/>
                  </a:cubicBezTo>
                  <a:cubicBezTo>
                    <a:pt x="1" y="107"/>
                    <a:pt x="1" y="214"/>
                    <a:pt x="108" y="214"/>
                  </a:cubicBezTo>
                  <a:lnTo>
                    <a:pt x="215" y="107"/>
                  </a:lnTo>
                  <a:cubicBezTo>
                    <a:pt x="215" y="0"/>
                    <a:pt x="108"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14" name="Google Shape;1714;p55"/>
            <p:cNvSpPr/>
            <p:nvPr/>
          </p:nvSpPr>
          <p:spPr>
            <a:xfrm>
              <a:off x="2878829" y="3606470"/>
              <a:ext cx="22639" cy="10103"/>
            </a:xfrm>
            <a:custGeom>
              <a:avLst/>
              <a:gdLst/>
              <a:ahLst/>
              <a:cxnLst/>
              <a:rect l="l" t="t" r="r" b="b"/>
              <a:pathLst>
                <a:path w="242" h="108" extrusionOk="0">
                  <a:moveTo>
                    <a:pt x="135" y="1"/>
                  </a:moveTo>
                  <a:cubicBezTo>
                    <a:pt x="135" y="1"/>
                    <a:pt x="1" y="1"/>
                    <a:pt x="1" y="108"/>
                  </a:cubicBezTo>
                  <a:lnTo>
                    <a:pt x="242" y="108"/>
                  </a:lnTo>
                  <a:cubicBezTo>
                    <a:pt x="242" y="1"/>
                    <a:pt x="135" y="1"/>
                    <a:pt x="1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15" name="Google Shape;1715;p55"/>
            <p:cNvSpPr/>
            <p:nvPr/>
          </p:nvSpPr>
          <p:spPr>
            <a:xfrm>
              <a:off x="3056668" y="3606470"/>
              <a:ext cx="10103" cy="15342"/>
            </a:xfrm>
            <a:custGeom>
              <a:avLst/>
              <a:gdLst/>
              <a:ahLst/>
              <a:cxnLst/>
              <a:rect l="l" t="t" r="r" b="b"/>
              <a:pathLst>
                <a:path w="108" h="164" extrusionOk="0">
                  <a:moveTo>
                    <a:pt x="107" y="1"/>
                  </a:moveTo>
                  <a:cubicBezTo>
                    <a:pt x="0" y="1"/>
                    <a:pt x="0" y="1"/>
                    <a:pt x="0" y="108"/>
                  </a:cubicBezTo>
                  <a:cubicBezTo>
                    <a:pt x="32" y="148"/>
                    <a:pt x="55" y="164"/>
                    <a:pt x="70" y="164"/>
                  </a:cubicBezTo>
                  <a:cubicBezTo>
                    <a:pt x="107" y="164"/>
                    <a:pt x="107" y="76"/>
                    <a:pt x="1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16" name="Google Shape;1716;p55"/>
            <p:cNvSpPr/>
            <p:nvPr/>
          </p:nvSpPr>
          <p:spPr>
            <a:xfrm>
              <a:off x="3224403" y="3606470"/>
              <a:ext cx="20113" cy="15342"/>
            </a:xfrm>
            <a:custGeom>
              <a:avLst/>
              <a:gdLst/>
              <a:ahLst/>
              <a:cxnLst/>
              <a:rect l="l" t="t" r="r" b="b"/>
              <a:pathLst>
                <a:path w="215" h="164" extrusionOk="0">
                  <a:moveTo>
                    <a:pt x="108" y="1"/>
                  </a:moveTo>
                  <a:cubicBezTo>
                    <a:pt x="108" y="1"/>
                    <a:pt x="0" y="1"/>
                    <a:pt x="0" y="108"/>
                  </a:cubicBezTo>
                  <a:lnTo>
                    <a:pt x="108" y="108"/>
                  </a:lnTo>
                  <a:cubicBezTo>
                    <a:pt x="140" y="148"/>
                    <a:pt x="162" y="164"/>
                    <a:pt x="178" y="164"/>
                  </a:cubicBezTo>
                  <a:cubicBezTo>
                    <a:pt x="215" y="164"/>
                    <a:pt x="215" y="76"/>
                    <a:pt x="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17" name="Google Shape;1717;p55"/>
            <p:cNvSpPr/>
            <p:nvPr/>
          </p:nvSpPr>
          <p:spPr>
            <a:xfrm>
              <a:off x="3402148" y="3606470"/>
              <a:ext cx="20113" cy="10103"/>
            </a:xfrm>
            <a:custGeom>
              <a:avLst/>
              <a:gdLst/>
              <a:ahLst/>
              <a:cxnLst/>
              <a:rect l="l" t="t" r="r" b="b"/>
              <a:pathLst>
                <a:path w="215" h="108" extrusionOk="0">
                  <a:moveTo>
                    <a:pt x="108" y="1"/>
                  </a:moveTo>
                  <a:cubicBezTo>
                    <a:pt x="1" y="1"/>
                    <a:pt x="1" y="1"/>
                    <a:pt x="1" y="108"/>
                  </a:cubicBezTo>
                  <a:lnTo>
                    <a:pt x="215" y="108"/>
                  </a:lnTo>
                  <a:cubicBezTo>
                    <a:pt x="215" y="1"/>
                    <a:pt x="108"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18" name="Google Shape;1718;p55"/>
            <p:cNvSpPr/>
            <p:nvPr/>
          </p:nvSpPr>
          <p:spPr>
            <a:xfrm>
              <a:off x="2878829" y="3754186"/>
              <a:ext cx="22639" cy="10103"/>
            </a:xfrm>
            <a:custGeom>
              <a:avLst/>
              <a:gdLst/>
              <a:ahLst/>
              <a:cxnLst/>
              <a:rect l="l" t="t" r="r" b="b"/>
              <a:pathLst>
                <a:path w="242" h="108" extrusionOk="0">
                  <a:moveTo>
                    <a:pt x="135" y="1"/>
                  </a:moveTo>
                  <a:cubicBezTo>
                    <a:pt x="135" y="1"/>
                    <a:pt x="1" y="1"/>
                    <a:pt x="1" y="108"/>
                  </a:cubicBezTo>
                  <a:lnTo>
                    <a:pt x="242" y="108"/>
                  </a:lnTo>
                  <a:cubicBezTo>
                    <a:pt x="242" y="1"/>
                    <a:pt x="135" y="1"/>
                    <a:pt x="1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19" name="Google Shape;1719;p55"/>
            <p:cNvSpPr/>
            <p:nvPr/>
          </p:nvSpPr>
          <p:spPr>
            <a:xfrm>
              <a:off x="3056668" y="3754186"/>
              <a:ext cx="10103" cy="10103"/>
            </a:xfrm>
            <a:custGeom>
              <a:avLst/>
              <a:gdLst/>
              <a:ahLst/>
              <a:cxnLst/>
              <a:rect l="l" t="t" r="r" b="b"/>
              <a:pathLst>
                <a:path w="108" h="108" extrusionOk="0">
                  <a:moveTo>
                    <a:pt x="107" y="1"/>
                  </a:moveTo>
                  <a:cubicBezTo>
                    <a:pt x="0" y="1"/>
                    <a:pt x="0" y="1"/>
                    <a:pt x="0" y="108"/>
                  </a:cubicBezTo>
                  <a:lnTo>
                    <a:pt x="107" y="108"/>
                  </a:ln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20" name="Google Shape;1720;p55"/>
            <p:cNvSpPr/>
            <p:nvPr/>
          </p:nvSpPr>
          <p:spPr>
            <a:xfrm>
              <a:off x="3224403" y="3754186"/>
              <a:ext cx="20113" cy="10103"/>
            </a:xfrm>
            <a:custGeom>
              <a:avLst/>
              <a:gdLst/>
              <a:ahLst/>
              <a:cxnLst/>
              <a:rect l="l" t="t" r="r" b="b"/>
              <a:pathLst>
                <a:path w="215" h="108" extrusionOk="0">
                  <a:moveTo>
                    <a:pt x="108" y="1"/>
                  </a:moveTo>
                  <a:cubicBezTo>
                    <a:pt x="108" y="1"/>
                    <a:pt x="0" y="1"/>
                    <a:pt x="0" y="108"/>
                  </a:cubicBezTo>
                  <a:lnTo>
                    <a:pt x="215" y="108"/>
                  </a:ln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21" name="Google Shape;1721;p55"/>
            <p:cNvSpPr/>
            <p:nvPr/>
          </p:nvSpPr>
          <p:spPr>
            <a:xfrm>
              <a:off x="3402148" y="3754186"/>
              <a:ext cx="20113" cy="10103"/>
            </a:xfrm>
            <a:custGeom>
              <a:avLst/>
              <a:gdLst/>
              <a:ahLst/>
              <a:cxnLst/>
              <a:rect l="l" t="t" r="r" b="b"/>
              <a:pathLst>
                <a:path w="215" h="108" extrusionOk="0">
                  <a:moveTo>
                    <a:pt x="108" y="1"/>
                  </a:moveTo>
                  <a:cubicBezTo>
                    <a:pt x="1" y="1"/>
                    <a:pt x="1" y="1"/>
                    <a:pt x="1" y="108"/>
                  </a:cubicBezTo>
                  <a:lnTo>
                    <a:pt x="215" y="108"/>
                  </a:lnTo>
                  <a:cubicBezTo>
                    <a:pt x="215" y="1"/>
                    <a:pt x="108"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mc:AlternateContent xmlns:mc="http://schemas.openxmlformats.org/markup-compatibility/2006">
    <mc:Choice xmlns:p14="http://schemas.microsoft.com/office/powerpoint/2010/main" Requires="p14">
      <p:transition spd="slow" p14:dur="3000">
        <p14:shred/>
      </p:transition>
    </mc:Choice>
    <mc:Fallback>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18"/>
        <p:cNvGrpSpPr/>
        <p:nvPr/>
      </p:nvGrpSpPr>
      <p:grpSpPr>
        <a:xfrm>
          <a:off x="0" y="0"/>
          <a:ext cx="0" cy="0"/>
          <a:chOff x="0" y="0"/>
          <a:chExt cx="0" cy="0"/>
        </a:xfrm>
      </p:grpSpPr>
      <p:sp>
        <p:nvSpPr>
          <p:cNvPr id="1919" name="Google Shape;1919;p58"/>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HINDU UNDIVIDED FAMILY BUSINESS</a:t>
            </a:r>
            <a:endParaRPr dirty="0"/>
          </a:p>
        </p:txBody>
      </p:sp>
      <p:sp>
        <p:nvSpPr>
          <p:cNvPr id="2" name="Text Placeholder 1"/>
          <p:cNvSpPr>
            <a:spLocks noGrp="1"/>
          </p:cNvSpPr>
          <p:nvPr>
            <p:ph type="body" idx="1"/>
          </p:nvPr>
        </p:nvSpPr>
        <p:spPr>
          <a:xfrm>
            <a:off x="4645007" y="1921630"/>
            <a:ext cx="4201042" cy="3006839"/>
          </a:xfrm>
        </p:spPr>
        <p:txBody>
          <a:bodyPr/>
          <a:lstStyle/>
          <a:p>
            <a:pPr marL="139700" indent="0">
              <a:buNone/>
            </a:pPr>
            <a:r>
              <a:rPr lang="en-US" dirty="0" smtClean="0"/>
              <a:t>A JOINT HINDU FAMILY BUSINESS IS A FAMILY CONCERN WITH OPERATES UNDER THE PROVISION OF THE HINDU LAW AND HINDU SUCCESSION , ACT 1956… IT IS GOVERNED BY THE HINDU SUCCESSION ACT,1956. JOINT HINDU FAMILY BUSINESS,AUTHORITY OF CONTROLLING THE BUSINESS LIES IN HANDS OF THE ‘KARTA’.</a:t>
            </a:r>
            <a:endParaRPr lang="en-IN" dirty="0"/>
          </a:p>
        </p:txBody>
      </p:sp>
      <p:grpSp>
        <p:nvGrpSpPr>
          <p:cNvPr id="1944" name="Google Shape;1944;p58"/>
          <p:cNvGrpSpPr/>
          <p:nvPr/>
        </p:nvGrpSpPr>
        <p:grpSpPr>
          <a:xfrm>
            <a:off x="350893" y="345057"/>
            <a:ext cx="8225504" cy="344536"/>
            <a:chOff x="1942776" y="1722253"/>
            <a:chExt cx="2118174" cy="88722"/>
          </a:xfrm>
        </p:grpSpPr>
        <p:sp>
          <p:nvSpPr>
            <p:cNvPr id="1945" name="Google Shape;1945;p58"/>
            <p:cNvSpPr/>
            <p:nvPr/>
          </p:nvSpPr>
          <p:spPr>
            <a:xfrm>
              <a:off x="4038175" y="1788200"/>
              <a:ext cx="22775" cy="22775"/>
            </a:xfrm>
            <a:custGeom>
              <a:avLst/>
              <a:gdLst/>
              <a:ahLst/>
              <a:cxnLst/>
              <a:rect l="l" t="t" r="r" b="b"/>
              <a:pathLst>
                <a:path w="911" h="911" fill="none" extrusionOk="0">
                  <a:moveTo>
                    <a:pt x="910" y="455"/>
                  </a:moveTo>
                  <a:cubicBezTo>
                    <a:pt x="910" y="669"/>
                    <a:pt x="669" y="910"/>
                    <a:pt x="455" y="910"/>
                  </a:cubicBezTo>
                  <a:cubicBezTo>
                    <a:pt x="241" y="910"/>
                    <a:pt x="0" y="669"/>
                    <a:pt x="0" y="455"/>
                  </a:cubicBezTo>
                  <a:cubicBezTo>
                    <a:pt x="0" y="241"/>
                    <a:pt x="241" y="0"/>
                    <a:pt x="455" y="0"/>
                  </a:cubicBezTo>
                  <a:cubicBezTo>
                    <a:pt x="669" y="0"/>
                    <a:pt x="910" y="241"/>
                    <a:pt x="910" y="455"/>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46" name="Google Shape;1946;p58"/>
            <p:cNvSpPr/>
            <p:nvPr/>
          </p:nvSpPr>
          <p:spPr>
            <a:xfrm>
              <a:off x="1942776" y="1722253"/>
              <a:ext cx="52875" cy="50200"/>
            </a:xfrm>
            <a:custGeom>
              <a:avLst/>
              <a:gdLst/>
              <a:ahLst/>
              <a:cxnLst/>
              <a:rect l="l" t="t" r="r" b="b"/>
              <a:pathLst>
                <a:path w="2115" h="2008" fill="none" extrusionOk="0">
                  <a:moveTo>
                    <a:pt x="1874" y="776"/>
                  </a:moveTo>
                  <a:cubicBezTo>
                    <a:pt x="2115" y="1445"/>
                    <a:pt x="1446" y="2007"/>
                    <a:pt x="776" y="1900"/>
                  </a:cubicBezTo>
                  <a:cubicBezTo>
                    <a:pt x="428" y="1793"/>
                    <a:pt x="214" y="1552"/>
                    <a:pt x="107" y="1231"/>
                  </a:cubicBezTo>
                  <a:cubicBezTo>
                    <a:pt x="0" y="562"/>
                    <a:pt x="536" y="0"/>
                    <a:pt x="1205" y="107"/>
                  </a:cubicBezTo>
                  <a:cubicBezTo>
                    <a:pt x="1553" y="214"/>
                    <a:pt x="1767" y="455"/>
                    <a:pt x="1874" y="776"/>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947" name="Google Shape;1947;p58"/>
          <p:cNvGrpSpPr/>
          <p:nvPr/>
        </p:nvGrpSpPr>
        <p:grpSpPr>
          <a:xfrm>
            <a:off x="1074617" y="3928780"/>
            <a:ext cx="543432" cy="741197"/>
            <a:chOff x="2878829" y="3023092"/>
            <a:chExt cx="543432" cy="741197"/>
          </a:xfrm>
        </p:grpSpPr>
        <p:sp>
          <p:nvSpPr>
            <p:cNvPr id="1948" name="Google Shape;1948;p58"/>
            <p:cNvSpPr/>
            <p:nvPr/>
          </p:nvSpPr>
          <p:spPr>
            <a:xfrm>
              <a:off x="2878829" y="3023092"/>
              <a:ext cx="22639" cy="20113"/>
            </a:xfrm>
            <a:custGeom>
              <a:avLst/>
              <a:gdLst/>
              <a:ahLst/>
              <a:cxnLst/>
              <a:rect l="l" t="t" r="r" b="b"/>
              <a:pathLst>
                <a:path w="242" h="215" extrusionOk="0">
                  <a:moveTo>
                    <a:pt x="135" y="0"/>
                  </a:moveTo>
                  <a:lnTo>
                    <a:pt x="1" y="107"/>
                  </a:lnTo>
                  <a:cubicBezTo>
                    <a:pt x="1" y="214"/>
                    <a:pt x="135" y="214"/>
                    <a:pt x="135" y="214"/>
                  </a:cubicBezTo>
                  <a:cubicBezTo>
                    <a:pt x="135" y="214"/>
                    <a:pt x="242" y="214"/>
                    <a:pt x="242" y="107"/>
                  </a:cubicBezTo>
                  <a:lnTo>
                    <a:pt x="13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49" name="Google Shape;1949;p58"/>
            <p:cNvSpPr/>
            <p:nvPr/>
          </p:nvSpPr>
          <p:spPr>
            <a:xfrm>
              <a:off x="3056668" y="3023092"/>
              <a:ext cx="10103" cy="20113"/>
            </a:xfrm>
            <a:custGeom>
              <a:avLst/>
              <a:gdLst/>
              <a:ahLst/>
              <a:cxnLst/>
              <a:rect l="l" t="t" r="r" b="b"/>
              <a:pathLst>
                <a:path w="108" h="215" extrusionOk="0">
                  <a:moveTo>
                    <a:pt x="107" y="0"/>
                  </a:moveTo>
                  <a:cubicBezTo>
                    <a:pt x="0" y="0"/>
                    <a:pt x="0" y="107"/>
                    <a:pt x="0" y="107"/>
                  </a:cubicBezTo>
                  <a:lnTo>
                    <a:pt x="0" y="214"/>
                  </a:lnTo>
                  <a:cubicBezTo>
                    <a:pt x="107" y="214"/>
                    <a:pt x="107" y="214"/>
                    <a:pt x="107" y="107"/>
                  </a:cubicBezTo>
                  <a:lnTo>
                    <a:pt x="1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50" name="Google Shape;1950;p58"/>
            <p:cNvSpPr/>
            <p:nvPr/>
          </p:nvSpPr>
          <p:spPr>
            <a:xfrm>
              <a:off x="3224403" y="3023092"/>
              <a:ext cx="20113" cy="20113"/>
            </a:xfrm>
            <a:custGeom>
              <a:avLst/>
              <a:gdLst/>
              <a:ahLst/>
              <a:cxnLst/>
              <a:rect l="l" t="t" r="r" b="b"/>
              <a:pathLst>
                <a:path w="215" h="215" extrusionOk="0">
                  <a:moveTo>
                    <a:pt x="108" y="0"/>
                  </a:moveTo>
                  <a:lnTo>
                    <a:pt x="0" y="107"/>
                  </a:lnTo>
                  <a:lnTo>
                    <a:pt x="108" y="214"/>
                  </a:lnTo>
                  <a:cubicBezTo>
                    <a:pt x="215" y="214"/>
                    <a:pt x="215" y="214"/>
                    <a:pt x="215" y="107"/>
                  </a:cubicBezTo>
                  <a:cubicBezTo>
                    <a:pt x="215" y="107"/>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51" name="Google Shape;1951;p58"/>
            <p:cNvSpPr/>
            <p:nvPr/>
          </p:nvSpPr>
          <p:spPr>
            <a:xfrm>
              <a:off x="3402148" y="3023092"/>
              <a:ext cx="20113" cy="20113"/>
            </a:xfrm>
            <a:custGeom>
              <a:avLst/>
              <a:gdLst/>
              <a:ahLst/>
              <a:cxnLst/>
              <a:rect l="l" t="t" r="r" b="b"/>
              <a:pathLst>
                <a:path w="215" h="215" extrusionOk="0">
                  <a:moveTo>
                    <a:pt x="108" y="0"/>
                  </a:moveTo>
                  <a:cubicBezTo>
                    <a:pt x="1" y="0"/>
                    <a:pt x="1" y="107"/>
                    <a:pt x="1" y="107"/>
                  </a:cubicBezTo>
                  <a:cubicBezTo>
                    <a:pt x="1" y="214"/>
                    <a:pt x="1" y="214"/>
                    <a:pt x="108" y="214"/>
                  </a:cubicBezTo>
                  <a:cubicBezTo>
                    <a:pt x="108" y="214"/>
                    <a:pt x="215" y="214"/>
                    <a:pt x="215" y="107"/>
                  </a:cubicBezTo>
                  <a:lnTo>
                    <a:pt x="10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52" name="Google Shape;1952;p58"/>
            <p:cNvSpPr/>
            <p:nvPr/>
          </p:nvSpPr>
          <p:spPr>
            <a:xfrm>
              <a:off x="2878829" y="3168282"/>
              <a:ext cx="22639" cy="22639"/>
            </a:xfrm>
            <a:custGeom>
              <a:avLst/>
              <a:gdLst/>
              <a:ahLst/>
              <a:cxnLst/>
              <a:rect l="l" t="t" r="r" b="b"/>
              <a:pathLst>
                <a:path w="242" h="242" extrusionOk="0">
                  <a:moveTo>
                    <a:pt x="135" y="1"/>
                  </a:moveTo>
                  <a:lnTo>
                    <a:pt x="1" y="108"/>
                  </a:lnTo>
                  <a:lnTo>
                    <a:pt x="135" y="242"/>
                  </a:lnTo>
                  <a:lnTo>
                    <a:pt x="242"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53" name="Google Shape;1953;p58"/>
            <p:cNvSpPr/>
            <p:nvPr/>
          </p:nvSpPr>
          <p:spPr>
            <a:xfrm>
              <a:off x="3056668" y="3168282"/>
              <a:ext cx="10103" cy="22639"/>
            </a:xfrm>
            <a:custGeom>
              <a:avLst/>
              <a:gdLst/>
              <a:ahLst/>
              <a:cxnLst/>
              <a:rect l="l" t="t" r="r" b="b"/>
              <a:pathLst>
                <a:path w="108" h="242" extrusionOk="0">
                  <a:moveTo>
                    <a:pt x="107" y="1"/>
                  </a:moveTo>
                  <a:cubicBezTo>
                    <a:pt x="0" y="1"/>
                    <a:pt x="0" y="108"/>
                    <a:pt x="0" y="108"/>
                  </a:cubicBezTo>
                  <a:cubicBezTo>
                    <a:pt x="0" y="108"/>
                    <a:pt x="0" y="242"/>
                    <a:pt x="107" y="242"/>
                  </a:cubicBezTo>
                  <a:lnTo>
                    <a:pt x="107" y="108"/>
                  </a:ln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54" name="Google Shape;1954;p58"/>
            <p:cNvSpPr/>
            <p:nvPr/>
          </p:nvSpPr>
          <p:spPr>
            <a:xfrm>
              <a:off x="3224403" y="3168282"/>
              <a:ext cx="20113" cy="22639"/>
            </a:xfrm>
            <a:custGeom>
              <a:avLst/>
              <a:gdLst/>
              <a:ahLst/>
              <a:cxnLst/>
              <a:rect l="l" t="t" r="r" b="b"/>
              <a:pathLst>
                <a:path w="215" h="242" extrusionOk="0">
                  <a:moveTo>
                    <a:pt x="108" y="1"/>
                  </a:moveTo>
                  <a:lnTo>
                    <a:pt x="0" y="108"/>
                  </a:lnTo>
                  <a:lnTo>
                    <a:pt x="108" y="242"/>
                  </a:lnTo>
                  <a:cubicBezTo>
                    <a:pt x="215" y="242"/>
                    <a:pt x="215" y="108"/>
                    <a:pt x="215" y="108"/>
                  </a:cubicBezTo>
                  <a:cubicBezTo>
                    <a:pt x="215" y="108"/>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55" name="Google Shape;1955;p58"/>
            <p:cNvSpPr/>
            <p:nvPr/>
          </p:nvSpPr>
          <p:spPr>
            <a:xfrm>
              <a:off x="3402148" y="3168282"/>
              <a:ext cx="20113" cy="22639"/>
            </a:xfrm>
            <a:custGeom>
              <a:avLst/>
              <a:gdLst/>
              <a:ahLst/>
              <a:cxnLst/>
              <a:rect l="l" t="t" r="r" b="b"/>
              <a:pathLst>
                <a:path w="215" h="242" extrusionOk="0">
                  <a:moveTo>
                    <a:pt x="108" y="1"/>
                  </a:moveTo>
                  <a:cubicBezTo>
                    <a:pt x="1" y="1"/>
                    <a:pt x="1" y="108"/>
                    <a:pt x="1" y="108"/>
                  </a:cubicBezTo>
                  <a:cubicBezTo>
                    <a:pt x="1" y="108"/>
                    <a:pt x="1" y="242"/>
                    <a:pt x="108" y="242"/>
                  </a:cubicBezTo>
                  <a:lnTo>
                    <a:pt x="215" y="108"/>
                  </a:ln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56" name="Google Shape;1956;p58"/>
            <p:cNvSpPr/>
            <p:nvPr/>
          </p:nvSpPr>
          <p:spPr>
            <a:xfrm>
              <a:off x="2878829" y="3315997"/>
              <a:ext cx="22639" cy="20113"/>
            </a:xfrm>
            <a:custGeom>
              <a:avLst/>
              <a:gdLst/>
              <a:ahLst/>
              <a:cxnLst/>
              <a:rect l="l" t="t" r="r" b="b"/>
              <a:pathLst>
                <a:path w="242" h="215" extrusionOk="0">
                  <a:moveTo>
                    <a:pt x="135" y="1"/>
                  </a:moveTo>
                  <a:lnTo>
                    <a:pt x="1" y="108"/>
                  </a:lnTo>
                  <a:lnTo>
                    <a:pt x="135" y="215"/>
                  </a:lnTo>
                  <a:lnTo>
                    <a:pt x="242"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57" name="Google Shape;1957;p58"/>
            <p:cNvSpPr/>
            <p:nvPr/>
          </p:nvSpPr>
          <p:spPr>
            <a:xfrm>
              <a:off x="3056668" y="3315997"/>
              <a:ext cx="10103" cy="20113"/>
            </a:xfrm>
            <a:custGeom>
              <a:avLst/>
              <a:gdLst/>
              <a:ahLst/>
              <a:cxnLst/>
              <a:rect l="l" t="t" r="r" b="b"/>
              <a:pathLst>
                <a:path w="108" h="215" extrusionOk="0">
                  <a:moveTo>
                    <a:pt x="107" y="1"/>
                  </a:moveTo>
                  <a:cubicBezTo>
                    <a:pt x="0" y="1"/>
                    <a:pt x="0" y="108"/>
                    <a:pt x="0" y="108"/>
                  </a:cubicBezTo>
                  <a:lnTo>
                    <a:pt x="0" y="215"/>
                  </a:lnTo>
                  <a:cubicBezTo>
                    <a:pt x="107" y="215"/>
                    <a:pt x="107" y="108"/>
                    <a:pt x="107" y="108"/>
                  </a:cubicBez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58" name="Google Shape;1958;p58"/>
            <p:cNvSpPr/>
            <p:nvPr/>
          </p:nvSpPr>
          <p:spPr>
            <a:xfrm>
              <a:off x="3224403" y="3315997"/>
              <a:ext cx="20113" cy="20113"/>
            </a:xfrm>
            <a:custGeom>
              <a:avLst/>
              <a:gdLst/>
              <a:ahLst/>
              <a:cxnLst/>
              <a:rect l="l" t="t" r="r" b="b"/>
              <a:pathLst>
                <a:path w="215" h="215" extrusionOk="0">
                  <a:moveTo>
                    <a:pt x="108" y="1"/>
                  </a:moveTo>
                  <a:lnTo>
                    <a:pt x="0" y="108"/>
                  </a:lnTo>
                  <a:cubicBezTo>
                    <a:pt x="108" y="108"/>
                    <a:pt x="108" y="215"/>
                    <a:pt x="108" y="215"/>
                  </a:cubicBezTo>
                  <a:cubicBezTo>
                    <a:pt x="215" y="215"/>
                    <a:pt x="215" y="108"/>
                    <a:pt x="215" y="108"/>
                  </a:cubicBez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59" name="Google Shape;1959;p58"/>
            <p:cNvSpPr/>
            <p:nvPr/>
          </p:nvSpPr>
          <p:spPr>
            <a:xfrm>
              <a:off x="3402148" y="3315997"/>
              <a:ext cx="20113" cy="20113"/>
            </a:xfrm>
            <a:custGeom>
              <a:avLst/>
              <a:gdLst/>
              <a:ahLst/>
              <a:cxnLst/>
              <a:rect l="l" t="t" r="r" b="b"/>
              <a:pathLst>
                <a:path w="215" h="215" extrusionOk="0">
                  <a:moveTo>
                    <a:pt x="108" y="1"/>
                  </a:moveTo>
                  <a:cubicBezTo>
                    <a:pt x="1" y="1"/>
                    <a:pt x="1" y="108"/>
                    <a:pt x="1" y="108"/>
                  </a:cubicBezTo>
                  <a:cubicBezTo>
                    <a:pt x="1" y="108"/>
                    <a:pt x="1" y="215"/>
                    <a:pt x="108" y="215"/>
                  </a:cubicBezTo>
                  <a:lnTo>
                    <a:pt x="215" y="108"/>
                  </a:ln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60" name="Google Shape;1960;p58"/>
            <p:cNvSpPr/>
            <p:nvPr/>
          </p:nvSpPr>
          <p:spPr>
            <a:xfrm>
              <a:off x="2878829" y="3461281"/>
              <a:ext cx="22639" cy="20113"/>
            </a:xfrm>
            <a:custGeom>
              <a:avLst/>
              <a:gdLst/>
              <a:ahLst/>
              <a:cxnLst/>
              <a:rect l="l" t="t" r="r" b="b"/>
              <a:pathLst>
                <a:path w="242" h="215" extrusionOk="0">
                  <a:moveTo>
                    <a:pt x="135" y="0"/>
                  </a:moveTo>
                  <a:cubicBezTo>
                    <a:pt x="135" y="0"/>
                    <a:pt x="1" y="0"/>
                    <a:pt x="1" y="107"/>
                  </a:cubicBezTo>
                  <a:lnTo>
                    <a:pt x="135" y="214"/>
                  </a:lnTo>
                  <a:lnTo>
                    <a:pt x="242" y="107"/>
                  </a:lnTo>
                  <a:cubicBezTo>
                    <a:pt x="242" y="0"/>
                    <a:pt x="135" y="0"/>
                    <a:pt x="1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61" name="Google Shape;1961;p58"/>
            <p:cNvSpPr/>
            <p:nvPr/>
          </p:nvSpPr>
          <p:spPr>
            <a:xfrm>
              <a:off x="3056668" y="3461281"/>
              <a:ext cx="10103" cy="20113"/>
            </a:xfrm>
            <a:custGeom>
              <a:avLst/>
              <a:gdLst/>
              <a:ahLst/>
              <a:cxnLst/>
              <a:rect l="l" t="t" r="r" b="b"/>
              <a:pathLst>
                <a:path w="108" h="215" extrusionOk="0">
                  <a:moveTo>
                    <a:pt x="107" y="0"/>
                  </a:moveTo>
                  <a:cubicBezTo>
                    <a:pt x="0" y="0"/>
                    <a:pt x="0" y="0"/>
                    <a:pt x="0" y="107"/>
                  </a:cubicBezTo>
                  <a:lnTo>
                    <a:pt x="0" y="214"/>
                  </a:lnTo>
                  <a:cubicBezTo>
                    <a:pt x="107" y="214"/>
                    <a:pt x="107" y="107"/>
                    <a:pt x="107" y="107"/>
                  </a:cubicBezTo>
                  <a:lnTo>
                    <a:pt x="1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62" name="Google Shape;1962;p58"/>
            <p:cNvSpPr/>
            <p:nvPr/>
          </p:nvSpPr>
          <p:spPr>
            <a:xfrm>
              <a:off x="3224403" y="3461281"/>
              <a:ext cx="20113" cy="20113"/>
            </a:xfrm>
            <a:custGeom>
              <a:avLst/>
              <a:gdLst/>
              <a:ahLst/>
              <a:cxnLst/>
              <a:rect l="l" t="t" r="r" b="b"/>
              <a:pathLst>
                <a:path w="215" h="215" extrusionOk="0">
                  <a:moveTo>
                    <a:pt x="108" y="0"/>
                  </a:moveTo>
                  <a:cubicBezTo>
                    <a:pt x="108" y="0"/>
                    <a:pt x="0" y="0"/>
                    <a:pt x="0" y="107"/>
                  </a:cubicBezTo>
                  <a:cubicBezTo>
                    <a:pt x="108" y="107"/>
                    <a:pt x="108" y="107"/>
                    <a:pt x="108" y="214"/>
                  </a:cubicBezTo>
                  <a:cubicBezTo>
                    <a:pt x="215" y="214"/>
                    <a:pt x="215" y="107"/>
                    <a:pt x="215" y="107"/>
                  </a:cubicBezTo>
                  <a:cubicBezTo>
                    <a:pt x="215" y="0"/>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63" name="Google Shape;1963;p58"/>
            <p:cNvSpPr/>
            <p:nvPr/>
          </p:nvSpPr>
          <p:spPr>
            <a:xfrm>
              <a:off x="3402148" y="3461281"/>
              <a:ext cx="20113" cy="20113"/>
            </a:xfrm>
            <a:custGeom>
              <a:avLst/>
              <a:gdLst/>
              <a:ahLst/>
              <a:cxnLst/>
              <a:rect l="l" t="t" r="r" b="b"/>
              <a:pathLst>
                <a:path w="215" h="215" extrusionOk="0">
                  <a:moveTo>
                    <a:pt x="108" y="0"/>
                  </a:moveTo>
                  <a:cubicBezTo>
                    <a:pt x="1" y="0"/>
                    <a:pt x="1" y="0"/>
                    <a:pt x="1" y="107"/>
                  </a:cubicBezTo>
                  <a:cubicBezTo>
                    <a:pt x="1" y="107"/>
                    <a:pt x="1" y="214"/>
                    <a:pt x="108" y="214"/>
                  </a:cubicBezTo>
                  <a:lnTo>
                    <a:pt x="215" y="107"/>
                  </a:lnTo>
                  <a:cubicBezTo>
                    <a:pt x="215" y="0"/>
                    <a:pt x="108"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64" name="Google Shape;1964;p58"/>
            <p:cNvSpPr/>
            <p:nvPr/>
          </p:nvSpPr>
          <p:spPr>
            <a:xfrm>
              <a:off x="2878829" y="3606470"/>
              <a:ext cx="22639" cy="10103"/>
            </a:xfrm>
            <a:custGeom>
              <a:avLst/>
              <a:gdLst/>
              <a:ahLst/>
              <a:cxnLst/>
              <a:rect l="l" t="t" r="r" b="b"/>
              <a:pathLst>
                <a:path w="242" h="108" extrusionOk="0">
                  <a:moveTo>
                    <a:pt x="135" y="1"/>
                  </a:moveTo>
                  <a:cubicBezTo>
                    <a:pt x="135" y="1"/>
                    <a:pt x="1" y="1"/>
                    <a:pt x="1" y="108"/>
                  </a:cubicBezTo>
                  <a:lnTo>
                    <a:pt x="242" y="108"/>
                  </a:lnTo>
                  <a:cubicBezTo>
                    <a:pt x="242" y="1"/>
                    <a:pt x="135" y="1"/>
                    <a:pt x="1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65" name="Google Shape;1965;p58"/>
            <p:cNvSpPr/>
            <p:nvPr/>
          </p:nvSpPr>
          <p:spPr>
            <a:xfrm>
              <a:off x="3056668" y="3606470"/>
              <a:ext cx="10103" cy="15342"/>
            </a:xfrm>
            <a:custGeom>
              <a:avLst/>
              <a:gdLst/>
              <a:ahLst/>
              <a:cxnLst/>
              <a:rect l="l" t="t" r="r" b="b"/>
              <a:pathLst>
                <a:path w="108" h="164" extrusionOk="0">
                  <a:moveTo>
                    <a:pt x="107" y="1"/>
                  </a:moveTo>
                  <a:cubicBezTo>
                    <a:pt x="0" y="1"/>
                    <a:pt x="0" y="1"/>
                    <a:pt x="0" y="108"/>
                  </a:cubicBezTo>
                  <a:cubicBezTo>
                    <a:pt x="32" y="148"/>
                    <a:pt x="55" y="164"/>
                    <a:pt x="70" y="164"/>
                  </a:cubicBezTo>
                  <a:cubicBezTo>
                    <a:pt x="107" y="164"/>
                    <a:pt x="107" y="76"/>
                    <a:pt x="1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66" name="Google Shape;1966;p58"/>
            <p:cNvSpPr/>
            <p:nvPr/>
          </p:nvSpPr>
          <p:spPr>
            <a:xfrm>
              <a:off x="3224403" y="3606470"/>
              <a:ext cx="20113" cy="15342"/>
            </a:xfrm>
            <a:custGeom>
              <a:avLst/>
              <a:gdLst/>
              <a:ahLst/>
              <a:cxnLst/>
              <a:rect l="l" t="t" r="r" b="b"/>
              <a:pathLst>
                <a:path w="215" h="164" extrusionOk="0">
                  <a:moveTo>
                    <a:pt x="108" y="1"/>
                  </a:moveTo>
                  <a:cubicBezTo>
                    <a:pt x="108" y="1"/>
                    <a:pt x="0" y="1"/>
                    <a:pt x="0" y="108"/>
                  </a:cubicBezTo>
                  <a:lnTo>
                    <a:pt x="108" y="108"/>
                  </a:lnTo>
                  <a:cubicBezTo>
                    <a:pt x="140" y="148"/>
                    <a:pt x="162" y="164"/>
                    <a:pt x="178" y="164"/>
                  </a:cubicBezTo>
                  <a:cubicBezTo>
                    <a:pt x="215" y="164"/>
                    <a:pt x="215" y="76"/>
                    <a:pt x="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67" name="Google Shape;1967;p58"/>
            <p:cNvSpPr/>
            <p:nvPr/>
          </p:nvSpPr>
          <p:spPr>
            <a:xfrm>
              <a:off x="3402148" y="3606470"/>
              <a:ext cx="20113" cy="10103"/>
            </a:xfrm>
            <a:custGeom>
              <a:avLst/>
              <a:gdLst/>
              <a:ahLst/>
              <a:cxnLst/>
              <a:rect l="l" t="t" r="r" b="b"/>
              <a:pathLst>
                <a:path w="215" h="108" extrusionOk="0">
                  <a:moveTo>
                    <a:pt x="108" y="1"/>
                  </a:moveTo>
                  <a:cubicBezTo>
                    <a:pt x="1" y="1"/>
                    <a:pt x="1" y="1"/>
                    <a:pt x="1" y="108"/>
                  </a:cubicBezTo>
                  <a:lnTo>
                    <a:pt x="215" y="108"/>
                  </a:lnTo>
                  <a:cubicBezTo>
                    <a:pt x="215" y="1"/>
                    <a:pt x="108"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68" name="Google Shape;1968;p58"/>
            <p:cNvSpPr/>
            <p:nvPr/>
          </p:nvSpPr>
          <p:spPr>
            <a:xfrm>
              <a:off x="2878829" y="3754186"/>
              <a:ext cx="22639" cy="10103"/>
            </a:xfrm>
            <a:custGeom>
              <a:avLst/>
              <a:gdLst/>
              <a:ahLst/>
              <a:cxnLst/>
              <a:rect l="l" t="t" r="r" b="b"/>
              <a:pathLst>
                <a:path w="242" h="108" extrusionOk="0">
                  <a:moveTo>
                    <a:pt x="135" y="1"/>
                  </a:moveTo>
                  <a:cubicBezTo>
                    <a:pt x="135" y="1"/>
                    <a:pt x="1" y="1"/>
                    <a:pt x="1" y="108"/>
                  </a:cubicBezTo>
                  <a:lnTo>
                    <a:pt x="242" y="108"/>
                  </a:lnTo>
                  <a:cubicBezTo>
                    <a:pt x="242" y="1"/>
                    <a:pt x="135" y="1"/>
                    <a:pt x="1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69" name="Google Shape;1969;p58"/>
            <p:cNvSpPr/>
            <p:nvPr/>
          </p:nvSpPr>
          <p:spPr>
            <a:xfrm>
              <a:off x="3056668" y="3754186"/>
              <a:ext cx="10103" cy="10103"/>
            </a:xfrm>
            <a:custGeom>
              <a:avLst/>
              <a:gdLst/>
              <a:ahLst/>
              <a:cxnLst/>
              <a:rect l="l" t="t" r="r" b="b"/>
              <a:pathLst>
                <a:path w="108" h="108" extrusionOk="0">
                  <a:moveTo>
                    <a:pt x="107" y="1"/>
                  </a:moveTo>
                  <a:cubicBezTo>
                    <a:pt x="0" y="1"/>
                    <a:pt x="0" y="1"/>
                    <a:pt x="0" y="108"/>
                  </a:cubicBezTo>
                  <a:lnTo>
                    <a:pt x="107" y="108"/>
                  </a:ln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70" name="Google Shape;1970;p58"/>
            <p:cNvSpPr/>
            <p:nvPr/>
          </p:nvSpPr>
          <p:spPr>
            <a:xfrm>
              <a:off x="3224403" y="3754186"/>
              <a:ext cx="20113" cy="10103"/>
            </a:xfrm>
            <a:custGeom>
              <a:avLst/>
              <a:gdLst/>
              <a:ahLst/>
              <a:cxnLst/>
              <a:rect l="l" t="t" r="r" b="b"/>
              <a:pathLst>
                <a:path w="215" h="108" extrusionOk="0">
                  <a:moveTo>
                    <a:pt x="108" y="1"/>
                  </a:moveTo>
                  <a:cubicBezTo>
                    <a:pt x="108" y="1"/>
                    <a:pt x="0" y="1"/>
                    <a:pt x="0" y="108"/>
                  </a:cubicBezTo>
                  <a:lnTo>
                    <a:pt x="215" y="108"/>
                  </a:ln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71" name="Google Shape;1971;p58"/>
            <p:cNvSpPr/>
            <p:nvPr/>
          </p:nvSpPr>
          <p:spPr>
            <a:xfrm>
              <a:off x="3402148" y="3754186"/>
              <a:ext cx="20113" cy="10103"/>
            </a:xfrm>
            <a:custGeom>
              <a:avLst/>
              <a:gdLst/>
              <a:ahLst/>
              <a:cxnLst/>
              <a:rect l="l" t="t" r="r" b="b"/>
              <a:pathLst>
                <a:path w="215" h="108" extrusionOk="0">
                  <a:moveTo>
                    <a:pt x="108" y="1"/>
                  </a:moveTo>
                  <a:cubicBezTo>
                    <a:pt x="1" y="1"/>
                    <a:pt x="1" y="1"/>
                    <a:pt x="1" y="108"/>
                  </a:cubicBezTo>
                  <a:lnTo>
                    <a:pt x="215" y="108"/>
                  </a:lnTo>
                  <a:cubicBezTo>
                    <a:pt x="215" y="1"/>
                    <a:pt x="108"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972" name="Google Shape;1972;p58"/>
          <p:cNvGrpSpPr/>
          <p:nvPr/>
        </p:nvGrpSpPr>
        <p:grpSpPr>
          <a:xfrm>
            <a:off x="7546036" y="601150"/>
            <a:ext cx="543432" cy="741197"/>
            <a:chOff x="2878829" y="3023092"/>
            <a:chExt cx="543432" cy="741197"/>
          </a:xfrm>
        </p:grpSpPr>
        <p:sp>
          <p:nvSpPr>
            <p:cNvPr id="1973" name="Google Shape;1973;p58"/>
            <p:cNvSpPr/>
            <p:nvPr/>
          </p:nvSpPr>
          <p:spPr>
            <a:xfrm>
              <a:off x="2878829" y="3023092"/>
              <a:ext cx="22639" cy="20113"/>
            </a:xfrm>
            <a:custGeom>
              <a:avLst/>
              <a:gdLst/>
              <a:ahLst/>
              <a:cxnLst/>
              <a:rect l="l" t="t" r="r" b="b"/>
              <a:pathLst>
                <a:path w="242" h="215" extrusionOk="0">
                  <a:moveTo>
                    <a:pt x="135" y="0"/>
                  </a:moveTo>
                  <a:lnTo>
                    <a:pt x="1" y="107"/>
                  </a:lnTo>
                  <a:cubicBezTo>
                    <a:pt x="1" y="214"/>
                    <a:pt x="135" y="214"/>
                    <a:pt x="135" y="214"/>
                  </a:cubicBezTo>
                  <a:cubicBezTo>
                    <a:pt x="135" y="214"/>
                    <a:pt x="242" y="214"/>
                    <a:pt x="242" y="107"/>
                  </a:cubicBezTo>
                  <a:lnTo>
                    <a:pt x="13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74" name="Google Shape;1974;p58"/>
            <p:cNvSpPr/>
            <p:nvPr/>
          </p:nvSpPr>
          <p:spPr>
            <a:xfrm>
              <a:off x="3056668" y="3023092"/>
              <a:ext cx="10103" cy="20113"/>
            </a:xfrm>
            <a:custGeom>
              <a:avLst/>
              <a:gdLst/>
              <a:ahLst/>
              <a:cxnLst/>
              <a:rect l="l" t="t" r="r" b="b"/>
              <a:pathLst>
                <a:path w="108" h="215" extrusionOk="0">
                  <a:moveTo>
                    <a:pt x="107" y="0"/>
                  </a:moveTo>
                  <a:cubicBezTo>
                    <a:pt x="0" y="0"/>
                    <a:pt x="0" y="107"/>
                    <a:pt x="0" y="107"/>
                  </a:cubicBezTo>
                  <a:lnTo>
                    <a:pt x="0" y="214"/>
                  </a:lnTo>
                  <a:cubicBezTo>
                    <a:pt x="107" y="214"/>
                    <a:pt x="107" y="214"/>
                    <a:pt x="107" y="107"/>
                  </a:cubicBezTo>
                  <a:lnTo>
                    <a:pt x="1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75" name="Google Shape;1975;p58"/>
            <p:cNvSpPr/>
            <p:nvPr/>
          </p:nvSpPr>
          <p:spPr>
            <a:xfrm>
              <a:off x="3224403" y="3023092"/>
              <a:ext cx="20113" cy="20113"/>
            </a:xfrm>
            <a:custGeom>
              <a:avLst/>
              <a:gdLst/>
              <a:ahLst/>
              <a:cxnLst/>
              <a:rect l="l" t="t" r="r" b="b"/>
              <a:pathLst>
                <a:path w="215" h="215" extrusionOk="0">
                  <a:moveTo>
                    <a:pt x="108" y="0"/>
                  </a:moveTo>
                  <a:lnTo>
                    <a:pt x="0" y="107"/>
                  </a:lnTo>
                  <a:lnTo>
                    <a:pt x="108" y="214"/>
                  </a:lnTo>
                  <a:cubicBezTo>
                    <a:pt x="215" y="214"/>
                    <a:pt x="215" y="214"/>
                    <a:pt x="215" y="107"/>
                  </a:cubicBezTo>
                  <a:cubicBezTo>
                    <a:pt x="215" y="107"/>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76" name="Google Shape;1976;p58"/>
            <p:cNvSpPr/>
            <p:nvPr/>
          </p:nvSpPr>
          <p:spPr>
            <a:xfrm>
              <a:off x="3402148" y="3023092"/>
              <a:ext cx="20113" cy="20113"/>
            </a:xfrm>
            <a:custGeom>
              <a:avLst/>
              <a:gdLst/>
              <a:ahLst/>
              <a:cxnLst/>
              <a:rect l="l" t="t" r="r" b="b"/>
              <a:pathLst>
                <a:path w="215" h="215" extrusionOk="0">
                  <a:moveTo>
                    <a:pt x="108" y="0"/>
                  </a:moveTo>
                  <a:cubicBezTo>
                    <a:pt x="1" y="0"/>
                    <a:pt x="1" y="107"/>
                    <a:pt x="1" y="107"/>
                  </a:cubicBezTo>
                  <a:cubicBezTo>
                    <a:pt x="1" y="214"/>
                    <a:pt x="1" y="214"/>
                    <a:pt x="108" y="214"/>
                  </a:cubicBezTo>
                  <a:cubicBezTo>
                    <a:pt x="108" y="214"/>
                    <a:pt x="215" y="214"/>
                    <a:pt x="215" y="107"/>
                  </a:cubicBezTo>
                  <a:lnTo>
                    <a:pt x="10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77" name="Google Shape;1977;p58"/>
            <p:cNvSpPr/>
            <p:nvPr/>
          </p:nvSpPr>
          <p:spPr>
            <a:xfrm>
              <a:off x="2878829" y="3168282"/>
              <a:ext cx="22639" cy="22639"/>
            </a:xfrm>
            <a:custGeom>
              <a:avLst/>
              <a:gdLst/>
              <a:ahLst/>
              <a:cxnLst/>
              <a:rect l="l" t="t" r="r" b="b"/>
              <a:pathLst>
                <a:path w="242" h="242" extrusionOk="0">
                  <a:moveTo>
                    <a:pt x="135" y="1"/>
                  </a:moveTo>
                  <a:lnTo>
                    <a:pt x="1" y="108"/>
                  </a:lnTo>
                  <a:lnTo>
                    <a:pt x="135" y="242"/>
                  </a:lnTo>
                  <a:lnTo>
                    <a:pt x="242"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78" name="Google Shape;1978;p58"/>
            <p:cNvSpPr/>
            <p:nvPr/>
          </p:nvSpPr>
          <p:spPr>
            <a:xfrm>
              <a:off x="3056668" y="3168282"/>
              <a:ext cx="10103" cy="22639"/>
            </a:xfrm>
            <a:custGeom>
              <a:avLst/>
              <a:gdLst/>
              <a:ahLst/>
              <a:cxnLst/>
              <a:rect l="l" t="t" r="r" b="b"/>
              <a:pathLst>
                <a:path w="108" h="242" extrusionOk="0">
                  <a:moveTo>
                    <a:pt x="107" y="1"/>
                  </a:moveTo>
                  <a:cubicBezTo>
                    <a:pt x="0" y="1"/>
                    <a:pt x="0" y="108"/>
                    <a:pt x="0" y="108"/>
                  </a:cubicBezTo>
                  <a:cubicBezTo>
                    <a:pt x="0" y="108"/>
                    <a:pt x="0" y="242"/>
                    <a:pt x="107" y="242"/>
                  </a:cubicBezTo>
                  <a:lnTo>
                    <a:pt x="107" y="108"/>
                  </a:ln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79" name="Google Shape;1979;p58"/>
            <p:cNvSpPr/>
            <p:nvPr/>
          </p:nvSpPr>
          <p:spPr>
            <a:xfrm>
              <a:off x="3224403" y="3168282"/>
              <a:ext cx="20113" cy="22639"/>
            </a:xfrm>
            <a:custGeom>
              <a:avLst/>
              <a:gdLst/>
              <a:ahLst/>
              <a:cxnLst/>
              <a:rect l="l" t="t" r="r" b="b"/>
              <a:pathLst>
                <a:path w="215" h="242" extrusionOk="0">
                  <a:moveTo>
                    <a:pt x="108" y="1"/>
                  </a:moveTo>
                  <a:lnTo>
                    <a:pt x="0" y="108"/>
                  </a:lnTo>
                  <a:lnTo>
                    <a:pt x="108" y="242"/>
                  </a:lnTo>
                  <a:cubicBezTo>
                    <a:pt x="215" y="242"/>
                    <a:pt x="215" y="108"/>
                    <a:pt x="215" y="108"/>
                  </a:cubicBezTo>
                  <a:cubicBezTo>
                    <a:pt x="215" y="108"/>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80" name="Google Shape;1980;p58"/>
            <p:cNvSpPr/>
            <p:nvPr/>
          </p:nvSpPr>
          <p:spPr>
            <a:xfrm>
              <a:off x="3402148" y="3168282"/>
              <a:ext cx="20113" cy="22639"/>
            </a:xfrm>
            <a:custGeom>
              <a:avLst/>
              <a:gdLst/>
              <a:ahLst/>
              <a:cxnLst/>
              <a:rect l="l" t="t" r="r" b="b"/>
              <a:pathLst>
                <a:path w="215" h="242" extrusionOk="0">
                  <a:moveTo>
                    <a:pt x="108" y="1"/>
                  </a:moveTo>
                  <a:cubicBezTo>
                    <a:pt x="1" y="1"/>
                    <a:pt x="1" y="108"/>
                    <a:pt x="1" y="108"/>
                  </a:cubicBezTo>
                  <a:cubicBezTo>
                    <a:pt x="1" y="108"/>
                    <a:pt x="1" y="242"/>
                    <a:pt x="108" y="242"/>
                  </a:cubicBezTo>
                  <a:lnTo>
                    <a:pt x="215" y="108"/>
                  </a:ln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81" name="Google Shape;1981;p58"/>
            <p:cNvSpPr/>
            <p:nvPr/>
          </p:nvSpPr>
          <p:spPr>
            <a:xfrm>
              <a:off x="2878829" y="3315997"/>
              <a:ext cx="22639" cy="20113"/>
            </a:xfrm>
            <a:custGeom>
              <a:avLst/>
              <a:gdLst/>
              <a:ahLst/>
              <a:cxnLst/>
              <a:rect l="l" t="t" r="r" b="b"/>
              <a:pathLst>
                <a:path w="242" h="215" extrusionOk="0">
                  <a:moveTo>
                    <a:pt x="135" y="1"/>
                  </a:moveTo>
                  <a:lnTo>
                    <a:pt x="1" y="108"/>
                  </a:lnTo>
                  <a:lnTo>
                    <a:pt x="135" y="215"/>
                  </a:lnTo>
                  <a:lnTo>
                    <a:pt x="242"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82" name="Google Shape;1982;p58"/>
            <p:cNvSpPr/>
            <p:nvPr/>
          </p:nvSpPr>
          <p:spPr>
            <a:xfrm>
              <a:off x="3056668" y="3315997"/>
              <a:ext cx="10103" cy="20113"/>
            </a:xfrm>
            <a:custGeom>
              <a:avLst/>
              <a:gdLst/>
              <a:ahLst/>
              <a:cxnLst/>
              <a:rect l="l" t="t" r="r" b="b"/>
              <a:pathLst>
                <a:path w="108" h="215" extrusionOk="0">
                  <a:moveTo>
                    <a:pt x="107" y="1"/>
                  </a:moveTo>
                  <a:cubicBezTo>
                    <a:pt x="0" y="1"/>
                    <a:pt x="0" y="108"/>
                    <a:pt x="0" y="108"/>
                  </a:cubicBezTo>
                  <a:lnTo>
                    <a:pt x="0" y="215"/>
                  </a:lnTo>
                  <a:cubicBezTo>
                    <a:pt x="107" y="215"/>
                    <a:pt x="107" y="108"/>
                    <a:pt x="107" y="108"/>
                  </a:cubicBez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83" name="Google Shape;1983;p58"/>
            <p:cNvSpPr/>
            <p:nvPr/>
          </p:nvSpPr>
          <p:spPr>
            <a:xfrm>
              <a:off x="3224403" y="3315997"/>
              <a:ext cx="20113" cy="20113"/>
            </a:xfrm>
            <a:custGeom>
              <a:avLst/>
              <a:gdLst/>
              <a:ahLst/>
              <a:cxnLst/>
              <a:rect l="l" t="t" r="r" b="b"/>
              <a:pathLst>
                <a:path w="215" h="215" extrusionOk="0">
                  <a:moveTo>
                    <a:pt x="108" y="1"/>
                  </a:moveTo>
                  <a:lnTo>
                    <a:pt x="0" y="108"/>
                  </a:lnTo>
                  <a:cubicBezTo>
                    <a:pt x="108" y="108"/>
                    <a:pt x="108" y="215"/>
                    <a:pt x="108" y="215"/>
                  </a:cubicBezTo>
                  <a:cubicBezTo>
                    <a:pt x="215" y="215"/>
                    <a:pt x="215" y="108"/>
                    <a:pt x="215" y="108"/>
                  </a:cubicBez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84" name="Google Shape;1984;p58"/>
            <p:cNvSpPr/>
            <p:nvPr/>
          </p:nvSpPr>
          <p:spPr>
            <a:xfrm>
              <a:off x="3402148" y="3315997"/>
              <a:ext cx="20113" cy="20113"/>
            </a:xfrm>
            <a:custGeom>
              <a:avLst/>
              <a:gdLst/>
              <a:ahLst/>
              <a:cxnLst/>
              <a:rect l="l" t="t" r="r" b="b"/>
              <a:pathLst>
                <a:path w="215" h="215" extrusionOk="0">
                  <a:moveTo>
                    <a:pt x="108" y="1"/>
                  </a:moveTo>
                  <a:cubicBezTo>
                    <a:pt x="1" y="1"/>
                    <a:pt x="1" y="108"/>
                    <a:pt x="1" y="108"/>
                  </a:cubicBezTo>
                  <a:cubicBezTo>
                    <a:pt x="1" y="108"/>
                    <a:pt x="1" y="215"/>
                    <a:pt x="108" y="215"/>
                  </a:cubicBezTo>
                  <a:lnTo>
                    <a:pt x="215" y="108"/>
                  </a:ln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85" name="Google Shape;1985;p58"/>
            <p:cNvSpPr/>
            <p:nvPr/>
          </p:nvSpPr>
          <p:spPr>
            <a:xfrm>
              <a:off x="2878829" y="3461281"/>
              <a:ext cx="22639" cy="20113"/>
            </a:xfrm>
            <a:custGeom>
              <a:avLst/>
              <a:gdLst/>
              <a:ahLst/>
              <a:cxnLst/>
              <a:rect l="l" t="t" r="r" b="b"/>
              <a:pathLst>
                <a:path w="242" h="215" extrusionOk="0">
                  <a:moveTo>
                    <a:pt x="135" y="0"/>
                  </a:moveTo>
                  <a:cubicBezTo>
                    <a:pt x="135" y="0"/>
                    <a:pt x="1" y="0"/>
                    <a:pt x="1" y="107"/>
                  </a:cubicBezTo>
                  <a:lnTo>
                    <a:pt x="135" y="214"/>
                  </a:lnTo>
                  <a:lnTo>
                    <a:pt x="242" y="107"/>
                  </a:lnTo>
                  <a:cubicBezTo>
                    <a:pt x="242" y="0"/>
                    <a:pt x="135" y="0"/>
                    <a:pt x="1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86" name="Google Shape;1986;p58"/>
            <p:cNvSpPr/>
            <p:nvPr/>
          </p:nvSpPr>
          <p:spPr>
            <a:xfrm>
              <a:off x="3056668" y="3461281"/>
              <a:ext cx="10103" cy="20113"/>
            </a:xfrm>
            <a:custGeom>
              <a:avLst/>
              <a:gdLst/>
              <a:ahLst/>
              <a:cxnLst/>
              <a:rect l="l" t="t" r="r" b="b"/>
              <a:pathLst>
                <a:path w="108" h="215" extrusionOk="0">
                  <a:moveTo>
                    <a:pt x="107" y="0"/>
                  </a:moveTo>
                  <a:cubicBezTo>
                    <a:pt x="0" y="0"/>
                    <a:pt x="0" y="0"/>
                    <a:pt x="0" y="107"/>
                  </a:cubicBezTo>
                  <a:lnTo>
                    <a:pt x="0" y="214"/>
                  </a:lnTo>
                  <a:cubicBezTo>
                    <a:pt x="107" y="214"/>
                    <a:pt x="107" y="107"/>
                    <a:pt x="107" y="107"/>
                  </a:cubicBezTo>
                  <a:lnTo>
                    <a:pt x="1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87" name="Google Shape;1987;p58"/>
            <p:cNvSpPr/>
            <p:nvPr/>
          </p:nvSpPr>
          <p:spPr>
            <a:xfrm>
              <a:off x="3224403" y="3461281"/>
              <a:ext cx="20113" cy="20113"/>
            </a:xfrm>
            <a:custGeom>
              <a:avLst/>
              <a:gdLst/>
              <a:ahLst/>
              <a:cxnLst/>
              <a:rect l="l" t="t" r="r" b="b"/>
              <a:pathLst>
                <a:path w="215" h="215" extrusionOk="0">
                  <a:moveTo>
                    <a:pt x="108" y="0"/>
                  </a:moveTo>
                  <a:cubicBezTo>
                    <a:pt x="108" y="0"/>
                    <a:pt x="0" y="0"/>
                    <a:pt x="0" y="107"/>
                  </a:cubicBezTo>
                  <a:cubicBezTo>
                    <a:pt x="108" y="107"/>
                    <a:pt x="108" y="107"/>
                    <a:pt x="108" y="214"/>
                  </a:cubicBezTo>
                  <a:cubicBezTo>
                    <a:pt x="215" y="214"/>
                    <a:pt x="215" y="107"/>
                    <a:pt x="215" y="107"/>
                  </a:cubicBezTo>
                  <a:cubicBezTo>
                    <a:pt x="215" y="0"/>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88" name="Google Shape;1988;p58"/>
            <p:cNvSpPr/>
            <p:nvPr/>
          </p:nvSpPr>
          <p:spPr>
            <a:xfrm>
              <a:off x="3402148" y="3461281"/>
              <a:ext cx="20113" cy="20113"/>
            </a:xfrm>
            <a:custGeom>
              <a:avLst/>
              <a:gdLst/>
              <a:ahLst/>
              <a:cxnLst/>
              <a:rect l="l" t="t" r="r" b="b"/>
              <a:pathLst>
                <a:path w="215" h="215" extrusionOk="0">
                  <a:moveTo>
                    <a:pt x="108" y="0"/>
                  </a:moveTo>
                  <a:cubicBezTo>
                    <a:pt x="1" y="0"/>
                    <a:pt x="1" y="0"/>
                    <a:pt x="1" y="107"/>
                  </a:cubicBezTo>
                  <a:cubicBezTo>
                    <a:pt x="1" y="107"/>
                    <a:pt x="1" y="214"/>
                    <a:pt x="108" y="214"/>
                  </a:cubicBezTo>
                  <a:lnTo>
                    <a:pt x="215" y="107"/>
                  </a:lnTo>
                  <a:cubicBezTo>
                    <a:pt x="215" y="0"/>
                    <a:pt x="108"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89" name="Google Shape;1989;p58"/>
            <p:cNvSpPr/>
            <p:nvPr/>
          </p:nvSpPr>
          <p:spPr>
            <a:xfrm>
              <a:off x="2878829" y="3606470"/>
              <a:ext cx="22639" cy="10103"/>
            </a:xfrm>
            <a:custGeom>
              <a:avLst/>
              <a:gdLst/>
              <a:ahLst/>
              <a:cxnLst/>
              <a:rect l="l" t="t" r="r" b="b"/>
              <a:pathLst>
                <a:path w="242" h="108" extrusionOk="0">
                  <a:moveTo>
                    <a:pt x="135" y="1"/>
                  </a:moveTo>
                  <a:cubicBezTo>
                    <a:pt x="135" y="1"/>
                    <a:pt x="1" y="1"/>
                    <a:pt x="1" y="108"/>
                  </a:cubicBezTo>
                  <a:lnTo>
                    <a:pt x="242" y="108"/>
                  </a:lnTo>
                  <a:cubicBezTo>
                    <a:pt x="242" y="1"/>
                    <a:pt x="135" y="1"/>
                    <a:pt x="1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90" name="Google Shape;1990;p58"/>
            <p:cNvSpPr/>
            <p:nvPr/>
          </p:nvSpPr>
          <p:spPr>
            <a:xfrm>
              <a:off x="3056668" y="3606470"/>
              <a:ext cx="10103" cy="15342"/>
            </a:xfrm>
            <a:custGeom>
              <a:avLst/>
              <a:gdLst/>
              <a:ahLst/>
              <a:cxnLst/>
              <a:rect l="l" t="t" r="r" b="b"/>
              <a:pathLst>
                <a:path w="108" h="164" extrusionOk="0">
                  <a:moveTo>
                    <a:pt x="107" y="1"/>
                  </a:moveTo>
                  <a:cubicBezTo>
                    <a:pt x="0" y="1"/>
                    <a:pt x="0" y="1"/>
                    <a:pt x="0" y="108"/>
                  </a:cubicBezTo>
                  <a:cubicBezTo>
                    <a:pt x="32" y="148"/>
                    <a:pt x="55" y="164"/>
                    <a:pt x="70" y="164"/>
                  </a:cubicBezTo>
                  <a:cubicBezTo>
                    <a:pt x="107" y="164"/>
                    <a:pt x="107" y="76"/>
                    <a:pt x="1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91" name="Google Shape;1991;p58"/>
            <p:cNvSpPr/>
            <p:nvPr/>
          </p:nvSpPr>
          <p:spPr>
            <a:xfrm>
              <a:off x="3224403" y="3606470"/>
              <a:ext cx="20113" cy="15342"/>
            </a:xfrm>
            <a:custGeom>
              <a:avLst/>
              <a:gdLst/>
              <a:ahLst/>
              <a:cxnLst/>
              <a:rect l="l" t="t" r="r" b="b"/>
              <a:pathLst>
                <a:path w="215" h="164" extrusionOk="0">
                  <a:moveTo>
                    <a:pt x="108" y="1"/>
                  </a:moveTo>
                  <a:cubicBezTo>
                    <a:pt x="108" y="1"/>
                    <a:pt x="0" y="1"/>
                    <a:pt x="0" y="108"/>
                  </a:cubicBezTo>
                  <a:lnTo>
                    <a:pt x="108" y="108"/>
                  </a:lnTo>
                  <a:cubicBezTo>
                    <a:pt x="140" y="148"/>
                    <a:pt x="162" y="164"/>
                    <a:pt x="178" y="164"/>
                  </a:cubicBezTo>
                  <a:cubicBezTo>
                    <a:pt x="215" y="164"/>
                    <a:pt x="215" y="76"/>
                    <a:pt x="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92" name="Google Shape;1992;p58"/>
            <p:cNvSpPr/>
            <p:nvPr/>
          </p:nvSpPr>
          <p:spPr>
            <a:xfrm>
              <a:off x="3402148" y="3606470"/>
              <a:ext cx="20113" cy="10103"/>
            </a:xfrm>
            <a:custGeom>
              <a:avLst/>
              <a:gdLst/>
              <a:ahLst/>
              <a:cxnLst/>
              <a:rect l="l" t="t" r="r" b="b"/>
              <a:pathLst>
                <a:path w="215" h="108" extrusionOk="0">
                  <a:moveTo>
                    <a:pt x="108" y="1"/>
                  </a:moveTo>
                  <a:cubicBezTo>
                    <a:pt x="1" y="1"/>
                    <a:pt x="1" y="1"/>
                    <a:pt x="1" y="108"/>
                  </a:cubicBezTo>
                  <a:lnTo>
                    <a:pt x="215" y="108"/>
                  </a:lnTo>
                  <a:cubicBezTo>
                    <a:pt x="215" y="1"/>
                    <a:pt x="108"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93" name="Google Shape;1993;p58"/>
            <p:cNvSpPr/>
            <p:nvPr/>
          </p:nvSpPr>
          <p:spPr>
            <a:xfrm>
              <a:off x="2878829" y="3754186"/>
              <a:ext cx="22639" cy="10103"/>
            </a:xfrm>
            <a:custGeom>
              <a:avLst/>
              <a:gdLst/>
              <a:ahLst/>
              <a:cxnLst/>
              <a:rect l="l" t="t" r="r" b="b"/>
              <a:pathLst>
                <a:path w="242" h="108" extrusionOk="0">
                  <a:moveTo>
                    <a:pt x="135" y="1"/>
                  </a:moveTo>
                  <a:cubicBezTo>
                    <a:pt x="135" y="1"/>
                    <a:pt x="1" y="1"/>
                    <a:pt x="1" y="108"/>
                  </a:cubicBezTo>
                  <a:lnTo>
                    <a:pt x="242" y="108"/>
                  </a:lnTo>
                  <a:cubicBezTo>
                    <a:pt x="242" y="1"/>
                    <a:pt x="135" y="1"/>
                    <a:pt x="1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94" name="Google Shape;1994;p58"/>
            <p:cNvSpPr/>
            <p:nvPr/>
          </p:nvSpPr>
          <p:spPr>
            <a:xfrm>
              <a:off x="3056668" y="3754186"/>
              <a:ext cx="10103" cy="10103"/>
            </a:xfrm>
            <a:custGeom>
              <a:avLst/>
              <a:gdLst/>
              <a:ahLst/>
              <a:cxnLst/>
              <a:rect l="l" t="t" r="r" b="b"/>
              <a:pathLst>
                <a:path w="108" h="108" extrusionOk="0">
                  <a:moveTo>
                    <a:pt x="107" y="1"/>
                  </a:moveTo>
                  <a:cubicBezTo>
                    <a:pt x="0" y="1"/>
                    <a:pt x="0" y="1"/>
                    <a:pt x="0" y="108"/>
                  </a:cubicBezTo>
                  <a:lnTo>
                    <a:pt x="107" y="108"/>
                  </a:ln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95" name="Google Shape;1995;p58"/>
            <p:cNvSpPr/>
            <p:nvPr/>
          </p:nvSpPr>
          <p:spPr>
            <a:xfrm>
              <a:off x="3224403" y="3754186"/>
              <a:ext cx="20113" cy="10103"/>
            </a:xfrm>
            <a:custGeom>
              <a:avLst/>
              <a:gdLst/>
              <a:ahLst/>
              <a:cxnLst/>
              <a:rect l="l" t="t" r="r" b="b"/>
              <a:pathLst>
                <a:path w="215" h="108" extrusionOk="0">
                  <a:moveTo>
                    <a:pt x="108" y="1"/>
                  </a:moveTo>
                  <a:cubicBezTo>
                    <a:pt x="108" y="1"/>
                    <a:pt x="0" y="1"/>
                    <a:pt x="0" y="108"/>
                  </a:cubicBezTo>
                  <a:lnTo>
                    <a:pt x="215" y="108"/>
                  </a:ln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96" name="Google Shape;1996;p58"/>
            <p:cNvSpPr/>
            <p:nvPr/>
          </p:nvSpPr>
          <p:spPr>
            <a:xfrm>
              <a:off x="3402148" y="3754186"/>
              <a:ext cx="20113" cy="10103"/>
            </a:xfrm>
            <a:custGeom>
              <a:avLst/>
              <a:gdLst/>
              <a:ahLst/>
              <a:cxnLst/>
              <a:rect l="l" t="t" r="r" b="b"/>
              <a:pathLst>
                <a:path w="215" h="108" extrusionOk="0">
                  <a:moveTo>
                    <a:pt x="108" y="1"/>
                  </a:moveTo>
                  <a:cubicBezTo>
                    <a:pt x="1" y="1"/>
                    <a:pt x="1" y="1"/>
                    <a:pt x="1" y="108"/>
                  </a:cubicBezTo>
                  <a:lnTo>
                    <a:pt x="215" y="108"/>
                  </a:lnTo>
                  <a:cubicBezTo>
                    <a:pt x="215" y="1"/>
                    <a:pt x="108"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997" name="Google Shape;1997;p58"/>
          <p:cNvSpPr/>
          <p:nvPr/>
        </p:nvSpPr>
        <p:spPr>
          <a:xfrm>
            <a:off x="6799876" y="4337825"/>
            <a:ext cx="114178" cy="114076"/>
          </a:xfrm>
          <a:custGeom>
            <a:avLst/>
            <a:gdLst/>
            <a:ahLst/>
            <a:cxnLst/>
            <a:rect l="l" t="t" r="r" b="b"/>
            <a:pathLst>
              <a:path w="885" h="884" fill="none" extrusionOk="0">
                <a:moveTo>
                  <a:pt x="884" y="429"/>
                </a:moveTo>
                <a:cubicBezTo>
                  <a:pt x="884" y="777"/>
                  <a:pt x="777" y="884"/>
                  <a:pt x="456" y="884"/>
                </a:cubicBezTo>
                <a:cubicBezTo>
                  <a:pt x="215" y="884"/>
                  <a:pt x="1" y="777"/>
                  <a:pt x="1" y="429"/>
                </a:cubicBezTo>
                <a:cubicBezTo>
                  <a:pt x="1" y="214"/>
                  <a:pt x="215" y="0"/>
                  <a:pt x="456" y="0"/>
                </a:cubicBezTo>
                <a:cubicBezTo>
                  <a:pt x="777" y="0"/>
                  <a:pt x="884" y="214"/>
                  <a:pt x="884" y="429"/>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1550" y="1551933"/>
            <a:ext cx="4248257" cy="2643081"/>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001"/>
        <p:cNvGrpSpPr/>
        <p:nvPr/>
      </p:nvGrpSpPr>
      <p:grpSpPr>
        <a:xfrm>
          <a:off x="0" y="0"/>
          <a:ext cx="0" cy="0"/>
          <a:chOff x="0" y="0"/>
          <a:chExt cx="0" cy="0"/>
        </a:xfrm>
      </p:grpSpPr>
      <p:grpSp>
        <p:nvGrpSpPr>
          <p:cNvPr id="2014" name="Google Shape;2014;p59"/>
          <p:cNvGrpSpPr/>
          <p:nvPr/>
        </p:nvGrpSpPr>
        <p:grpSpPr>
          <a:xfrm>
            <a:off x="350893" y="345057"/>
            <a:ext cx="8225504" cy="4542219"/>
            <a:chOff x="350893" y="345057"/>
            <a:chExt cx="8225504" cy="4542219"/>
          </a:xfrm>
        </p:grpSpPr>
        <p:grpSp>
          <p:nvGrpSpPr>
            <p:cNvPr id="2015" name="Google Shape;2015;p59"/>
            <p:cNvGrpSpPr/>
            <p:nvPr/>
          </p:nvGrpSpPr>
          <p:grpSpPr>
            <a:xfrm>
              <a:off x="350893" y="345057"/>
              <a:ext cx="8225504" cy="344536"/>
              <a:chOff x="1942776" y="1722253"/>
              <a:chExt cx="2118174" cy="88722"/>
            </a:xfrm>
          </p:grpSpPr>
          <p:sp>
            <p:nvSpPr>
              <p:cNvPr id="2016" name="Google Shape;2016;p59"/>
              <p:cNvSpPr/>
              <p:nvPr/>
            </p:nvSpPr>
            <p:spPr>
              <a:xfrm>
                <a:off x="4038175" y="1788200"/>
                <a:ext cx="22775" cy="22775"/>
              </a:xfrm>
              <a:custGeom>
                <a:avLst/>
                <a:gdLst/>
                <a:ahLst/>
                <a:cxnLst/>
                <a:rect l="l" t="t" r="r" b="b"/>
                <a:pathLst>
                  <a:path w="911" h="911" fill="none" extrusionOk="0">
                    <a:moveTo>
                      <a:pt x="910" y="455"/>
                    </a:moveTo>
                    <a:cubicBezTo>
                      <a:pt x="910" y="669"/>
                      <a:pt x="669" y="910"/>
                      <a:pt x="455" y="910"/>
                    </a:cubicBezTo>
                    <a:cubicBezTo>
                      <a:pt x="241" y="910"/>
                      <a:pt x="0" y="669"/>
                      <a:pt x="0" y="455"/>
                    </a:cubicBezTo>
                    <a:cubicBezTo>
                      <a:pt x="0" y="241"/>
                      <a:pt x="241" y="0"/>
                      <a:pt x="455" y="0"/>
                    </a:cubicBezTo>
                    <a:cubicBezTo>
                      <a:pt x="669" y="0"/>
                      <a:pt x="910" y="241"/>
                      <a:pt x="910" y="455"/>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17" name="Google Shape;2017;p59"/>
              <p:cNvSpPr/>
              <p:nvPr/>
            </p:nvSpPr>
            <p:spPr>
              <a:xfrm>
                <a:off x="1942776" y="1722253"/>
                <a:ext cx="52875" cy="50200"/>
              </a:xfrm>
              <a:custGeom>
                <a:avLst/>
                <a:gdLst/>
                <a:ahLst/>
                <a:cxnLst/>
                <a:rect l="l" t="t" r="r" b="b"/>
                <a:pathLst>
                  <a:path w="2115" h="2008" fill="none" extrusionOk="0">
                    <a:moveTo>
                      <a:pt x="1874" y="776"/>
                    </a:moveTo>
                    <a:cubicBezTo>
                      <a:pt x="2115" y="1445"/>
                      <a:pt x="1446" y="2007"/>
                      <a:pt x="776" y="1900"/>
                    </a:cubicBezTo>
                    <a:cubicBezTo>
                      <a:pt x="428" y="1793"/>
                      <a:pt x="214" y="1552"/>
                      <a:pt x="107" y="1231"/>
                    </a:cubicBezTo>
                    <a:cubicBezTo>
                      <a:pt x="0" y="562"/>
                      <a:pt x="536" y="0"/>
                      <a:pt x="1205" y="107"/>
                    </a:cubicBezTo>
                    <a:cubicBezTo>
                      <a:pt x="1553" y="214"/>
                      <a:pt x="1767" y="455"/>
                      <a:pt x="1874" y="776"/>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2018" name="Google Shape;2018;p59"/>
            <p:cNvSpPr/>
            <p:nvPr/>
          </p:nvSpPr>
          <p:spPr>
            <a:xfrm>
              <a:off x="5780399" y="4749726"/>
              <a:ext cx="137651" cy="137550"/>
            </a:xfrm>
            <a:custGeom>
              <a:avLst/>
              <a:gdLst/>
              <a:ahLst/>
              <a:cxnLst/>
              <a:rect l="l" t="t" r="r" b="b"/>
              <a:pathLst>
                <a:path w="885" h="884" fill="none" extrusionOk="0">
                  <a:moveTo>
                    <a:pt x="884" y="429"/>
                  </a:moveTo>
                  <a:cubicBezTo>
                    <a:pt x="884" y="777"/>
                    <a:pt x="777" y="884"/>
                    <a:pt x="456" y="884"/>
                  </a:cubicBezTo>
                  <a:cubicBezTo>
                    <a:pt x="215" y="884"/>
                    <a:pt x="1" y="777"/>
                    <a:pt x="1" y="429"/>
                  </a:cubicBezTo>
                  <a:cubicBezTo>
                    <a:pt x="1" y="214"/>
                    <a:pt x="215" y="0"/>
                    <a:pt x="456" y="0"/>
                  </a:cubicBezTo>
                  <a:cubicBezTo>
                    <a:pt x="777" y="0"/>
                    <a:pt x="884" y="214"/>
                    <a:pt x="884" y="429"/>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2020" name="Google Shape;2020;p59"/>
          <p:cNvSpPr txBox="1">
            <a:spLocks noGrp="1"/>
          </p:cNvSpPr>
          <p:nvPr>
            <p:ph type="body" idx="1"/>
          </p:nvPr>
        </p:nvSpPr>
        <p:spPr>
          <a:xfrm>
            <a:off x="5060469" y="2624695"/>
            <a:ext cx="3151248" cy="10278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sz="1800" dirty="0" smtClean="0">
                <a:latin typeface="Oswald"/>
                <a:ea typeface="Oswald"/>
                <a:cs typeface="Oswald"/>
                <a:sym typeface="Oswald"/>
              </a:rPr>
              <a:t>DAYABHAGA LAW WAS THE CIVIL LAW FOR LOWER CASTES. IN THE DAYABHAGA SYSTEM, IT IS ONLY AFTER THE DEATH OF THE FATHER THAT THE SONS CAN CLAIM RIGHT TO THE PROPERTY.</a:t>
            </a:r>
            <a:endParaRPr sz="1800" dirty="0">
              <a:latin typeface="Oswald"/>
              <a:ea typeface="Oswald"/>
              <a:cs typeface="Oswald"/>
              <a:sym typeface="Oswald"/>
            </a:endParaRPr>
          </a:p>
        </p:txBody>
      </p:sp>
      <p:sp>
        <p:nvSpPr>
          <p:cNvPr id="2021" name="Google Shape;2021;p59"/>
          <p:cNvSpPr txBox="1">
            <a:spLocks noGrp="1"/>
          </p:cNvSpPr>
          <p:nvPr>
            <p:ph type="body" idx="2"/>
          </p:nvPr>
        </p:nvSpPr>
        <p:spPr>
          <a:xfrm>
            <a:off x="1468607" y="2634752"/>
            <a:ext cx="2833791" cy="10278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sz="1800" dirty="0" smtClean="0">
                <a:latin typeface="Oswald"/>
                <a:ea typeface="Oswald"/>
                <a:cs typeface="Oswald"/>
                <a:sym typeface="Oswald"/>
              </a:rPr>
              <a:t>MITAKSHARA LAW WAS THE CIVIL LAW FOR UPPER CASTES. IN THE MITAKSHARA SYSTEM, THE SONS CAN CLAIM RIGHTS TO THE PROPERTY DURING THE LIFETIME OF THE FATHER.</a:t>
            </a:r>
            <a:endParaRPr sz="1800" dirty="0">
              <a:latin typeface="Oswald"/>
              <a:ea typeface="Oswald"/>
              <a:cs typeface="Oswald"/>
              <a:sym typeface="Oswald"/>
            </a:endParaRPr>
          </a:p>
        </p:txBody>
      </p:sp>
      <p:sp>
        <p:nvSpPr>
          <p:cNvPr id="3" name="Title 2"/>
          <p:cNvSpPr>
            <a:spLocks noGrp="1"/>
          </p:cNvSpPr>
          <p:nvPr>
            <p:ph type="title" idx="3"/>
          </p:nvPr>
        </p:nvSpPr>
        <p:spPr>
          <a:xfrm>
            <a:off x="2473946" y="442528"/>
            <a:ext cx="4238602" cy="572700"/>
          </a:xfrm>
        </p:spPr>
        <p:txBody>
          <a:bodyPr/>
          <a:lstStyle/>
          <a:p>
            <a:r>
              <a:rPr lang="en-US" dirty="0" smtClean="0"/>
              <a:t>LAW OF HINDU UNDIVIDED FAMILY </a:t>
            </a:r>
            <a:endParaRPr lang="en-IN" dirty="0"/>
          </a:p>
        </p:txBody>
      </p:sp>
      <p:sp>
        <p:nvSpPr>
          <p:cNvPr id="2022" name="Google Shape;2022;p59"/>
          <p:cNvSpPr txBox="1">
            <a:spLocks noGrp="1"/>
          </p:cNvSpPr>
          <p:nvPr>
            <p:ph type="subTitle" idx="4294967295"/>
          </p:nvPr>
        </p:nvSpPr>
        <p:spPr>
          <a:xfrm>
            <a:off x="1814817" y="1940613"/>
            <a:ext cx="1869897" cy="388938"/>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US" sz="1800" dirty="0" smtClean="0">
                <a:latin typeface="Oswald"/>
                <a:ea typeface="Oswald"/>
                <a:cs typeface="Oswald"/>
                <a:sym typeface="Oswald"/>
              </a:rPr>
              <a:t>MITAKSHARA LAW</a:t>
            </a:r>
            <a:endParaRPr sz="1800" dirty="0">
              <a:latin typeface="Oswald"/>
              <a:ea typeface="Oswald"/>
              <a:cs typeface="Oswald"/>
              <a:sym typeface="Oswald"/>
            </a:endParaRPr>
          </a:p>
        </p:txBody>
      </p:sp>
      <p:sp>
        <p:nvSpPr>
          <p:cNvPr id="2023" name="Google Shape;2023;p59"/>
          <p:cNvSpPr txBox="1">
            <a:spLocks noGrp="1"/>
          </p:cNvSpPr>
          <p:nvPr>
            <p:ph type="subTitle" idx="4294967295"/>
          </p:nvPr>
        </p:nvSpPr>
        <p:spPr>
          <a:xfrm>
            <a:off x="5394266" y="1950617"/>
            <a:ext cx="1743084" cy="388937"/>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US" sz="1800" dirty="0" smtClean="0">
                <a:latin typeface="Oswald"/>
                <a:ea typeface="Oswald"/>
                <a:cs typeface="Oswald"/>
                <a:sym typeface="Oswald"/>
              </a:rPr>
              <a:t>DAYABHAGA LAW</a:t>
            </a:r>
            <a:endParaRPr sz="1800" dirty="0">
              <a:latin typeface="Oswald"/>
              <a:ea typeface="Oswald"/>
              <a:cs typeface="Oswald"/>
              <a:sym typeface="Oswald"/>
            </a:endParaRPr>
          </a:p>
        </p:txBody>
      </p:sp>
      <p:grpSp>
        <p:nvGrpSpPr>
          <p:cNvPr id="2052" name="Google Shape;2052;p59"/>
          <p:cNvGrpSpPr/>
          <p:nvPr/>
        </p:nvGrpSpPr>
        <p:grpSpPr>
          <a:xfrm rot="10800000">
            <a:off x="8191604" y="4059605"/>
            <a:ext cx="543432" cy="741197"/>
            <a:chOff x="2878829" y="3023092"/>
            <a:chExt cx="543432" cy="741197"/>
          </a:xfrm>
        </p:grpSpPr>
        <p:sp>
          <p:nvSpPr>
            <p:cNvPr id="2053" name="Google Shape;2053;p59"/>
            <p:cNvSpPr/>
            <p:nvPr/>
          </p:nvSpPr>
          <p:spPr>
            <a:xfrm>
              <a:off x="2878829" y="3023092"/>
              <a:ext cx="22639" cy="20113"/>
            </a:xfrm>
            <a:custGeom>
              <a:avLst/>
              <a:gdLst/>
              <a:ahLst/>
              <a:cxnLst/>
              <a:rect l="l" t="t" r="r" b="b"/>
              <a:pathLst>
                <a:path w="242" h="215" extrusionOk="0">
                  <a:moveTo>
                    <a:pt x="135" y="0"/>
                  </a:moveTo>
                  <a:lnTo>
                    <a:pt x="1" y="107"/>
                  </a:lnTo>
                  <a:cubicBezTo>
                    <a:pt x="1" y="214"/>
                    <a:pt x="135" y="214"/>
                    <a:pt x="135" y="214"/>
                  </a:cubicBezTo>
                  <a:cubicBezTo>
                    <a:pt x="135" y="214"/>
                    <a:pt x="242" y="214"/>
                    <a:pt x="242" y="107"/>
                  </a:cubicBezTo>
                  <a:lnTo>
                    <a:pt x="13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54" name="Google Shape;2054;p59"/>
            <p:cNvSpPr/>
            <p:nvPr/>
          </p:nvSpPr>
          <p:spPr>
            <a:xfrm>
              <a:off x="3056668" y="3023092"/>
              <a:ext cx="10103" cy="20113"/>
            </a:xfrm>
            <a:custGeom>
              <a:avLst/>
              <a:gdLst/>
              <a:ahLst/>
              <a:cxnLst/>
              <a:rect l="l" t="t" r="r" b="b"/>
              <a:pathLst>
                <a:path w="108" h="215" extrusionOk="0">
                  <a:moveTo>
                    <a:pt x="107" y="0"/>
                  </a:moveTo>
                  <a:cubicBezTo>
                    <a:pt x="0" y="0"/>
                    <a:pt x="0" y="107"/>
                    <a:pt x="0" y="107"/>
                  </a:cubicBezTo>
                  <a:lnTo>
                    <a:pt x="0" y="214"/>
                  </a:lnTo>
                  <a:cubicBezTo>
                    <a:pt x="107" y="214"/>
                    <a:pt x="107" y="214"/>
                    <a:pt x="107" y="107"/>
                  </a:cubicBezTo>
                  <a:lnTo>
                    <a:pt x="1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55" name="Google Shape;2055;p59"/>
            <p:cNvSpPr/>
            <p:nvPr/>
          </p:nvSpPr>
          <p:spPr>
            <a:xfrm>
              <a:off x="3224403" y="3023092"/>
              <a:ext cx="20113" cy="20113"/>
            </a:xfrm>
            <a:custGeom>
              <a:avLst/>
              <a:gdLst/>
              <a:ahLst/>
              <a:cxnLst/>
              <a:rect l="l" t="t" r="r" b="b"/>
              <a:pathLst>
                <a:path w="215" h="215" extrusionOk="0">
                  <a:moveTo>
                    <a:pt x="108" y="0"/>
                  </a:moveTo>
                  <a:lnTo>
                    <a:pt x="0" y="107"/>
                  </a:lnTo>
                  <a:lnTo>
                    <a:pt x="108" y="214"/>
                  </a:lnTo>
                  <a:cubicBezTo>
                    <a:pt x="215" y="214"/>
                    <a:pt x="215" y="214"/>
                    <a:pt x="215" y="107"/>
                  </a:cubicBezTo>
                  <a:cubicBezTo>
                    <a:pt x="215" y="107"/>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56" name="Google Shape;2056;p59"/>
            <p:cNvSpPr/>
            <p:nvPr/>
          </p:nvSpPr>
          <p:spPr>
            <a:xfrm>
              <a:off x="3402148" y="3023092"/>
              <a:ext cx="20113" cy="20113"/>
            </a:xfrm>
            <a:custGeom>
              <a:avLst/>
              <a:gdLst/>
              <a:ahLst/>
              <a:cxnLst/>
              <a:rect l="l" t="t" r="r" b="b"/>
              <a:pathLst>
                <a:path w="215" h="215" extrusionOk="0">
                  <a:moveTo>
                    <a:pt x="108" y="0"/>
                  </a:moveTo>
                  <a:cubicBezTo>
                    <a:pt x="1" y="0"/>
                    <a:pt x="1" y="107"/>
                    <a:pt x="1" y="107"/>
                  </a:cubicBezTo>
                  <a:cubicBezTo>
                    <a:pt x="1" y="214"/>
                    <a:pt x="1" y="214"/>
                    <a:pt x="108" y="214"/>
                  </a:cubicBezTo>
                  <a:cubicBezTo>
                    <a:pt x="108" y="214"/>
                    <a:pt x="215" y="214"/>
                    <a:pt x="215" y="107"/>
                  </a:cubicBezTo>
                  <a:lnTo>
                    <a:pt x="10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57" name="Google Shape;2057;p59"/>
            <p:cNvSpPr/>
            <p:nvPr/>
          </p:nvSpPr>
          <p:spPr>
            <a:xfrm>
              <a:off x="2878829" y="3168282"/>
              <a:ext cx="22639" cy="22639"/>
            </a:xfrm>
            <a:custGeom>
              <a:avLst/>
              <a:gdLst/>
              <a:ahLst/>
              <a:cxnLst/>
              <a:rect l="l" t="t" r="r" b="b"/>
              <a:pathLst>
                <a:path w="242" h="242" extrusionOk="0">
                  <a:moveTo>
                    <a:pt x="135" y="1"/>
                  </a:moveTo>
                  <a:lnTo>
                    <a:pt x="1" y="108"/>
                  </a:lnTo>
                  <a:lnTo>
                    <a:pt x="135" y="242"/>
                  </a:lnTo>
                  <a:lnTo>
                    <a:pt x="242"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58" name="Google Shape;2058;p59"/>
            <p:cNvSpPr/>
            <p:nvPr/>
          </p:nvSpPr>
          <p:spPr>
            <a:xfrm>
              <a:off x="3056668" y="3168282"/>
              <a:ext cx="10103" cy="22639"/>
            </a:xfrm>
            <a:custGeom>
              <a:avLst/>
              <a:gdLst/>
              <a:ahLst/>
              <a:cxnLst/>
              <a:rect l="l" t="t" r="r" b="b"/>
              <a:pathLst>
                <a:path w="108" h="242" extrusionOk="0">
                  <a:moveTo>
                    <a:pt x="107" y="1"/>
                  </a:moveTo>
                  <a:cubicBezTo>
                    <a:pt x="0" y="1"/>
                    <a:pt x="0" y="108"/>
                    <a:pt x="0" y="108"/>
                  </a:cubicBezTo>
                  <a:cubicBezTo>
                    <a:pt x="0" y="108"/>
                    <a:pt x="0" y="242"/>
                    <a:pt x="107" y="242"/>
                  </a:cubicBezTo>
                  <a:lnTo>
                    <a:pt x="107" y="108"/>
                  </a:ln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59" name="Google Shape;2059;p59"/>
            <p:cNvSpPr/>
            <p:nvPr/>
          </p:nvSpPr>
          <p:spPr>
            <a:xfrm>
              <a:off x="3224403" y="3168282"/>
              <a:ext cx="20113" cy="22639"/>
            </a:xfrm>
            <a:custGeom>
              <a:avLst/>
              <a:gdLst/>
              <a:ahLst/>
              <a:cxnLst/>
              <a:rect l="l" t="t" r="r" b="b"/>
              <a:pathLst>
                <a:path w="215" h="242" extrusionOk="0">
                  <a:moveTo>
                    <a:pt x="108" y="1"/>
                  </a:moveTo>
                  <a:lnTo>
                    <a:pt x="0" y="108"/>
                  </a:lnTo>
                  <a:lnTo>
                    <a:pt x="108" y="242"/>
                  </a:lnTo>
                  <a:cubicBezTo>
                    <a:pt x="215" y="242"/>
                    <a:pt x="215" y="108"/>
                    <a:pt x="215" y="108"/>
                  </a:cubicBezTo>
                  <a:cubicBezTo>
                    <a:pt x="215" y="108"/>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60" name="Google Shape;2060;p59"/>
            <p:cNvSpPr/>
            <p:nvPr/>
          </p:nvSpPr>
          <p:spPr>
            <a:xfrm>
              <a:off x="3402148" y="3168282"/>
              <a:ext cx="20113" cy="22639"/>
            </a:xfrm>
            <a:custGeom>
              <a:avLst/>
              <a:gdLst/>
              <a:ahLst/>
              <a:cxnLst/>
              <a:rect l="l" t="t" r="r" b="b"/>
              <a:pathLst>
                <a:path w="215" h="242" extrusionOk="0">
                  <a:moveTo>
                    <a:pt x="108" y="1"/>
                  </a:moveTo>
                  <a:cubicBezTo>
                    <a:pt x="1" y="1"/>
                    <a:pt x="1" y="108"/>
                    <a:pt x="1" y="108"/>
                  </a:cubicBezTo>
                  <a:cubicBezTo>
                    <a:pt x="1" y="108"/>
                    <a:pt x="1" y="242"/>
                    <a:pt x="108" y="242"/>
                  </a:cubicBezTo>
                  <a:lnTo>
                    <a:pt x="215" y="108"/>
                  </a:ln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61" name="Google Shape;2061;p59"/>
            <p:cNvSpPr/>
            <p:nvPr/>
          </p:nvSpPr>
          <p:spPr>
            <a:xfrm>
              <a:off x="2878829" y="3315997"/>
              <a:ext cx="22639" cy="20113"/>
            </a:xfrm>
            <a:custGeom>
              <a:avLst/>
              <a:gdLst/>
              <a:ahLst/>
              <a:cxnLst/>
              <a:rect l="l" t="t" r="r" b="b"/>
              <a:pathLst>
                <a:path w="242" h="215" extrusionOk="0">
                  <a:moveTo>
                    <a:pt x="135" y="1"/>
                  </a:moveTo>
                  <a:lnTo>
                    <a:pt x="1" y="108"/>
                  </a:lnTo>
                  <a:lnTo>
                    <a:pt x="135" y="215"/>
                  </a:lnTo>
                  <a:lnTo>
                    <a:pt x="242"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62" name="Google Shape;2062;p59"/>
            <p:cNvSpPr/>
            <p:nvPr/>
          </p:nvSpPr>
          <p:spPr>
            <a:xfrm>
              <a:off x="3056668" y="3315997"/>
              <a:ext cx="10103" cy="20113"/>
            </a:xfrm>
            <a:custGeom>
              <a:avLst/>
              <a:gdLst/>
              <a:ahLst/>
              <a:cxnLst/>
              <a:rect l="l" t="t" r="r" b="b"/>
              <a:pathLst>
                <a:path w="108" h="215" extrusionOk="0">
                  <a:moveTo>
                    <a:pt x="107" y="1"/>
                  </a:moveTo>
                  <a:cubicBezTo>
                    <a:pt x="0" y="1"/>
                    <a:pt x="0" y="108"/>
                    <a:pt x="0" y="108"/>
                  </a:cubicBezTo>
                  <a:lnTo>
                    <a:pt x="0" y="215"/>
                  </a:lnTo>
                  <a:cubicBezTo>
                    <a:pt x="107" y="215"/>
                    <a:pt x="107" y="108"/>
                    <a:pt x="107" y="108"/>
                  </a:cubicBez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63" name="Google Shape;2063;p59"/>
            <p:cNvSpPr/>
            <p:nvPr/>
          </p:nvSpPr>
          <p:spPr>
            <a:xfrm>
              <a:off x="3224403" y="3315997"/>
              <a:ext cx="20113" cy="20113"/>
            </a:xfrm>
            <a:custGeom>
              <a:avLst/>
              <a:gdLst/>
              <a:ahLst/>
              <a:cxnLst/>
              <a:rect l="l" t="t" r="r" b="b"/>
              <a:pathLst>
                <a:path w="215" h="215" extrusionOk="0">
                  <a:moveTo>
                    <a:pt x="108" y="1"/>
                  </a:moveTo>
                  <a:lnTo>
                    <a:pt x="0" y="108"/>
                  </a:lnTo>
                  <a:cubicBezTo>
                    <a:pt x="108" y="108"/>
                    <a:pt x="108" y="215"/>
                    <a:pt x="108" y="215"/>
                  </a:cubicBezTo>
                  <a:cubicBezTo>
                    <a:pt x="215" y="215"/>
                    <a:pt x="215" y="108"/>
                    <a:pt x="215" y="108"/>
                  </a:cubicBez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64" name="Google Shape;2064;p59"/>
            <p:cNvSpPr/>
            <p:nvPr/>
          </p:nvSpPr>
          <p:spPr>
            <a:xfrm>
              <a:off x="3402148" y="3315997"/>
              <a:ext cx="20113" cy="20113"/>
            </a:xfrm>
            <a:custGeom>
              <a:avLst/>
              <a:gdLst/>
              <a:ahLst/>
              <a:cxnLst/>
              <a:rect l="l" t="t" r="r" b="b"/>
              <a:pathLst>
                <a:path w="215" h="215" extrusionOk="0">
                  <a:moveTo>
                    <a:pt x="108" y="1"/>
                  </a:moveTo>
                  <a:cubicBezTo>
                    <a:pt x="1" y="1"/>
                    <a:pt x="1" y="108"/>
                    <a:pt x="1" y="108"/>
                  </a:cubicBezTo>
                  <a:cubicBezTo>
                    <a:pt x="1" y="108"/>
                    <a:pt x="1" y="215"/>
                    <a:pt x="108" y="215"/>
                  </a:cubicBezTo>
                  <a:lnTo>
                    <a:pt x="215" y="108"/>
                  </a:ln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65" name="Google Shape;2065;p59"/>
            <p:cNvSpPr/>
            <p:nvPr/>
          </p:nvSpPr>
          <p:spPr>
            <a:xfrm>
              <a:off x="2878829" y="3461281"/>
              <a:ext cx="22639" cy="20113"/>
            </a:xfrm>
            <a:custGeom>
              <a:avLst/>
              <a:gdLst/>
              <a:ahLst/>
              <a:cxnLst/>
              <a:rect l="l" t="t" r="r" b="b"/>
              <a:pathLst>
                <a:path w="242" h="215" extrusionOk="0">
                  <a:moveTo>
                    <a:pt x="135" y="0"/>
                  </a:moveTo>
                  <a:cubicBezTo>
                    <a:pt x="135" y="0"/>
                    <a:pt x="1" y="0"/>
                    <a:pt x="1" y="107"/>
                  </a:cubicBezTo>
                  <a:lnTo>
                    <a:pt x="135" y="214"/>
                  </a:lnTo>
                  <a:lnTo>
                    <a:pt x="242" y="107"/>
                  </a:lnTo>
                  <a:cubicBezTo>
                    <a:pt x="242" y="0"/>
                    <a:pt x="135" y="0"/>
                    <a:pt x="1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66" name="Google Shape;2066;p59"/>
            <p:cNvSpPr/>
            <p:nvPr/>
          </p:nvSpPr>
          <p:spPr>
            <a:xfrm>
              <a:off x="3056668" y="3461281"/>
              <a:ext cx="10103" cy="20113"/>
            </a:xfrm>
            <a:custGeom>
              <a:avLst/>
              <a:gdLst/>
              <a:ahLst/>
              <a:cxnLst/>
              <a:rect l="l" t="t" r="r" b="b"/>
              <a:pathLst>
                <a:path w="108" h="215" extrusionOk="0">
                  <a:moveTo>
                    <a:pt x="107" y="0"/>
                  </a:moveTo>
                  <a:cubicBezTo>
                    <a:pt x="0" y="0"/>
                    <a:pt x="0" y="0"/>
                    <a:pt x="0" y="107"/>
                  </a:cubicBezTo>
                  <a:lnTo>
                    <a:pt x="0" y="214"/>
                  </a:lnTo>
                  <a:cubicBezTo>
                    <a:pt x="107" y="214"/>
                    <a:pt x="107" y="107"/>
                    <a:pt x="107" y="107"/>
                  </a:cubicBezTo>
                  <a:lnTo>
                    <a:pt x="1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67" name="Google Shape;2067;p59"/>
            <p:cNvSpPr/>
            <p:nvPr/>
          </p:nvSpPr>
          <p:spPr>
            <a:xfrm>
              <a:off x="3224403" y="3461281"/>
              <a:ext cx="20113" cy="20113"/>
            </a:xfrm>
            <a:custGeom>
              <a:avLst/>
              <a:gdLst/>
              <a:ahLst/>
              <a:cxnLst/>
              <a:rect l="l" t="t" r="r" b="b"/>
              <a:pathLst>
                <a:path w="215" h="215" extrusionOk="0">
                  <a:moveTo>
                    <a:pt x="108" y="0"/>
                  </a:moveTo>
                  <a:cubicBezTo>
                    <a:pt x="108" y="0"/>
                    <a:pt x="0" y="0"/>
                    <a:pt x="0" y="107"/>
                  </a:cubicBezTo>
                  <a:cubicBezTo>
                    <a:pt x="108" y="107"/>
                    <a:pt x="108" y="107"/>
                    <a:pt x="108" y="214"/>
                  </a:cubicBezTo>
                  <a:cubicBezTo>
                    <a:pt x="215" y="214"/>
                    <a:pt x="215" y="107"/>
                    <a:pt x="215" y="107"/>
                  </a:cubicBezTo>
                  <a:cubicBezTo>
                    <a:pt x="215" y="0"/>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68" name="Google Shape;2068;p59"/>
            <p:cNvSpPr/>
            <p:nvPr/>
          </p:nvSpPr>
          <p:spPr>
            <a:xfrm>
              <a:off x="3402148" y="3461281"/>
              <a:ext cx="20113" cy="20113"/>
            </a:xfrm>
            <a:custGeom>
              <a:avLst/>
              <a:gdLst/>
              <a:ahLst/>
              <a:cxnLst/>
              <a:rect l="l" t="t" r="r" b="b"/>
              <a:pathLst>
                <a:path w="215" h="215" extrusionOk="0">
                  <a:moveTo>
                    <a:pt x="108" y="0"/>
                  </a:moveTo>
                  <a:cubicBezTo>
                    <a:pt x="1" y="0"/>
                    <a:pt x="1" y="0"/>
                    <a:pt x="1" y="107"/>
                  </a:cubicBezTo>
                  <a:cubicBezTo>
                    <a:pt x="1" y="107"/>
                    <a:pt x="1" y="214"/>
                    <a:pt x="108" y="214"/>
                  </a:cubicBezTo>
                  <a:lnTo>
                    <a:pt x="215" y="107"/>
                  </a:lnTo>
                  <a:cubicBezTo>
                    <a:pt x="215" y="0"/>
                    <a:pt x="108"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69" name="Google Shape;2069;p59"/>
            <p:cNvSpPr/>
            <p:nvPr/>
          </p:nvSpPr>
          <p:spPr>
            <a:xfrm>
              <a:off x="2878829" y="3606470"/>
              <a:ext cx="22639" cy="10103"/>
            </a:xfrm>
            <a:custGeom>
              <a:avLst/>
              <a:gdLst/>
              <a:ahLst/>
              <a:cxnLst/>
              <a:rect l="l" t="t" r="r" b="b"/>
              <a:pathLst>
                <a:path w="242" h="108" extrusionOk="0">
                  <a:moveTo>
                    <a:pt x="135" y="1"/>
                  </a:moveTo>
                  <a:cubicBezTo>
                    <a:pt x="135" y="1"/>
                    <a:pt x="1" y="1"/>
                    <a:pt x="1" y="108"/>
                  </a:cubicBezTo>
                  <a:lnTo>
                    <a:pt x="242" y="108"/>
                  </a:lnTo>
                  <a:cubicBezTo>
                    <a:pt x="242" y="1"/>
                    <a:pt x="135" y="1"/>
                    <a:pt x="1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70" name="Google Shape;2070;p59"/>
            <p:cNvSpPr/>
            <p:nvPr/>
          </p:nvSpPr>
          <p:spPr>
            <a:xfrm>
              <a:off x="3056668" y="3606470"/>
              <a:ext cx="10103" cy="15342"/>
            </a:xfrm>
            <a:custGeom>
              <a:avLst/>
              <a:gdLst/>
              <a:ahLst/>
              <a:cxnLst/>
              <a:rect l="l" t="t" r="r" b="b"/>
              <a:pathLst>
                <a:path w="108" h="164" extrusionOk="0">
                  <a:moveTo>
                    <a:pt x="107" y="1"/>
                  </a:moveTo>
                  <a:cubicBezTo>
                    <a:pt x="0" y="1"/>
                    <a:pt x="0" y="1"/>
                    <a:pt x="0" y="108"/>
                  </a:cubicBezTo>
                  <a:cubicBezTo>
                    <a:pt x="32" y="148"/>
                    <a:pt x="55" y="164"/>
                    <a:pt x="70" y="164"/>
                  </a:cubicBezTo>
                  <a:cubicBezTo>
                    <a:pt x="107" y="164"/>
                    <a:pt x="107" y="76"/>
                    <a:pt x="1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71" name="Google Shape;2071;p59"/>
            <p:cNvSpPr/>
            <p:nvPr/>
          </p:nvSpPr>
          <p:spPr>
            <a:xfrm>
              <a:off x="3224403" y="3606470"/>
              <a:ext cx="20113" cy="15342"/>
            </a:xfrm>
            <a:custGeom>
              <a:avLst/>
              <a:gdLst/>
              <a:ahLst/>
              <a:cxnLst/>
              <a:rect l="l" t="t" r="r" b="b"/>
              <a:pathLst>
                <a:path w="215" h="164" extrusionOk="0">
                  <a:moveTo>
                    <a:pt x="108" y="1"/>
                  </a:moveTo>
                  <a:cubicBezTo>
                    <a:pt x="108" y="1"/>
                    <a:pt x="0" y="1"/>
                    <a:pt x="0" y="108"/>
                  </a:cubicBezTo>
                  <a:lnTo>
                    <a:pt x="108" y="108"/>
                  </a:lnTo>
                  <a:cubicBezTo>
                    <a:pt x="140" y="148"/>
                    <a:pt x="162" y="164"/>
                    <a:pt x="178" y="164"/>
                  </a:cubicBezTo>
                  <a:cubicBezTo>
                    <a:pt x="215" y="164"/>
                    <a:pt x="215" y="76"/>
                    <a:pt x="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72" name="Google Shape;2072;p59"/>
            <p:cNvSpPr/>
            <p:nvPr/>
          </p:nvSpPr>
          <p:spPr>
            <a:xfrm>
              <a:off x="3402148" y="3606470"/>
              <a:ext cx="20113" cy="10103"/>
            </a:xfrm>
            <a:custGeom>
              <a:avLst/>
              <a:gdLst/>
              <a:ahLst/>
              <a:cxnLst/>
              <a:rect l="l" t="t" r="r" b="b"/>
              <a:pathLst>
                <a:path w="215" h="108" extrusionOk="0">
                  <a:moveTo>
                    <a:pt x="108" y="1"/>
                  </a:moveTo>
                  <a:cubicBezTo>
                    <a:pt x="1" y="1"/>
                    <a:pt x="1" y="1"/>
                    <a:pt x="1" y="108"/>
                  </a:cubicBezTo>
                  <a:lnTo>
                    <a:pt x="215" y="108"/>
                  </a:lnTo>
                  <a:cubicBezTo>
                    <a:pt x="215" y="1"/>
                    <a:pt x="108"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73" name="Google Shape;2073;p59"/>
            <p:cNvSpPr/>
            <p:nvPr/>
          </p:nvSpPr>
          <p:spPr>
            <a:xfrm>
              <a:off x="2878829" y="3754186"/>
              <a:ext cx="22639" cy="10103"/>
            </a:xfrm>
            <a:custGeom>
              <a:avLst/>
              <a:gdLst/>
              <a:ahLst/>
              <a:cxnLst/>
              <a:rect l="l" t="t" r="r" b="b"/>
              <a:pathLst>
                <a:path w="242" h="108" extrusionOk="0">
                  <a:moveTo>
                    <a:pt x="135" y="1"/>
                  </a:moveTo>
                  <a:cubicBezTo>
                    <a:pt x="135" y="1"/>
                    <a:pt x="1" y="1"/>
                    <a:pt x="1" y="108"/>
                  </a:cubicBezTo>
                  <a:lnTo>
                    <a:pt x="242" y="108"/>
                  </a:lnTo>
                  <a:cubicBezTo>
                    <a:pt x="242" y="1"/>
                    <a:pt x="135" y="1"/>
                    <a:pt x="1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74" name="Google Shape;2074;p59"/>
            <p:cNvSpPr/>
            <p:nvPr/>
          </p:nvSpPr>
          <p:spPr>
            <a:xfrm>
              <a:off x="3056668" y="3754186"/>
              <a:ext cx="10103" cy="10103"/>
            </a:xfrm>
            <a:custGeom>
              <a:avLst/>
              <a:gdLst/>
              <a:ahLst/>
              <a:cxnLst/>
              <a:rect l="l" t="t" r="r" b="b"/>
              <a:pathLst>
                <a:path w="108" h="108" extrusionOk="0">
                  <a:moveTo>
                    <a:pt x="107" y="1"/>
                  </a:moveTo>
                  <a:cubicBezTo>
                    <a:pt x="0" y="1"/>
                    <a:pt x="0" y="1"/>
                    <a:pt x="0" y="108"/>
                  </a:cubicBezTo>
                  <a:lnTo>
                    <a:pt x="107" y="108"/>
                  </a:ln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75" name="Google Shape;2075;p59"/>
            <p:cNvSpPr/>
            <p:nvPr/>
          </p:nvSpPr>
          <p:spPr>
            <a:xfrm>
              <a:off x="3224403" y="3754186"/>
              <a:ext cx="20113" cy="10103"/>
            </a:xfrm>
            <a:custGeom>
              <a:avLst/>
              <a:gdLst/>
              <a:ahLst/>
              <a:cxnLst/>
              <a:rect l="l" t="t" r="r" b="b"/>
              <a:pathLst>
                <a:path w="215" h="108" extrusionOk="0">
                  <a:moveTo>
                    <a:pt x="108" y="1"/>
                  </a:moveTo>
                  <a:cubicBezTo>
                    <a:pt x="108" y="1"/>
                    <a:pt x="0" y="1"/>
                    <a:pt x="0" y="108"/>
                  </a:cubicBezTo>
                  <a:lnTo>
                    <a:pt x="215" y="108"/>
                  </a:ln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76" name="Google Shape;2076;p59"/>
            <p:cNvSpPr/>
            <p:nvPr/>
          </p:nvSpPr>
          <p:spPr>
            <a:xfrm>
              <a:off x="3402148" y="3754186"/>
              <a:ext cx="20113" cy="10103"/>
            </a:xfrm>
            <a:custGeom>
              <a:avLst/>
              <a:gdLst/>
              <a:ahLst/>
              <a:cxnLst/>
              <a:rect l="l" t="t" r="r" b="b"/>
              <a:pathLst>
                <a:path w="215" h="108" extrusionOk="0">
                  <a:moveTo>
                    <a:pt x="108" y="1"/>
                  </a:moveTo>
                  <a:cubicBezTo>
                    <a:pt x="1" y="1"/>
                    <a:pt x="1" y="1"/>
                    <a:pt x="1" y="108"/>
                  </a:cubicBezTo>
                  <a:lnTo>
                    <a:pt x="215" y="108"/>
                  </a:lnTo>
                  <a:cubicBezTo>
                    <a:pt x="215" y="1"/>
                    <a:pt x="108"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077" name="Google Shape;2077;p59"/>
          <p:cNvGrpSpPr/>
          <p:nvPr/>
        </p:nvGrpSpPr>
        <p:grpSpPr>
          <a:xfrm rot="10800000">
            <a:off x="360642" y="2921355"/>
            <a:ext cx="543432" cy="741197"/>
            <a:chOff x="2878829" y="3023092"/>
            <a:chExt cx="543432" cy="741197"/>
          </a:xfrm>
        </p:grpSpPr>
        <p:sp>
          <p:nvSpPr>
            <p:cNvPr id="2078" name="Google Shape;2078;p59"/>
            <p:cNvSpPr/>
            <p:nvPr/>
          </p:nvSpPr>
          <p:spPr>
            <a:xfrm>
              <a:off x="2878829" y="3023092"/>
              <a:ext cx="22639" cy="20113"/>
            </a:xfrm>
            <a:custGeom>
              <a:avLst/>
              <a:gdLst/>
              <a:ahLst/>
              <a:cxnLst/>
              <a:rect l="l" t="t" r="r" b="b"/>
              <a:pathLst>
                <a:path w="242" h="215" extrusionOk="0">
                  <a:moveTo>
                    <a:pt x="135" y="0"/>
                  </a:moveTo>
                  <a:lnTo>
                    <a:pt x="1" y="107"/>
                  </a:lnTo>
                  <a:cubicBezTo>
                    <a:pt x="1" y="214"/>
                    <a:pt x="135" y="214"/>
                    <a:pt x="135" y="214"/>
                  </a:cubicBezTo>
                  <a:cubicBezTo>
                    <a:pt x="135" y="214"/>
                    <a:pt x="242" y="214"/>
                    <a:pt x="242" y="107"/>
                  </a:cubicBezTo>
                  <a:lnTo>
                    <a:pt x="13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79" name="Google Shape;2079;p59"/>
            <p:cNvSpPr/>
            <p:nvPr/>
          </p:nvSpPr>
          <p:spPr>
            <a:xfrm>
              <a:off x="3056668" y="3023092"/>
              <a:ext cx="10103" cy="20113"/>
            </a:xfrm>
            <a:custGeom>
              <a:avLst/>
              <a:gdLst/>
              <a:ahLst/>
              <a:cxnLst/>
              <a:rect l="l" t="t" r="r" b="b"/>
              <a:pathLst>
                <a:path w="108" h="215" extrusionOk="0">
                  <a:moveTo>
                    <a:pt x="107" y="0"/>
                  </a:moveTo>
                  <a:cubicBezTo>
                    <a:pt x="0" y="0"/>
                    <a:pt x="0" y="107"/>
                    <a:pt x="0" y="107"/>
                  </a:cubicBezTo>
                  <a:lnTo>
                    <a:pt x="0" y="214"/>
                  </a:lnTo>
                  <a:cubicBezTo>
                    <a:pt x="107" y="214"/>
                    <a:pt x="107" y="214"/>
                    <a:pt x="107" y="107"/>
                  </a:cubicBezTo>
                  <a:lnTo>
                    <a:pt x="1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80" name="Google Shape;2080;p59"/>
            <p:cNvSpPr/>
            <p:nvPr/>
          </p:nvSpPr>
          <p:spPr>
            <a:xfrm>
              <a:off x="3224403" y="3023092"/>
              <a:ext cx="20113" cy="20113"/>
            </a:xfrm>
            <a:custGeom>
              <a:avLst/>
              <a:gdLst/>
              <a:ahLst/>
              <a:cxnLst/>
              <a:rect l="l" t="t" r="r" b="b"/>
              <a:pathLst>
                <a:path w="215" h="215" extrusionOk="0">
                  <a:moveTo>
                    <a:pt x="108" y="0"/>
                  </a:moveTo>
                  <a:lnTo>
                    <a:pt x="0" y="107"/>
                  </a:lnTo>
                  <a:lnTo>
                    <a:pt x="108" y="214"/>
                  </a:lnTo>
                  <a:cubicBezTo>
                    <a:pt x="215" y="214"/>
                    <a:pt x="215" y="214"/>
                    <a:pt x="215" y="107"/>
                  </a:cubicBezTo>
                  <a:cubicBezTo>
                    <a:pt x="215" y="107"/>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81" name="Google Shape;2081;p59"/>
            <p:cNvSpPr/>
            <p:nvPr/>
          </p:nvSpPr>
          <p:spPr>
            <a:xfrm>
              <a:off x="3402148" y="3023092"/>
              <a:ext cx="20113" cy="20113"/>
            </a:xfrm>
            <a:custGeom>
              <a:avLst/>
              <a:gdLst/>
              <a:ahLst/>
              <a:cxnLst/>
              <a:rect l="l" t="t" r="r" b="b"/>
              <a:pathLst>
                <a:path w="215" h="215" extrusionOk="0">
                  <a:moveTo>
                    <a:pt x="108" y="0"/>
                  </a:moveTo>
                  <a:cubicBezTo>
                    <a:pt x="1" y="0"/>
                    <a:pt x="1" y="107"/>
                    <a:pt x="1" y="107"/>
                  </a:cubicBezTo>
                  <a:cubicBezTo>
                    <a:pt x="1" y="214"/>
                    <a:pt x="1" y="214"/>
                    <a:pt x="108" y="214"/>
                  </a:cubicBezTo>
                  <a:cubicBezTo>
                    <a:pt x="108" y="214"/>
                    <a:pt x="215" y="214"/>
                    <a:pt x="215" y="107"/>
                  </a:cubicBezTo>
                  <a:lnTo>
                    <a:pt x="10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82" name="Google Shape;2082;p59"/>
            <p:cNvSpPr/>
            <p:nvPr/>
          </p:nvSpPr>
          <p:spPr>
            <a:xfrm>
              <a:off x="2878829" y="3168282"/>
              <a:ext cx="22639" cy="22639"/>
            </a:xfrm>
            <a:custGeom>
              <a:avLst/>
              <a:gdLst/>
              <a:ahLst/>
              <a:cxnLst/>
              <a:rect l="l" t="t" r="r" b="b"/>
              <a:pathLst>
                <a:path w="242" h="242" extrusionOk="0">
                  <a:moveTo>
                    <a:pt x="135" y="1"/>
                  </a:moveTo>
                  <a:lnTo>
                    <a:pt x="1" y="108"/>
                  </a:lnTo>
                  <a:lnTo>
                    <a:pt x="135" y="242"/>
                  </a:lnTo>
                  <a:lnTo>
                    <a:pt x="242"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83" name="Google Shape;2083;p59"/>
            <p:cNvSpPr/>
            <p:nvPr/>
          </p:nvSpPr>
          <p:spPr>
            <a:xfrm>
              <a:off x="3056668" y="3168282"/>
              <a:ext cx="10103" cy="22639"/>
            </a:xfrm>
            <a:custGeom>
              <a:avLst/>
              <a:gdLst/>
              <a:ahLst/>
              <a:cxnLst/>
              <a:rect l="l" t="t" r="r" b="b"/>
              <a:pathLst>
                <a:path w="108" h="242" extrusionOk="0">
                  <a:moveTo>
                    <a:pt x="107" y="1"/>
                  </a:moveTo>
                  <a:cubicBezTo>
                    <a:pt x="0" y="1"/>
                    <a:pt x="0" y="108"/>
                    <a:pt x="0" y="108"/>
                  </a:cubicBezTo>
                  <a:cubicBezTo>
                    <a:pt x="0" y="108"/>
                    <a:pt x="0" y="242"/>
                    <a:pt x="107" y="242"/>
                  </a:cubicBezTo>
                  <a:lnTo>
                    <a:pt x="107" y="108"/>
                  </a:ln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84" name="Google Shape;2084;p59"/>
            <p:cNvSpPr/>
            <p:nvPr/>
          </p:nvSpPr>
          <p:spPr>
            <a:xfrm>
              <a:off x="3224403" y="3168282"/>
              <a:ext cx="20113" cy="22639"/>
            </a:xfrm>
            <a:custGeom>
              <a:avLst/>
              <a:gdLst/>
              <a:ahLst/>
              <a:cxnLst/>
              <a:rect l="l" t="t" r="r" b="b"/>
              <a:pathLst>
                <a:path w="215" h="242" extrusionOk="0">
                  <a:moveTo>
                    <a:pt x="108" y="1"/>
                  </a:moveTo>
                  <a:lnTo>
                    <a:pt x="0" y="108"/>
                  </a:lnTo>
                  <a:lnTo>
                    <a:pt x="108" y="242"/>
                  </a:lnTo>
                  <a:cubicBezTo>
                    <a:pt x="215" y="242"/>
                    <a:pt x="215" y="108"/>
                    <a:pt x="215" y="108"/>
                  </a:cubicBezTo>
                  <a:cubicBezTo>
                    <a:pt x="215" y="108"/>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85" name="Google Shape;2085;p59"/>
            <p:cNvSpPr/>
            <p:nvPr/>
          </p:nvSpPr>
          <p:spPr>
            <a:xfrm>
              <a:off x="3402148" y="3168282"/>
              <a:ext cx="20113" cy="22639"/>
            </a:xfrm>
            <a:custGeom>
              <a:avLst/>
              <a:gdLst/>
              <a:ahLst/>
              <a:cxnLst/>
              <a:rect l="l" t="t" r="r" b="b"/>
              <a:pathLst>
                <a:path w="215" h="242" extrusionOk="0">
                  <a:moveTo>
                    <a:pt x="108" y="1"/>
                  </a:moveTo>
                  <a:cubicBezTo>
                    <a:pt x="1" y="1"/>
                    <a:pt x="1" y="108"/>
                    <a:pt x="1" y="108"/>
                  </a:cubicBezTo>
                  <a:cubicBezTo>
                    <a:pt x="1" y="108"/>
                    <a:pt x="1" y="242"/>
                    <a:pt x="108" y="242"/>
                  </a:cubicBezTo>
                  <a:lnTo>
                    <a:pt x="215" y="108"/>
                  </a:ln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86" name="Google Shape;2086;p59"/>
            <p:cNvSpPr/>
            <p:nvPr/>
          </p:nvSpPr>
          <p:spPr>
            <a:xfrm>
              <a:off x="2878829" y="3315997"/>
              <a:ext cx="22639" cy="20113"/>
            </a:xfrm>
            <a:custGeom>
              <a:avLst/>
              <a:gdLst/>
              <a:ahLst/>
              <a:cxnLst/>
              <a:rect l="l" t="t" r="r" b="b"/>
              <a:pathLst>
                <a:path w="242" h="215" extrusionOk="0">
                  <a:moveTo>
                    <a:pt x="135" y="1"/>
                  </a:moveTo>
                  <a:lnTo>
                    <a:pt x="1" y="108"/>
                  </a:lnTo>
                  <a:lnTo>
                    <a:pt x="135" y="215"/>
                  </a:lnTo>
                  <a:lnTo>
                    <a:pt x="242"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87" name="Google Shape;2087;p59"/>
            <p:cNvSpPr/>
            <p:nvPr/>
          </p:nvSpPr>
          <p:spPr>
            <a:xfrm>
              <a:off x="3056668" y="3315997"/>
              <a:ext cx="10103" cy="20113"/>
            </a:xfrm>
            <a:custGeom>
              <a:avLst/>
              <a:gdLst/>
              <a:ahLst/>
              <a:cxnLst/>
              <a:rect l="l" t="t" r="r" b="b"/>
              <a:pathLst>
                <a:path w="108" h="215" extrusionOk="0">
                  <a:moveTo>
                    <a:pt x="107" y="1"/>
                  </a:moveTo>
                  <a:cubicBezTo>
                    <a:pt x="0" y="1"/>
                    <a:pt x="0" y="108"/>
                    <a:pt x="0" y="108"/>
                  </a:cubicBezTo>
                  <a:lnTo>
                    <a:pt x="0" y="215"/>
                  </a:lnTo>
                  <a:cubicBezTo>
                    <a:pt x="107" y="215"/>
                    <a:pt x="107" y="108"/>
                    <a:pt x="107" y="108"/>
                  </a:cubicBez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88" name="Google Shape;2088;p59"/>
            <p:cNvSpPr/>
            <p:nvPr/>
          </p:nvSpPr>
          <p:spPr>
            <a:xfrm>
              <a:off x="3224403" y="3315997"/>
              <a:ext cx="20113" cy="20113"/>
            </a:xfrm>
            <a:custGeom>
              <a:avLst/>
              <a:gdLst/>
              <a:ahLst/>
              <a:cxnLst/>
              <a:rect l="l" t="t" r="r" b="b"/>
              <a:pathLst>
                <a:path w="215" h="215" extrusionOk="0">
                  <a:moveTo>
                    <a:pt x="108" y="1"/>
                  </a:moveTo>
                  <a:lnTo>
                    <a:pt x="0" y="108"/>
                  </a:lnTo>
                  <a:cubicBezTo>
                    <a:pt x="108" y="108"/>
                    <a:pt x="108" y="215"/>
                    <a:pt x="108" y="215"/>
                  </a:cubicBezTo>
                  <a:cubicBezTo>
                    <a:pt x="215" y="215"/>
                    <a:pt x="215" y="108"/>
                    <a:pt x="215" y="108"/>
                  </a:cubicBez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89" name="Google Shape;2089;p59"/>
            <p:cNvSpPr/>
            <p:nvPr/>
          </p:nvSpPr>
          <p:spPr>
            <a:xfrm>
              <a:off x="3402148" y="3315997"/>
              <a:ext cx="20113" cy="20113"/>
            </a:xfrm>
            <a:custGeom>
              <a:avLst/>
              <a:gdLst/>
              <a:ahLst/>
              <a:cxnLst/>
              <a:rect l="l" t="t" r="r" b="b"/>
              <a:pathLst>
                <a:path w="215" h="215" extrusionOk="0">
                  <a:moveTo>
                    <a:pt x="108" y="1"/>
                  </a:moveTo>
                  <a:cubicBezTo>
                    <a:pt x="1" y="1"/>
                    <a:pt x="1" y="108"/>
                    <a:pt x="1" y="108"/>
                  </a:cubicBezTo>
                  <a:cubicBezTo>
                    <a:pt x="1" y="108"/>
                    <a:pt x="1" y="215"/>
                    <a:pt x="108" y="215"/>
                  </a:cubicBezTo>
                  <a:lnTo>
                    <a:pt x="215" y="108"/>
                  </a:ln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90" name="Google Shape;2090;p59"/>
            <p:cNvSpPr/>
            <p:nvPr/>
          </p:nvSpPr>
          <p:spPr>
            <a:xfrm>
              <a:off x="2878829" y="3461281"/>
              <a:ext cx="22639" cy="20113"/>
            </a:xfrm>
            <a:custGeom>
              <a:avLst/>
              <a:gdLst/>
              <a:ahLst/>
              <a:cxnLst/>
              <a:rect l="l" t="t" r="r" b="b"/>
              <a:pathLst>
                <a:path w="242" h="215" extrusionOk="0">
                  <a:moveTo>
                    <a:pt x="135" y="0"/>
                  </a:moveTo>
                  <a:cubicBezTo>
                    <a:pt x="135" y="0"/>
                    <a:pt x="1" y="0"/>
                    <a:pt x="1" y="107"/>
                  </a:cubicBezTo>
                  <a:lnTo>
                    <a:pt x="135" y="214"/>
                  </a:lnTo>
                  <a:lnTo>
                    <a:pt x="242" y="107"/>
                  </a:lnTo>
                  <a:cubicBezTo>
                    <a:pt x="242" y="0"/>
                    <a:pt x="135" y="0"/>
                    <a:pt x="1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91" name="Google Shape;2091;p59"/>
            <p:cNvSpPr/>
            <p:nvPr/>
          </p:nvSpPr>
          <p:spPr>
            <a:xfrm>
              <a:off x="3056668" y="3461281"/>
              <a:ext cx="10103" cy="20113"/>
            </a:xfrm>
            <a:custGeom>
              <a:avLst/>
              <a:gdLst/>
              <a:ahLst/>
              <a:cxnLst/>
              <a:rect l="l" t="t" r="r" b="b"/>
              <a:pathLst>
                <a:path w="108" h="215" extrusionOk="0">
                  <a:moveTo>
                    <a:pt x="107" y="0"/>
                  </a:moveTo>
                  <a:cubicBezTo>
                    <a:pt x="0" y="0"/>
                    <a:pt x="0" y="0"/>
                    <a:pt x="0" y="107"/>
                  </a:cubicBezTo>
                  <a:lnTo>
                    <a:pt x="0" y="214"/>
                  </a:lnTo>
                  <a:cubicBezTo>
                    <a:pt x="107" y="214"/>
                    <a:pt x="107" y="107"/>
                    <a:pt x="107" y="107"/>
                  </a:cubicBezTo>
                  <a:lnTo>
                    <a:pt x="1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92" name="Google Shape;2092;p59"/>
            <p:cNvSpPr/>
            <p:nvPr/>
          </p:nvSpPr>
          <p:spPr>
            <a:xfrm>
              <a:off x="3224403" y="3461281"/>
              <a:ext cx="20113" cy="20113"/>
            </a:xfrm>
            <a:custGeom>
              <a:avLst/>
              <a:gdLst/>
              <a:ahLst/>
              <a:cxnLst/>
              <a:rect l="l" t="t" r="r" b="b"/>
              <a:pathLst>
                <a:path w="215" h="215" extrusionOk="0">
                  <a:moveTo>
                    <a:pt x="108" y="0"/>
                  </a:moveTo>
                  <a:cubicBezTo>
                    <a:pt x="108" y="0"/>
                    <a:pt x="0" y="0"/>
                    <a:pt x="0" y="107"/>
                  </a:cubicBezTo>
                  <a:cubicBezTo>
                    <a:pt x="108" y="107"/>
                    <a:pt x="108" y="107"/>
                    <a:pt x="108" y="214"/>
                  </a:cubicBezTo>
                  <a:cubicBezTo>
                    <a:pt x="215" y="214"/>
                    <a:pt x="215" y="107"/>
                    <a:pt x="215" y="107"/>
                  </a:cubicBezTo>
                  <a:cubicBezTo>
                    <a:pt x="215" y="0"/>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93" name="Google Shape;2093;p59"/>
            <p:cNvSpPr/>
            <p:nvPr/>
          </p:nvSpPr>
          <p:spPr>
            <a:xfrm>
              <a:off x="3402148" y="3461281"/>
              <a:ext cx="20113" cy="20113"/>
            </a:xfrm>
            <a:custGeom>
              <a:avLst/>
              <a:gdLst/>
              <a:ahLst/>
              <a:cxnLst/>
              <a:rect l="l" t="t" r="r" b="b"/>
              <a:pathLst>
                <a:path w="215" h="215" extrusionOk="0">
                  <a:moveTo>
                    <a:pt x="108" y="0"/>
                  </a:moveTo>
                  <a:cubicBezTo>
                    <a:pt x="1" y="0"/>
                    <a:pt x="1" y="0"/>
                    <a:pt x="1" y="107"/>
                  </a:cubicBezTo>
                  <a:cubicBezTo>
                    <a:pt x="1" y="107"/>
                    <a:pt x="1" y="214"/>
                    <a:pt x="108" y="214"/>
                  </a:cubicBezTo>
                  <a:lnTo>
                    <a:pt x="215" y="107"/>
                  </a:lnTo>
                  <a:cubicBezTo>
                    <a:pt x="215" y="0"/>
                    <a:pt x="108"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94" name="Google Shape;2094;p59"/>
            <p:cNvSpPr/>
            <p:nvPr/>
          </p:nvSpPr>
          <p:spPr>
            <a:xfrm>
              <a:off x="2878829" y="3606470"/>
              <a:ext cx="22639" cy="10103"/>
            </a:xfrm>
            <a:custGeom>
              <a:avLst/>
              <a:gdLst/>
              <a:ahLst/>
              <a:cxnLst/>
              <a:rect l="l" t="t" r="r" b="b"/>
              <a:pathLst>
                <a:path w="242" h="108" extrusionOk="0">
                  <a:moveTo>
                    <a:pt x="135" y="1"/>
                  </a:moveTo>
                  <a:cubicBezTo>
                    <a:pt x="135" y="1"/>
                    <a:pt x="1" y="1"/>
                    <a:pt x="1" y="108"/>
                  </a:cubicBezTo>
                  <a:lnTo>
                    <a:pt x="242" y="108"/>
                  </a:lnTo>
                  <a:cubicBezTo>
                    <a:pt x="242" y="1"/>
                    <a:pt x="135" y="1"/>
                    <a:pt x="1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95" name="Google Shape;2095;p59"/>
            <p:cNvSpPr/>
            <p:nvPr/>
          </p:nvSpPr>
          <p:spPr>
            <a:xfrm>
              <a:off x="3056668" y="3606470"/>
              <a:ext cx="10103" cy="15342"/>
            </a:xfrm>
            <a:custGeom>
              <a:avLst/>
              <a:gdLst/>
              <a:ahLst/>
              <a:cxnLst/>
              <a:rect l="l" t="t" r="r" b="b"/>
              <a:pathLst>
                <a:path w="108" h="164" extrusionOk="0">
                  <a:moveTo>
                    <a:pt x="107" y="1"/>
                  </a:moveTo>
                  <a:cubicBezTo>
                    <a:pt x="0" y="1"/>
                    <a:pt x="0" y="1"/>
                    <a:pt x="0" y="108"/>
                  </a:cubicBezTo>
                  <a:cubicBezTo>
                    <a:pt x="32" y="148"/>
                    <a:pt x="55" y="164"/>
                    <a:pt x="70" y="164"/>
                  </a:cubicBezTo>
                  <a:cubicBezTo>
                    <a:pt x="107" y="164"/>
                    <a:pt x="107" y="76"/>
                    <a:pt x="1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96" name="Google Shape;2096;p59"/>
            <p:cNvSpPr/>
            <p:nvPr/>
          </p:nvSpPr>
          <p:spPr>
            <a:xfrm>
              <a:off x="3224403" y="3606470"/>
              <a:ext cx="20113" cy="15342"/>
            </a:xfrm>
            <a:custGeom>
              <a:avLst/>
              <a:gdLst/>
              <a:ahLst/>
              <a:cxnLst/>
              <a:rect l="l" t="t" r="r" b="b"/>
              <a:pathLst>
                <a:path w="215" h="164" extrusionOk="0">
                  <a:moveTo>
                    <a:pt x="108" y="1"/>
                  </a:moveTo>
                  <a:cubicBezTo>
                    <a:pt x="108" y="1"/>
                    <a:pt x="0" y="1"/>
                    <a:pt x="0" y="108"/>
                  </a:cubicBezTo>
                  <a:lnTo>
                    <a:pt x="108" y="108"/>
                  </a:lnTo>
                  <a:cubicBezTo>
                    <a:pt x="140" y="148"/>
                    <a:pt x="162" y="164"/>
                    <a:pt x="178" y="164"/>
                  </a:cubicBezTo>
                  <a:cubicBezTo>
                    <a:pt x="215" y="164"/>
                    <a:pt x="215" y="76"/>
                    <a:pt x="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97" name="Google Shape;2097;p59"/>
            <p:cNvSpPr/>
            <p:nvPr/>
          </p:nvSpPr>
          <p:spPr>
            <a:xfrm>
              <a:off x="3402148" y="3606470"/>
              <a:ext cx="20113" cy="10103"/>
            </a:xfrm>
            <a:custGeom>
              <a:avLst/>
              <a:gdLst/>
              <a:ahLst/>
              <a:cxnLst/>
              <a:rect l="l" t="t" r="r" b="b"/>
              <a:pathLst>
                <a:path w="215" h="108" extrusionOk="0">
                  <a:moveTo>
                    <a:pt x="108" y="1"/>
                  </a:moveTo>
                  <a:cubicBezTo>
                    <a:pt x="1" y="1"/>
                    <a:pt x="1" y="1"/>
                    <a:pt x="1" y="108"/>
                  </a:cubicBezTo>
                  <a:lnTo>
                    <a:pt x="215" y="108"/>
                  </a:lnTo>
                  <a:cubicBezTo>
                    <a:pt x="215" y="1"/>
                    <a:pt x="108"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98" name="Google Shape;2098;p59"/>
            <p:cNvSpPr/>
            <p:nvPr/>
          </p:nvSpPr>
          <p:spPr>
            <a:xfrm>
              <a:off x="2878829" y="3754186"/>
              <a:ext cx="22639" cy="10103"/>
            </a:xfrm>
            <a:custGeom>
              <a:avLst/>
              <a:gdLst/>
              <a:ahLst/>
              <a:cxnLst/>
              <a:rect l="l" t="t" r="r" b="b"/>
              <a:pathLst>
                <a:path w="242" h="108" extrusionOk="0">
                  <a:moveTo>
                    <a:pt x="135" y="1"/>
                  </a:moveTo>
                  <a:cubicBezTo>
                    <a:pt x="135" y="1"/>
                    <a:pt x="1" y="1"/>
                    <a:pt x="1" y="108"/>
                  </a:cubicBezTo>
                  <a:lnTo>
                    <a:pt x="242" y="108"/>
                  </a:lnTo>
                  <a:cubicBezTo>
                    <a:pt x="242" y="1"/>
                    <a:pt x="135" y="1"/>
                    <a:pt x="1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99" name="Google Shape;2099;p59"/>
            <p:cNvSpPr/>
            <p:nvPr/>
          </p:nvSpPr>
          <p:spPr>
            <a:xfrm>
              <a:off x="3056668" y="3754186"/>
              <a:ext cx="10103" cy="10103"/>
            </a:xfrm>
            <a:custGeom>
              <a:avLst/>
              <a:gdLst/>
              <a:ahLst/>
              <a:cxnLst/>
              <a:rect l="l" t="t" r="r" b="b"/>
              <a:pathLst>
                <a:path w="108" h="108" extrusionOk="0">
                  <a:moveTo>
                    <a:pt x="107" y="1"/>
                  </a:moveTo>
                  <a:cubicBezTo>
                    <a:pt x="0" y="1"/>
                    <a:pt x="0" y="1"/>
                    <a:pt x="0" y="108"/>
                  </a:cubicBezTo>
                  <a:lnTo>
                    <a:pt x="107" y="108"/>
                  </a:ln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00" name="Google Shape;2100;p59"/>
            <p:cNvSpPr/>
            <p:nvPr/>
          </p:nvSpPr>
          <p:spPr>
            <a:xfrm>
              <a:off x="3224403" y="3754186"/>
              <a:ext cx="20113" cy="10103"/>
            </a:xfrm>
            <a:custGeom>
              <a:avLst/>
              <a:gdLst/>
              <a:ahLst/>
              <a:cxnLst/>
              <a:rect l="l" t="t" r="r" b="b"/>
              <a:pathLst>
                <a:path w="215" h="108" extrusionOk="0">
                  <a:moveTo>
                    <a:pt x="108" y="1"/>
                  </a:moveTo>
                  <a:cubicBezTo>
                    <a:pt x="108" y="1"/>
                    <a:pt x="0" y="1"/>
                    <a:pt x="0" y="108"/>
                  </a:cubicBezTo>
                  <a:lnTo>
                    <a:pt x="215" y="108"/>
                  </a:ln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01" name="Google Shape;2101;p59"/>
            <p:cNvSpPr/>
            <p:nvPr/>
          </p:nvSpPr>
          <p:spPr>
            <a:xfrm>
              <a:off x="3402148" y="3754186"/>
              <a:ext cx="20113" cy="10103"/>
            </a:xfrm>
            <a:custGeom>
              <a:avLst/>
              <a:gdLst/>
              <a:ahLst/>
              <a:cxnLst/>
              <a:rect l="l" t="t" r="r" b="b"/>
              <a:pathLst>
                <a:path w="215" h="108" extrusionOk="0">
                  <a:moveTo>
                    <a:pt x="108" y="1"/>
                  </a:moveTo>
                  <a:cubicBezTo>
                    <a:pt x="1" y="1"/>
                    <a:pt x="1" y="1"/>
                    <a:pt x="1" y="108"/>
                  </a:cubicBezTo>
                  <a:lnTo>
                    <a:pt x="215" y="108"/>
                  </a:lnTo>
                  <a:cubicBezTo>
                    <a:pt x="215" y="1"/>
                    <a:pt x="108"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2102" name="Google Shape;2102;p59"/>
          <p:cNvSpPr/>
          <p:nvPr/>
        </p:nvSpPr>
        <p:spPr>
          <a:xfrm>
            <a:off x="4722450" y="1306446"/>
            <a:ext cx="3292200" cy="585300"/>
          </a:xfrm>
          <a:prstGeom prst="rect">
            <a:avLst/>
          </a:prstGeom>
          <a:noFill/>
          <a:ln>
            <a:noFill/>
          </a:ln>
        </p:spPr>
        <p:txBody>
          <a:bodyPr spcFirstLastPara="1" wrap="square" lIns="270000" tIns="91425" rIns="274300" bIns="91425" anchor="ctr" anchorCtr="0">
            <a:noAutofit/>
          </a:bodyPr>
          <a:lstStyle/>
          <a:p>
            <a:pPr marL="0" marR="0" lvl="0" indent="0" algn="l" rtl="0">
              <a:spcBef>
                <a:spcPts val="0"/>
              </a:spcBef>
              <a:spcAft>
                <a:spcPts val="0"/>
              </a:spcAft>
              <a:buClr>
                <a:srgbClr val="000000"/>
              </a:buClr>
              <a:buSzPts val="1100"/>
              <a:buFont typeface="Arial"/>
              <a:buNone/>
            </a:pPr>
            <a:endParaRPr dirty="0">
              <a:solidFill>
                <a:schemeClr val="lt1"/>
              </a:solidFill>
              <a:latin typeface="Raleway"/>
              <a:ea typeface="Raleway"/>
              <a:cs typeface="Raleway"/>
              <a:sym typeface="Raleway"/>
            </a:endParaRPr>
          </a:p>
        </p:txBody>
      </p:sp>
      <p:sp>
        <p:nvSpPr>
          <p:cNvPr id="2103" name="Google Shape;2103;p59"/>
          <p:cNvSpPr/>
          <p:nvPr/>
        </p:nvSpPr>
        <p:spPr>
          <a:xfrm>
            <a:off x="5394266" y="4366788"/>
            <a:ext cx="3292200" cy="585300"/>
          </a:xfrm>
          <a:prstGeom prst="rect">
            <a:avLst/>
          </a:prstGeom>
          <a:noFill/>
          <a:ln>
            <a:noFill/>
          </a:ln>
        </p:spPr>
        <p:txBody>
          <a:bodyPr spcFirstLastPara="1" wrap="square" lIns="274300" tIns="91425" rIns="274300" bIns="91425" anchor="ctr" anchorCtr="0">
            <a:noAutofit/>
          </a:bodyPr>
          <a:lstStyle/>
          <a:p>
            <a:pPr marL="0" marR="0" lvl="0" indent="0" algn="l" rtl="0">
              <a:spcBef>
                <a:spcPts val="0"/>
              </a:spcBef>
              <a:spcAft>
                <a:spcPts val="0"/>
              </a:spcAft>
              <a:buClr>
                <a:srgbClr val="000000"/>
              </a:buClr>
              <a:buSzPts val="1100"/>
              <a:buFont typeface="Arial"/>
              <a:buNone/>
            </a:pPr>
            <a:endParaRPr dirty="0">
              <a:solidFill>
                <a:schemeClr val="lt1"/>
              </a:solidFill>
              <a:latin typeface="Raleway"/>
              <a:ea typeface="Raleway"/>
              <a:cs typeface="Raleway"/>
              <a:sym typeface="Raleway"/>
            </a:endParaRPr>
          </a:p>
        </p:txBody>
      </p:sp>
      <p:sp>
        <p:nvSpPr>
          <p:cNvPr id="2104" name="Google Shape;2104;p59"/>
          <p:cNvSpPr/>
          <p:nvPr/>
        </p:nvSpPr>
        <p:spPr>
          <a:xfrm>
            <a:off x="4722450" y="2198808"/>
            <a:ext cx="3292200" cy="585300"/>
          </a:xfrm>
          <a:prstGeom prst="rect">
            <a:avLst/>
          </a:prstGeom>
          <a:noFill/>
          <a:ln>
            <a:noFill/>
          </a:ln>
        </p:spPr>
        <p:txBody>
          <a:bodyPr spcFirstLastPara="1" wrap="square" lIns="90000" tIns="91425" rIns="274300" bIns="91425" anchor="ctr" anchorCtr="0">
            <a:noAutofit/>
          </a:bodyPr>
          <a:lstStyle/>
          <a:p>
            <a:pPr marL="0" marR="0" lvl="0" indent="0" algn="l" rtl="0">
              <a:spcBef>
                <a:spcPts val="0"/>
              </a:spcBef>
              <a:spcAft>
                <a:spcPts val="0"/>
              </a:spcAft>
              <a:buClr>
                <a:srgbClr val="000000"/>
              </a:buClr>
              <a:buSzPts val="1100"/>
              <a:buFont typeface="Arial"/>
              <a:buNone/>
            </a:pPr>
            <a:endParaRPr dirty="0">
              <a:solidFill>
                <a:schemeClr val="lt1"/>
              </a:solidFill>
              <a:latin typeface="Raleway"/>
              <a:ea typeface="Raleway"/>
              <a:cs typeface="Raleway"/>
              <a:sym typeface="Raleway"/>
            </a:endParaRPr>
          </a:p>
        </p:txBody>
      </p:sp>
      <p:sp>
        <p:nvSpPr>
          <p:cNvPr id="2105" name="Google Shape;2105;p59"/>
          <p:cNvSpPr/>
          <p:nvPr/>
        </p:nvSpPr>
        <p:spPr>
          <a:xfrm>
            <a:off x="4722450" y="3643875"/>
            <a:ext cx="3292200" cy="585300"/>
          </a:xfrm>
          <a:prstGeom prst="rect">
            <a:avLst/>
          </a:prstGeom>
          <a:noFill/>
          <a:ln>
            <a:noFill/>
          </a:ln>
        </p:spPr>
        <p:txBody>
          <a:bodyPr spcFirstLastPara="1" wrap="square" lIns="274300" tIns="91425" rIns="274300" bIns="91425" anchor="ctr" anchorCtr="0">
            <a:noAutofit/>
          </a:bodyPr>
          <a:lstStyle/>
          <a:p>
            <a:pPr marL="0" marR="0" lvl="0" indent="0" algn="l" rtl="0">
              <a:spcBef>
                <a:spcPts val="0"/>
              </a:spcBef>
              <a:spcAft>
                <a:spcPts val="0"/>
              </a:spcAft>
              <a:buClr>
                <a:srgbClr val="000000"/>
              </a:buClr>
              <a:buSzPts val="1100"/>
              <a:buFont typeface="Arial"/>
              <a:buNone/>
            </a:pPr>
            <a:endParaRPr dirty="0">
              <a:solidFill>
                <a:schemeClr val="lt1"/>
              </a:solidFill>
              <a:latin typeface="Raleway"/>
              <a:ea typeface="Raleway"/>
              <a:cs typeface="Raleway"/>
              <a:sym typeface="Raleway"/>
            </a:endParaRPr>
          </a:p>
        </p:txBody>
      </p:sp>
    </p:spTree>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725"/>
        <p:cNvGrpSpPr/>
        <p:nvPr/>
      </p:nvGrpSpPr>
      <p:grpSpPr>
        <a:xfrm>
          <a:off x="0" y="0"/>
          <a:ext cx="0" cy="0"/>
          <a:chOff x="0" y="0"/>
          <a:chExt cx="0" cy="0"/>
        </a:xfrm>
      </p:grpSpPr>
      <p:sp>
        <p:nvSpPr>
          <p:cNvPr id="1726" name="Google Shape;1726;p56"/>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ADVANTAGES AND DISADVANTAGES OF [HUF]</a:t>
            </a:r>
            <a:endParaRPr dirty="0"/>
          </a:p>
        </p:txBody>
      </p:sp>
      <p:sp>
        <p:nvSpPr>
          <p:cNvPr id="1727" name="Google Shape;1727;p56"/>
          <p:cNvSpPr txBox="1">
            <a:spLocks noGrp="1"/>
          </p:cNvSpPr>
          <p:nvPr>
            <p:ph type="subTitle" idx="1"/>
          </p:nvPr>
        </p:nvSpPr>
        <p:spPr>
          <a:xfrm>
            <a:off x="1739310" y="1492521"/>
            <a:ext cx="1868237" cy="485089"/>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smtClean="0"/>
              <a:t>ADVANTAGES</a:t>
            </a:r>
            <a:endParaRPr dirty="0"/>
          </a:p>
        </p:txBody>
      </p:sp>
      <p:sp>
        <p:nvSpPr>
          <p:cNvPr id="1728" name="Google Shape;1728;p56"/>
          <p:cNvSpPr txBox="1">
            <a:spLocks noGrp="1"/>
          </p:cNvSpPr>
          <p:nvPr>
            <p:ph type="subTitle" idx="7"/>
          </p:nvPr>
        </p:nvSpPr>
        <p:spPr>
          <a:xfrm>
            <a:off x="5406849" y="1512231"/>
            <a:ext cx="1682400" cy="389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smtClean="0"/>
              <a:t>DISADVANTAGES</a:t>
            </a:r>
            <a:endParaRPr dirty="0"/>
          </a:p>
        </p:txBody>
      </p:sp>
      <p:sp>
        <p:nvSpPr>
          <p:cNvPr id="1731" name="Google Shape;1731;p56"/>
          <p:cNvSpPr txBox="1">
            <a:spLocks noGrp="1"/>
          </p:cNvSpPr>
          <p:nvPr>
            <p:ph type="subTitle" idx="4"/>
          </p:nvPr>
        </p:nvSpPr>
        <p:spPr>
          <a:xfrm>
            <a:off x="1229576" y="2162533"/>
            <a:ext cx="3229408" cy="812100"/>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Font typeface="Wingdings" panose="05000000000000000000" pitchFamily="2" charset="2"/>
              <a:buChar char="ü"/>
            </a:pPr>
            <a:r>
              <a:rPr lang="en" dirty="0" smtClean="0"/>
              <a:t>THE BUSINESS IS CONTROLLED BY THE HEAD OF THE FAMILY.</a:t>
            </a:r>
          </a:p>
          <a:p>
            <a:pPr marL="285750" lvl="0" indent="-285750" algn="l" rtl="0">
              <a:spcBef>
                <a:spcPts val="0"/>
              </a:spcBef>
              <a:spcAft>
                <a:spcPts val="0"/>
              </a:spcAft>
              <a:buFont typeface="Wingdings" panose="05000000000000000000" pitchFamily="2" charset="2"/>
              <a:buChar char="ü"/>
            </a:pPr>
            <a:r>
              <a:rPr lang="en" dirty="0" smtClean="0"/>
              <a:t>LIABILITY OF MEMBERS IS ACCORDING TO THEIR SHARE IN THE PROPERTY.</a:t>
            </a:r>
          </a:p>
          <a:p>
            <a:pPr marL="285750" lvl="0" indent="-285750" algn="l" rtl="0">
              <a:spcBef>
                <a:spcPts val="0"/>
              </a:spcBef>
              <a:spcAft>
                <a:spcPts val="0"/>
              </a:spcAft>
              <a:buFont typeface="Wingdings" panose="05000000000000000000" pitchFamily="2" charset="2"/>
              <a:buChar char="ü"/>
            </a:pPr>
            <a:r>
              <a:rPr lang="en" dirty="0" smtClean="0"/>
              <a:t>INCREASED BY LOYALTY AND COOPERATION.</a:t>
            </a:r>
            <a:endParaRPr dirty="0"/>
          </a:p>
        </p:txBody>
      </p:sp>
      <p:sp>
        <p:nvSpPr>
          <p:cNvPr id="1734" name="Google Shape;1734;p56"/>
          <p:cNvSpPr txBox="1">
            <a:spLocks noGrp="1"/>
          </p:cNvSpPr>
          <p:nvPr>
            <p:ph type="subTitle" idx="8"/>
          </p:nvPr>
        </p:nvSpPr>
        <p:spPr>
          <a:xfrm>
            <a:off x="4925106" y="2207071"/>
            <a:ext cx="3918085" cy="2092038"/>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Font typeface="Wingdings" panose="05000000000000000000" pitchFamily="2" charset="2"/>
              <a:buChar char="ü"/>
            </a:pPr>
            <a:r>
              <a:rPr lang="en-US" dirty="0" smtClean="0"/>
              <a:t>BUSINESS DEPENDS MAINLY ON ANCESTRAL PROPERTY.</a:t>
            </a:r>
          </a:p>
          <a:p>
            <a:pPr marL="285750" lvl="0" indent="-285750" algn="l" rtl="0">
              <a:spcBef>
                <a:spcPts val="0"/>
              </a:spcBef>
              <a:spcAft>
                <a:spcPts val="0"/>
              </a:spcAft>
              <a:buFont typeface="Wingdings" panose="05000000000000000000" pitchFamily="2" charset="2"/>
              <a:buChar char="ü"/>
            </a:pPr>
            <a:r>
              <a:rPr lang="en-US" dirty="0" smtClean="0"/>
              <a:t>KARTA CANNOT BE EXPERT IN ALL THE AREAS OF MANAGEMENT.</a:t>
            </a:r>
          </a:p>
          <a:p>
            <a:pPr marL="285750" lvl="0" indent="-285750" algn="l" rtl="0">
              <a:spcBef>
                <a:spcPts val="0"/>
              </a:spcBef>
              <a:spcAft>
                <a:spcPts val="0"/>
              </a:spcAft>
              <a:buFont typeface="Wingdings" panose="05000000000000000000" pitchFamily="2" charset="2"/>
              <a:buChar char="ü"/>
            </a:pPr>
            <a:r>
              <a:rPr lang="en-US" dirty="0" smtClean="0"/>
              <a:t>UNLIMITED LIABILITY OF KARTA.</a:t>
            </a:r>
            <a:endParaRPr dirty="0"/>
          </a:p>
        </p:txBody>
      </p:sp>
      <p:grpSp>
        <p:nvGrpSpPr>
          <p:cNvPr id="1754" name="Google Shape;1754;p56"/>
          <p:cNvGrpSpPr/>
          <p:nvPr/>
        </p:nvGrpSpPr>
        <p:grpSpPr>
          <a:xfrm>
            <a:off x="4531661" y="1391377"/>
            <a:ext cx="80672" cy="2561036"/>
            <a:chOff x="240800" y="2416421"/>
            <a:chExt cx="14075" cy="440479"/>
          </a:xfrm>
        </p:grpSpPr>
        <p:sp>
          <p:nvSpPr>
            <p:cNvPr id="1755" name="Google Shape;1755;p56"/>
            <p:cNvSpPr/>
            <p:nvPr/>
          </p:nvSpPr>
          <p:spPr>
            <a:xfrm>
              <a:off x="240800" y="2416421"/>
              <a:ext cx="11401" cy="334046"/>
            </a:xfrm>
            <a:custGeom>
              <a:avLst/>
              <a:gdLst/>
              <a:ahLst/>
              <a:cxnLst/>
              <a:rect l="l" t="t" r="r" b="b"/>
              <a:pathLst>
                <a:path w="456" h="16409" extrusionOk="0">
                  <a:moveTo>
                    <a:pt x="0" y="1"/>
                  </a:moveTo>
                  <a:lnTo>
                    <a:pt x="0" y="16408"/>
                  </a:lnTo>
                  <a:lnTo>
                    <a:pt x="455" y="16408"/>
                  </a:lnTo>
                  <a:lnTo>
                    <a:pt x="4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56" name="Google Shape;1756;p56"/>
            <p:cNvSpPr/>
            <p:nvPr/>
          </p:nvSpPr>
          <p:spPr>
            <a:xfrm>
              <a:off x="240800" y="2777525"/>
              <a:ext cx="13550" cy="9775"/>
            </a:xfrm>
            <a:custGeom>
              <a:avLst/>
              <a:gdLst/>
              <a:ahLst/>
              <a:cxnLst/>
              <a:rect l="l" t="t" r="r" b="b"/>
              <a:pathLst>
                <a:path w="542" h="391" extrusionOk="0">
                  <a:moveTo>
                    <a:pt x="215" y="1"/>
                  </a:moveTo>
                  <a:cubicBezTo>
                    <a:pt x="67" y="1"/>
                    <a:pt x="0" y="169"/>
                    <a:pt x="0" y="254"/>
                  </a:cubicBezTo>
                  <a:lnTo>
                    <a:pt x="107" y="361"/>
                  </a:lnTo>
                  <a:cubicBezTo>
                    <a:pt x="153" y="382"/>
                    <a:pt x="198" y="391"/>
                    <a:pt x="240" y="391"/>
                  </a:cubicBezTo>
                  <a:cubicBezTo>
                    <a:pt x="418" y="391"/>
                    <a:pt x="542" y="234"/>
                    <a:pt x="455" y="147"/>
                  </a:cubicBezTo>
                  <a:cubicBezTo>
                    <a:pt x="455" y="40"/>
                    <a:pt x="348" y="40"/>
                    <a:pt x="348" y="40"/>
                  </a:cubicBezTo>
                  <a:cubicBezTo>
                    <a:pt x="298" y="12"/>
                    <a:pt x="254" y="1"/>
                    <a:pt x="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57" name="Google Shape;1757;p56"/>
            <p:cNvSpPr/>
            <p:nvPr/>
          </p:nvSpPr>
          <p:spPr>
            <a:xfrm>
              <a:off x="240800" y="2811975"/>
              <a:ext cx="14075" cy="10725"/>
            </a:xfrm>
            <a:custGeom>
              <a:avLst/>
              <a:gdLst/>
              <a:ahLst/>
              <a:cxnLst/>
              <a:rect l="l" t="t" r="r" b="b"/>
              <a:pathLst>
                <a:path w="563" h="429" extrusionOk="0">
                  <a:moveTo>
                    <a:pt x="348" y="0"/>
                  </a:moveTo>
                  <a:cubicBezTo>
                    <a:pt x="107" y="0"/>
                    <a:pt x="0" y="108"/>
                    <a:pt x="0" y="322"/>
                  </a:cubicBezTo>
                  <a:cubicBezTo>
                    <a:pt x="107" y="322"/>
                    <a:pt x="107" y="429"/>
                    <a:pt x="107" y="429"/>
                  </a:cubicBezTo>
                  <a:cubicBezTo>
                    <a:pt x="348" y="429"/>
                    <a:pt x="562" y="322"/>
                    <a:pt x="455" y="108"/>
                  </a:cubicBezTo>
                  <a:lnTo>
                    <a:pt x="34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58" name="Google Shape;1758;p56"/>
            <p:cNvSpPr/>
            <p:nvPr/>
          </p:nvSpPr>
          <p:spPr>
            <a:xfrm>
              <a:off x="240800" y="2847375"/>
              <a:ext cx="13550" cy="9525"/>
            </a:xfrm>
            <a:custGeom>
              <a:avLst/>
              <a:gdLst/>
              <a:ahLst/>
              <a:cxnLst/>
              <a:rect l="l" t="t" r="r" b="b"/>
              <a:pathLst>
                <a:path w="542" h="381" extrusionOk="0">
                  <a:moveTo>
                    <a:pt x="224" y="1"/>
                  </a:moveTo>
                  <a:cubicBezTo>
                    <a:pt x="70" y="1"/>
                    <a:pt x="0" y="157"/>
                    <a:pt x="0" y="244"/>
                  </a:cubicBezTo>
                  <a:lnTo>
                    <a:pt x="107" y="351"/>
                  </a:lnTo>
                  <a:cubicBezTo>
                    <a:pt x="153" y="371"/>
                    <a:pt x="198" y="380"/>
                    <a:pt x="240" y="380"/>
                  </a:cubicBezTo>
                  <a:cubicBezTo>
                    <a:pt x="418" y="380"/>
                    <a:pt x="542" y="223"/>
                    <a:pt x="455" y="137"/>
                  </a:cubicBezTo>
                  <a:cubicBezTo>
                    <a:pt x="455" y="30"/>
                    <a:pt x="348" y="30"/>
                    <a:pt x="348" y="30"/>
                  </a:cubicBezTo>
                  <a:cubicBezTo>
                    <a:pt x="302" y="9"/>
                    <a:pt x="261" y="1"/>
                    <a:pt x="22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759" name="Google Shape;1759;p56"/>
          <p:cNvGrpSpPr/>
          <p:nvPr/>
        </p:nvGrpSpPr>
        <p:grpSpPr>
          <a:xfrm>
            <a:off x="449509" y="3034705"/>
            <a:ext cx="541000" cy="741197"/>
            <a:chOff x="1148622" y="1207755"/>
            <a:chExt cx="541000" cy="741197"/>
          </a:xfrm>
        </p:grpSpPr>
        <p:sp>
          <p:nvSpPr>
            <p:cNvPr id="1760" name="Google Shape;1760;p56"/>
            <p:cNvSpPr/>
            <p:nvPr/>
          </p:nvSpPr>
          <p:spPr>
            <a:xfrm>
              <a:off x="1148622" y="1207755"/>
              <a:ext cx="20113" cy="14500"/>
            </a:xfrm>
            <a:custGeom>
              <a:avLst/>
              <a:gdLst/>
              <a:ahLst/>
              <a:cxnLst/>
              <a:rect l="l" t="t" r="r" b="b"/>
              <a:pathLst>
                <a:path w="215" h="155" extrusionOk="0">
                  <a:moveTo>
                    <a:pt x="108" y="0"/>
                  </a:moveTo>
                  <a:cubicBezTo>
                    <a:pt x="108" y="0"/>
                    <a:pt x="1" y="0"/>
                    <a:pt x="1" y="107"/>
                  </a:cubicBezTo>
                  <a:lnTo>
                    <a:pt x="108" y="107"/>
                  </a:lnTo>
                  <a:cubicBezTo>
                    <a:pt x="143" y="143"/>
                    <a:pt x="167" y="155"/>
                    <a:pt x="183" y="155"/>
                  </a:cubicBezTo>
                  <a:cubicBezTo>
                    <a:pt x="215" y="155"/>
                    <a:pt x="215" y="107"/>
                    <a:pt x="215" y="107"/>
                  </a:cubicBezTo>
                  <a:cubicBezTo>
                    <a:pt x="215" y="0"/>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61" name="Google Shape;1761;p56"/>
            <p:cNvSpPr/>
            <p:nvPr/>
          </p:nvSpPr>
          <p:spPr>
            <a:xfrm>
              <a:off x="1326461" y="1207755"/>
              <a:ext cx="20113" cy="14500"/>
            </a:xfrm>
            <a:custGeom>
              <a:avLst/>
              <a:gdLst/>
              <a:ahLst/>
              <a:cxnLst/>
              <a:rect l="l" t="t" r="r" b="b"/>
              <a:pathLst>
                <a:path w="215" h="155" extrusionOk="0">
                  <a:moveTo>
                    <a:pt x="107" y="0"/>
                  </a:moveTo>
                  <a:cubicBezTo>
                    <a:pt x="0" y="0"/>
                    <a:pt x="0" y="0"/>
                    <a:pt x="0" y="107"/>
                  </a:cubicBezTo>
                  <a:lnTo>
                    <a:pt x="107" y="107"/>
                  </a:lnTo>
                  <a:cubicBezTo>
                    <a:pt x="107" y="143"/>
                    <a:pt x="119" y="155"/>
                    <a:pt x="135" y="155"/>
                  </a:cubicBezTo>
                  <a:cubicBezTo>
                    <a:pt x="167" y="155"/>
                    <a:pt x="214" y="107"/>
                    <a:pt x="214" y="107"/>
                  </a:cubicBezTo>
                  <a:cubicBezTo>
                    <a:pt x="214" y="0"/>
                    <a:pt x="107" y="0"/>
                    <a:pt x="10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62" name="Google Shape;1762;p56"/>
            <p:cNvSpPr/>
            <p:nvPr/>
          </p:nvSpPr>
          <p:spPr>
            <a:xfrm>
              <a:off x="1501680" y="1207755"/>
              <a:ext cx="12629" cy="20113"/>
            </a:xfrm>
            <a:custGeom>
              <a:avLst/>
              <a:gdLst/>
              <a:ahLst/>
              <a:cxnLst/>
              <a:rect l="l" t="t" r="r" b="b"/>
              <a:pathLst>
                <a:path w="135" h="215" extrusionOk="0">
                  <a:moveTo>
                    <a:pt x="135" y="0"/>
                  </a:moveTo>
                  <a:cubicBezTo>
                    <a:pt x="1" y="0"/>
                    <a:pt x="1" y="0"/>
                    <a:pt x="1" y="107"/>
                  </a:cubicBezTo>
                  <a:cubicBezTo>
                    <a:pt x="1" y="107"/>
                    <a:pt x="1" y="214"/>
                    <a:pt x="135" y="214"/>
                  </a:cubicBezTo>
                  <a:lnTo>
                    <a:pt x="135" y="107"/>
                  </a:lnTo>
                  <a:lnTo>
                    <a:pt x="13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63" name="Google Shape;1763;p56"/>
            <p:cNvSpPr/>
            <p:nvPr/>
          </p:nvSpPr>
          <p:spPr>
            <a:xfrm>
              <a:off x="1669415" y="1207755"/>
              <a:ext cx="20207" cy="14500"/>
            </a:xfrm>
            <a:custGeom>
              <a:avLst/>
              <a:gdLst/>
              <a:ahLst/>
              <a:cxnLst/>
              <a:rect l="l" t="t" r="r" b="b"/>
              <a:pathLst>
                <a:path w="216" h="155" extrusionOk="0">
                  <a:moveTo>
                    <a:pt x="108" y="0"/>
                  </a:moveTo>
                  <a:cubicBezTo>
                    <a:pt x="108" y="0"/>
                    <a:pt x="1" y="0"/>
                    <a:pt x="1" y="107"/>
                  </a:cubicBezTo>
                  <a:lnTo>
                    <a:pt x="108" y="107"/>
                  </a:lnTo>
                  <a:cubicBezTo>
                    <a:pt x="144" y="143"/>
                    <a:pt x="168" y="155"/>
                    <a:pt x="183" y="155"/>
                  </a:cubicBezTo>
                  <a:cubicBezTo>
                    <a:pt x="215" y="155"/>
                    <a:pt x="215" y="107"/>
                    <a:pt x="215" y="107"/>
                  </a:cubicBezTo>
                  <a:cubicBezTo>
                    <a:pt x="215" y="0"/>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64" name="Google Shape;1764;p56"/>
            <p:cNvSpPr/>
            <p:nvPr/>
          </p:nvSpPr>
          <p:spPr>
            <a:xfrm>
              <a:off x="1148622" y="1352944"/>
              <a:ext cx="20113" cy="15342"/>
            </a:xfrm>
            <a:custGeom>
              <a:avLst/>
              <a:gdLst/>
              <a:ahLst/>
              <a:cxnLst/>
              <a:rect l="l" t="t" r="r" b="b"/>
              <a:pathLst>
                <a:path w="215" h="164" extrusionOk="0">
                  <a:moveTo>
                    <a:pt x="108" y="1"/>
                  </a:moveTo>
                  <a:cubicBezTo>
                    <a:pt x="108" y="1"/>
                    <a:pt x="1" y="1"/>
                    <a:pt x="1" y="108"/>
                  </a:cubicBezTo>
                  <a:lnTo>
                    <a:pt x="108" y="108"/>
                  </a:lnTo>
                  <a:cubicBezTo>
                    <a:pt x="140" y="148"/>
                    <a:pt x="162" y="164"/>
                    <a:pt x="178" y="164"/>
                  </a:cubicBezTo>
                  <a:cubicBezTo>
                    <a:pt x="215" y="164"/>
                    <a:pt x="215" y="76"/>
                    <a:pt x="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65" name="Google Shape;1765;p56"/>
            <p:cNvSpPr/>
            <p:nvPr/>
          </p:nvSpPr>
          <p:spPr>
            <a:xfrm>
              <a:off x="1326461" y="1352944"/>
              <a:ext cx="20113" cy="15342"/>
            </a:xfrm>
            <a:custGeom>
              <a:avLst/>
              <a:gdLst/>
              <a:ahLst/>
              <a:cxnLst/>
              <a:rect l="l" t="t" r="r" b="b"/>
              <a:pathLst>
                <a:path w="215" h="164" extrusionOk="0">
                  <a:moveTo>
                    <a:pt x="107" y="1"/>
                  </a:moveTo>
                  <a:cubicBezTo>
                    <a:pt x="0" y="1"/>
                    <a:pt x="0" y="1"/>
                    <a:pt x="0" y="108"/>
                  </a:cubicBezTo>
                  <a:lnTo>
                    <a:pt x="107" y="108"/>
                  </a:lnTo>
                  <a:cubicBezTo>
                    <a:pt x="107" y="148"/>
                    <a:pt x="117" y="164"/>
                    <a:pt x="130" y="164"/>
                  </a:cubicBezTo>
                  <a:cubicBezTo>
                    <a:pt x="162" y="164"/>
                    <a:pt x="214" y="76"/>
                    <a:pt x="21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66" name="Google Shape;1766;p56"/>
            <p:cNvSpPr/>
            <p:nvPr/>
          </p:nvSpPr>
          <p:spPr>
            <a:xfrm>
              <a:off x="1501680" y="1352944"/>
              <a:ext cx="12629" cy="10103"/>
            </a:xfrm>
            <a:custGeom>
              <a:avLst/>
              <a:gdLst/>
              <a:ahLst/>
              <a:cxnLst/>
              <a:rect l="l" t="t" r="r" b="b"/>
              <a:pathLst>
                <a:path w="135" h="108" extrusionOk="0">
                  <a:moveTo>
                    <a:pt x="135" y="1"/>
                  </a:moveTo>
                  <a:cubicBezTo>
                    <a:pt x="1" y="1"/>
                    <a:pt x="1" y="1"/>
                    <a:pt x="1" y="108"/>
                  </a:cubicBezTo>
                  <a:lnTo>
                    <a:pt x="135"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67" name="Google Shape;1767;p56"/>
            <p:cNvSpPr/>
            <p:nvPr/>
          </p:nvSpPr>
          <p:spPr>
            <a:xfrm>
              <a:off x="1669415" y="1352944"/>
              <a:ext cx="20207" cy="15342"/>
            </a:xfrm>
            <a:custGeom>
              <a:avLst/>
              <a:gdLst/>
              <a:ahLst/>
              <a:cxnLst/>
              <a:rect l="l" t="t" r="r" b="b"/>
              <a:pathLst>
                <a:path w="216" h="164" extrusionOk="0">
                  <a:moveTo>
                    <a:pt x="108" y="1"/>
                  </a:moveTo>
                  <a:cubicBezTo>
                    <a:pt x="108" y="1"/>
                    <a:pt x="1" y="1"/>
                    <a:pt x="1" y="108"/>
                  </a:cubicBezTo>
                  <a:lnTo>
                    <a:pt x="108" y="108"/>
                  </a:lnTo>
                  <a:cubicBezTo>
                    <a:pt x="140" y="148"/>
                    <a:pt x="163" y="164"/>
                    <a:pt x="178" y="164"/>
                  </a:cubicBezTo>
                  <a:cubicBezTo>
                    <a:pt x="215" y="164"/>
                    <a:pt x="215" y="76"/>
                    <a:pt x="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68" name="Google Shape;1768;p56"/>
            <p:cNvSpPr/>
            <p:nvPr/>
          </p:nvSpPr>
          <p:spPr>
            <a:xfrm>
              <a:off x="1148622" y="1500660"/>
              <a:ext cx="20113" cy="10103"/>
            </a:xfrm>
            <a:custGeom>
              <a:avLst/>
              <a:gdLst/>
              <a:ahLst/>
              <a:cxnLst/>
              <a:rect l="l" t="t" r="r" b="b"/>
              <a:pathLst>
                <a:path w="215" h="108" extrusionOk="0">
                  <a:moveTo>
                    <a:pt x="108" y="1"/>
                  </a:moveTo>
                  <a:cubicBezTo>
                    <a:pt x="108" y="1"/>
                    <a:pt x="1" y="1"/>
                    <a:pt x="1" y="108"/>
                  </a:cubicBezTo>
                  <a:lnTo>
                    <a:pt x="215" y="108"/>
                  </a:ln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69" name="Google Shape;1769;p56"/>
            <p:cNvSpPr/>
            <p:nvPr/>
          </p:nvSpPr>
          <p:spPr>
            <a:xfrm>
              <a:off x="1326461" y="1500660"/>
              <a:ext cx="20113" cy="10103"/>
            </a:xfrm>
            <a:custGeom>
              <a:avLst/>
              <a:gdLst/>
              <a:ahLst/>
              <a:cxnLst/>
              <a:rect l="l" t="t" r="r" b="b"/>
              <a:pathLst>
                <a:path w="215" h="108" extrusionOk="0">
                  <a:moveTo>
                    <a:pt x="107" y="1"/>
                  </a:moveTo>
                  <a:cubicBezTo>
                    <a:pt x="0" y="1"/>
                    <a:pt x="0" y="1"/>
                    <a:pt x="0" y="108"/>
                  </a:cubicBezTo>
                  <a:lnTo>
                    <a:pt x="214" y="108"/>
                  </a:lnTo>
                  <a:cubicBezTo>
                    <a:pt x="214" y="1"/>
                    <a:pt x="107" y="1"/>
                    <a:pt x="1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70" name="Google Shape;1770;p56"/>
            <p:cNvSpPr/>
            <p:nvPr/>
          </p:nvSpPr>
          <p:spPr>
            <a:xfrm>
              <a:off x="1501680" y="1500660"/>
              <a:ext cx="12629" cy="10103"/>
            </a:xfrm>
            <a:custGeom>
              <a:avLst/>
              <a:gdLst/>
              <a:ahLst/>
              <a:cxnLst/>
              <a:rect l="l" t="t" r="r" b="b"/>
              <a:pathLst>
                <a:path w="135" h="108" extrusionOk="0">
                  <a:moveTo>
                    <a:pt x="135" y="1"/>
                  </a:moveTo>
                  <a:cubicBezTo>
                    <a:pt x="1" y="1"/>
                    <a:pt x="1" y="1"/>
                    <a:pt x="1" y="108"/>
                  </a:cubicBezTo>
                  <a:lnTo>
                    <a:pt x="135"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71" name="Google Shape;1771;p56"/>
            <p:cNvSpPr/>
            <p:nvPr/>
          </p:nvSpPr>
          <p:spPr>
            <a:xfrm>
              <a:off x="1669415" y="1500660"/>
              <a:ext cx="20207" cy="10103"/>
            </a:xfrm>
            <a:custGeom>
              <a:avLst/>
              <a:gdLst/>
              <a:ahLst/>
              <a:cxnLst/>
              <a:rect l="l" t="t" r="r" b="b"/>
              <a:pathLst>
                <a:path w="216" h="108" extrusionOk="0">
                  <a:moveTo>
                    <a:pt x="108" y="1"/>
                  </a:moveTo>
                  <a:cubicBezTo>
                    <a:pt x="108" y="1"/>
                    <a:pt x="1" y="1"/>
                    <a:pt x="1" y="108"/>
                  </a:cubicBezTo>
                  <a:lnTo>
                    <a:pt x="215" y="108"/>
                  </a:ln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72" name="Google Shape;1772;p56"/>
            <p:cNvSpPr/>
            <p:nvPr/>
          </p:nvSpPr>
          <p:spPr>
            <a:xfrm>
              <a:off x="1148622" y="1645943"/>
              <a:ext cx="20113" cy="10103"/>
            </a:xfrm>
            <a:custGeom>
              <a:avLst/>
              <a:gdLst/>
              <a:ahLst/>
              <a:cxnLst/>
              <a:rect l="l" t="t" r="r" b="b"/>
              <a:pathLst>
                <a:path w="215" h="108" extrusionOk="0">
                  <a:moveTo>
                    <a:pt x="1" y="0"/>
                  </a:moveTo>
                  <a:cubicBezTo>
                    <a:pt x="1" y="107"/>
                    <a:pt x="108" y="107"/>
                    <a:pt x="108" y="107"/>
                  </a:cubicBezTo>
                  <a:cubicBezTo>
                    <a:pt x="215" y="107"/>
                    <a:pt x="215" y="107"/>
                    <a:pt x="21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73" name="Google Shape;1773;p56"/>
            <p:cNvSpPr/>
            <p:nvPr/>
          </p:nvSpPr>
          <p:spPr>
            <a:xfrm>
              <a:off x="1326461" y="1645943"/>
              <a:ext cx="20113" cy="10103"/>
            </a:xfrm>
            <a:custGeom>
              <a:avLst/>
              <a:gdLst/>
              <a:ahLst/>
              <a:cxnLst/>
              <a:rect l="l" t="t" r="r" b="b"/>
              <a:pathLst>
                <a:path w="215" h="108" extrusionOk="0">
                  <a:moveTo>
                    <a:pt x="0" y="0"/>
                  </a:moveTo>
                  <a:cubicBezTo>
                    <a:pt x="0" y="107"/>
                    <a:pt x="0" y="107"/>
                    <a:pt x="107" y="107"/>
                  </a:cubicBezTo>
                  <a:cubicBezTo>
                    <a:pt x="107" y="107"/>
                    <a:pt x="214" y="107"/>
                    <a:pt x="21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74" name="Google Shape;1774;p56"/>
            <p:cNvSpPr/>
            <p:nvPr/>
          </p:nvSpPr>
          <p:spPr>
            <a:xfrm>
              <a:off x="1501680" y="1645943"/>
              <a:ext cx="12629" cy="10103"/>
            </a:xfrm>
            <a:custGeom>
              <a:avLst/>
              <a:gdLst/>
              <a:ahLst/>
              <a:cxnLst/>
              <a:rect l="l" t="t" r="r" b="b"/>
              <a:pathLst>
                <a:path w="135" h="108" extrusionOk="0">
                  <a:moveTo>
                    <a:pt x="1" y="0"/>
                  </a:moveTo>
                  <a:cubicBezTo>
                    <a:pt x="1" y="107"/>
                    <a:pt x="1" y="107"/>
                    <a:pt x="135" y="107"/>
                  </a:cubicBezTo>
                  <a:lnTo>
                    <a:pt x="13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75" name="Google Shape;1775;p56"/>
            <p:cNvSpPr/>
            <p:nvPr/>
          </p:nvSpPr>
          <p:spPr>
            <a:xfrm>
              <a:off x="1669415" y="1645943"/>
              <a:ext cx="20207" cy="10103"/>
            </a:xfrm>
            <a:custGeom>
              <a:avLst/>
              <a:gdLst/>
              <a:ahLst/>
              <a:cxnLst/>
              <a:rect l="l" t="t" r="r" b="b"/>
              <a:pathLst>
                <a:path w="216" h="108" extrusionOk="0">
                  <a:moveTo>
                    <a:pt x="1" y="0"/>
                  </a:moveTo>
                  <a:cubicBezTo>
                    <a:pt x="1" y="107"/>
                    <a:pt x="108" y="107"/>
                    <a:pt x="108" y="107"/>
                  </a:cubicBezTo>
                  <a:cubicBezTo>
                    <a:pt x="215" y="107"/>
                    <a:pt x="215" y="107"/>
                    <a:pt x="21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76" name="Google Shape;1776;p56"/>
            <p:cNvSpPr/>
            <p:nvPr/>
          </p:nvSpPr>
          <p:spPr>
            <a:xfrm>
              <a:off x="1148622" y="1787016"/>
              <a:ext cx="20113" cy="14220"/>
            </a:xfrm>
            <a:custGeom>
              <a:avLst/>
              <a:gdLst/>
              <a:ahLst/>
              <a:cxnLst/>
              <a:rect l="l" t="t" r="r" b="b"/>
              <a:pathLst>
                <a:path w="215" h="152" extrusionOk="0">
                  <a:moveTo>
                    <a:pt x="86" y="0"/>
                  </a:moveTo>
                  <a:cubicBezTo>
                    <a:pt x="54" y="0"/>
                    <a:pt x="1" y="76"/>
                    <a:pt x="1" y="152"/>
                  </a:cubicBezTo>
                  <a:lnTo>
                    <a:pt x="108" y="152"/>
                  </a:lnTo>
                  <a:cubicBezTo>
                    <a:pt x="215" y="152"/>
                    <a:pt x="215" y="152"/>
                    <a:pt x="215" y="45"/>
                  </a:cubicBezTo>
                  <a:lnTo>
                    <a:pt x="108" y="45"/>
                  </a:lnTo>
                  <a:cubicBezTo>
                    <a:pt x="108" y="13"/>
                    <a:pt x="99" y="0"/>
                    <a:pt x="8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77" name="Google Shape;1777;p56"/>
            <p:cNvSpPr/>
            <p:nvPr/>
          </p:nvSpPr>
          <p:spPr>
            <a:xfrm>
              <a:off x="1326461" y="1787016"/>
              <a:ext cx="20113" cy="14220"/>
            </a:xfrm>
            <a:custGeom>
              <a:avLst/>
              <a:gdLst/>
              <a:ahLst/>
              <a:cxnLst/>
              <a:rect l="l" t="t" r="r" b="b"/>
              <a:pathLst>
                <a:path w="215" h="152" extrusionOk="0">
                  <a:moveTo>
                    <a:pt x="38" y="0"/>
                  </a:moveTo>
                  <a:cubicBezTo>
                    <a:pt x="0" y="0"/>
                    <a:pt x="0" y="76"/>
                    <a:pt x="0" y="152"/>
                  </a:cubicBezTo>
                  <a:lnTo>
                    <a:pt x="107" y="152"/>
                  </a:lnTo>
                  <a:cubicBezTo>
                    <a:pt x="107" y="152"/>
                    <a:pt x="214" y="152"/>
                    <a:pt x="214" y="45"/>
                  </a:cubicBezTo>
                  <a:lnTo>
                    <a:pt x="107" y="45"/>
                  </a:lnTo>
                  <a:cubicBezTo>
                    <a:pt x="76" y="13"/>
                    <a:pt x="54" y="0"/>
                    <a:pt x="3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78" name="Google Shape;1778;p56"/>
            <p:cNvSpPr/>
            <p:nvPr/>
          </p:nvSpPr>
          <p:spPr>
            <a:xfrm>
              <a:off x="1501680" y="1791132"/>
              <a:ext cx="12629" cy="10103"/>
            </a:xfrm>
            <a:custGeom>
              <a:avLst/>
              <a:gdLst/>
              <a:ahLst/>
              <a:cxnLst/>
              <a:rect l="l" t="t" r="r" b="b"/>
              <a:pathLst>
                <a:path w="135" h="108" extrusionOk="0">
                  <a:moveTo>
                    <a:pt x="1" y="1"/>
                  </a:moveTo>
                  <a:cubicBezTo>
                    <a:pt x="1" y="108"/>
                    <a:pt x="1" y="108"/>
                    <a:pt x="135" y="108"/>
                  </a:cubicBez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79" name="Google Shape;1779;p56"/>
            <p:cNvSpPr/>
            <p:nvPr/>
          </p:nvSpPr>
          <p:spPr>
            <a:xfrm>
              <a:off x="1669415" y="1787016"/>
              <a:ext cx="20207" cy="14220"/>
            </a:xfrm>
            <a:custGeom>
              <a:avLst/>
              <a:gdLst/>
              <a:ahLst/>
              <a:cxnLst/>
              <a:rect l="l" t="t" r="r" b="b"/>
              <a:pathLst>
                <a:path w="216" h="152" extrusionOk="0">
                  <a:moveTo>
                    <a:pt x="86" y="0"/>
                  </a:moveTo>
                  <a:cubicBezTo>
                    <a:pt x="55" y="0"/>
                    <a:pt x="1" y="76"/>
                    <a:pt x="1" y="152"/>
                  </a:cubicBezTo>
                  <a:lnTo>
                    <a:pt x="108" y="152"/>
                  </a:lnTo>
                  <a:cubicBezTo>
                    <a:pt x="215" y="152"/>
                    <a:pt x="215" y="152"/>
                    <a:pt x="215" y="45"/>
                  </a:cubicBezTo>
                  <a:lnTo>
                    <a:pt x="108" y="45"/>
                  </a:lnTo>
                  <a:cubicBezTo>
                    <a:pt x="108" y="13"/>
                    <a:pt x="99" y="0"/>
                    <a:pt x="8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80" name="Google Shape;1780;p56"/>
            <p:cNvSpPr/>
            <p:nvPr/>
          </p:nvSpPr>
          <p:spPr>
            <a:xfrm>
              <a:off x="1148622" y="1926312"/>
              <a:ext cx="20113" cy="22639"/>
            </a:xfrm>
            <a:custGeom>
              <a:avLst/>
              <a:gdLst/>
              <a:ahLst/>
              <a:cxnLst/>
              <a:rect l="l" t="t" r="r" b="b"/>
              <a:pathLst>
                <a:path w="215" h="242" extrusionOk="0">
                  <a:moveTo>
                    <a:pt x="108" y="1"/>
                  </a:moveTo>
                  <a:lnTo>
                    <a:pt x="1" y="135"/>
                  </a:lnTo>
                  <a:lnTo>
                    <a:pt x="108" y="242"/>
                  </a:lnTo>
                  <a:cubicBezTo>
                    <a:pt x="215" y="242"/>
                    <a:pt x="215" y="242"/>
                    <a:pt x="215" y="135"/>
                  </a:cubicBez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81" name="Google Shape;1781;p56"/>
            <p:cNvSpPr/>
            <p:nvPr/>
          </p:nvSpPr>
          <p:spPr>
            <a:xfrm>
              <a:off x="1326461" y="1926312"/>
              <a:ext cx="20113" cy="22639"/>
            </a:xfrm>
            <a:custGeom>
              <a:avLst/>
              <a:gdLst/>
              <a:ahLst/>
              <a:cxnLst/>
              <a:rect l="l" t="t" r="r" b="b"/>
              <a:pathLst>
                <a:path w="215" h="242" extrusionOk="0">
                  <a:moveTo>
                    <a:pt x="107" y="1"/>
                  </a:moveTo>
                  <a:cubicBezTo>
                    <a:pt x="0" y="1"/>
                    <a:pt x="0" y="135"/>
                    <a:pt x="0" y="135"/>
                  </a:cubicBezTo>
                  <a:cubicBezTo>
                    <a:pt x="0" y="242"/>
                    <a:pt x="0" y="242"/>
                    <a:pt x="107" y="242"/>
                  </a:cubicBezTo>
                  <a:cubicBezTo>
                    <a:pt x="107" y="242"/>
                    <a:pt x="214" y="242"/>
                    <a:pt x="214" y="135"/>
                  </a:cubicBezTo>
                  <a:cubicBezTo>
                    <a:pt x="214" y="135"/>
                    <a:pt x="107" y="135"/>
                    <a:pt x="1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82" name="Google Shape;1782;p56"/>
            <p:cNvSpPr/>
            <p:nvPr/>
          </p:nvSpPr>
          <p:spPr>
            <a:xfrm>
              <a:off x="1501680" y="1926312"/>
              <a:ext cx="12629" cy="22639"/>
            </a:xfrm>
            <a:custGeom>
              <a:avLst/>
              <a:gdLst/>
              <a:ahLst/>
              <a:cxnLst/>
              <a:rect l="l" t="t" r="r" b="b"/>
              <a:pathLst>
                <a:path w="135" h="242" extrusionOk="0">
                  <a:moveTo>
                    <a:pt x="135" y="1"/>
                  </a:moveTo>
                  <a:cubicBezTo>
                    <a:pt x="1" y="1"/>
                    <a:pt x="1" y="135"/>
                    <a:pt x="1" y="135"/>
                  </a:cubicBezTo>
                  <a:cubicBezTo>
                    <a:pt x="1" y="242"/>
                    <a:pt x="1" y="242"/>
                    <a:pt x="135" y="242"/>
                  </a:cubicBezTo>
                  <a:lnTo>
                    <a:pt x="135" y="135"/>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83" name="Google Shape;1783;p56"/>
            <p:cNvSpPr/>
            <p:nvPr/>
          </p:nvSpPr>
          <p:spPr>
            <a:xfrm>
              <a:off x="1669415" y="1926312"/>
              <a:ext cx="20207" cy="22639"/>
            </a:xfrm>
            <a:custGeom>
              <a:avLst/>
              <a:gdLst/>
              <a:ahLst/>
              <a:cxnLst/>
              <a:rect l="l" t="t" r="r" b="b"/>
              <a:pathLst>
                <a:path w="216" h="242" extrusionOk="0">
                  <a:moveTo>
                    <a:pt x="108" y="1"/>
                  </a:moveTo>
                  <a:lnTo>
                    <a:pt x="1" y="135"/>
                  </a:lnTo>
                  <a:cubicBezTo>
                    <a:pt x="1" y="242"/>
                    <a:pt x="108" y="242"/>
                    <a:pt x="108" y="242"/>
                  </a:cubicBezTo>
                  <a:cubicBezTo>
                    <a:pt x="215" y="242"/>
                    <a:pt x="215" y="242"/>
                    <a:pt x="215" y="135"/>
                  </a:cubicBez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784" name="Google Shape;1784;p56"/>
          <p:cNvGrpSpPr/>
          <p:nvPr/>
        </p:nvGrpSpPr>
        <p:grpSpPr>
          <a:xfrm>
            <a:off x="7546034" y="806005"/>
            <a:ext cx="541000" cy="741197"/>
            <a:chOff x="1148622" y="1207755"/>
            <a:chExt cx="541000" cy="741197"/>
          </a:xfrm>
        </p:grpSpPr>
        <p:sp>
          <p:nvSpPr>
            <p:cNvPr id="1785" name="Google Shape;1785;p56"/>
            <p:cNvSpPr/>
            <p:nvPr/>
          </p:nvSpPr>
          <p:spPr>
            <a:xfrm>
              <a:off x="1148622" y="1207755"/>
              <a:ext cx="20113" cy="14500"/>
            </a:xfrm>
            <a:custGeom>
              <a:avLst/>
              <a:gdLst/>
              <a:ahLst/>
              <a:cxnLst/>
              <a:rect l="l" t="t" r="r" b="b"/>
              <a:pathLst>
                <a:path w="215" h="155" extrusionOk="0">
                  <a:moveTo>
                    <a:pt x="108" y="0"/>
                  </a:moveTo>
                  <a:cubicBezTo>
                    <a:pt x="108" y="0"/>
                    <a:pt x="1" y="0"/>
                    <a:pt x="1" y="107"/>
                  </a:cubicBezTo>
                  <a:lnTo>
                    <a:pt x="108" y="107"/>
                  </a:lnTo>
                  <a:cubicBezTo>
                    <a:pt x="143" y="143"/>
                    <a:pt x="167" y="155"/>
                    <a:pt x="183" y="155"/>
                  </a:cubicBezTo>
                  <a:cubicBezTo>
                    <a:pt x="215" y="155"/>
                    <a:pt x="215" y="107"/>
                    <a:pt x="215" y="107"/>
                  </a:cubicBezTo>
                  <a:cubicBezTo>
                    <a:pt x="215" y="0"/>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86" name="Google Shape;1786;p56"/>
            <p:cNvSpPr/>
            <p:nvPr/>
          </p:nvSpPr>
          <p:spPr>
            <a:xfrm>
              <a:off x="1326461" y="1207755"/>
              <a:ext cx="20113" cy="14500"/>
            </a:xfrm>
            <a:custGeom>
              <a:avLst/>
              <a:gdLst/>
              <a:ahLst/>
              <a:cxnLst/>
              <a:rect l="l" t="t" r="r" b="b"/>
              <a:pathLst>
                <a:path w="215" h="155" extrusionOk="0">
                  <a:moveTo>
                    <a:pt x="107" y="0"/>
                  </a:moveTo>
                  <a:cubicBezTo>
                    <a:pt x="0" y="0"/>
                    <a:pt x="0" y="0"/>
                    <a:pt x="0" y="107"/>
                  </a:cubicBezTo>
                  <a:lnTo>
                    <a:pt x="107" y="107"/>
                  </a:lnTo>
                  <a:cubicBezTo>
                    <a:pt x="107" y="143"/>
                    <a:pt x="119" y="155"/>
                    <a:pt x="135" y="155"/>
                  </a:cubicBezTo>
                  <a:cubicBezTo>
                    <a:pt x="167" y="155"/>
                    <a:pt x="214" y="107"/>
                    <a:pt x="214" y="107"/>
                  </a:cubicBezTo>
                  <a:cubicBezTo>
                    <a:pt x="214" y="0"/>
                    <a:pt x="107" y="0"/>
                    <a:pt x="10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87" name="Google Shape;1787;p56"/>
            <p:cNvSpPr/>
            <p:nvPr/>
          </p:nvSpPr>
          <p:spPr>
            <a:xfrm>
              <a:off x="1501680" y="1207755"/>
              <a:ext cx="12629" cy="20113"/>
            </a:xfrm>
            <a:custGeom>
              <a:avLst/>
              <a:gdLst/>
              <a:ahLst/>
              <a:cxnLst/>
              <a:rect l="l" t="t" r="r" b="b"/>
              <a:pathLst>
                <a:path w="135" h="215" extrusionOk="0">
                  <a:moveTo>
                    <a:pt x="135" y="0"/>
                  </a:moveTo>
                  <a:cubicBezTo>
                    <a:pt x="1" y="0"/>
                    <a:pt x="1" y="0"/>
                    <a:pt x="1" y="107"/>
                  </a:cubicBezTo>
                  <a:cubicBezTo>
                    <a:pt x="1" y="107"/>
                    <a:pt x="1" y="214"/>
                    <a:pt x="135" y="214"/>
                  </a:cubicBezTo>
                  <a:lnTo>
                    <a:pt x="135" y="107"/>
                  </a:lnTo>
                  <a:lnTo>
                    <a:pt x="13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88" name="Google Shape;1788;p56"/>
            <p:cNvSpPr/>
            <p:nvPr/>
          </p:nvSpPr>
          <p:spPr>
            <a:xfrm>
              <a:off x="1669415" y="1207755"/>
              <a:ext cx="20207" cy="14500"/>
            </a:xfrm>
            <a:custGeom>
              <a:avLst/>
              <a:gdLst/>
              <a:ahLst/>
              <a:cxnLst/>
              <a:rect l="l" t="t" r="r" b="b"/>
              <a:pathLst>
                <a:path w="216" h="155" extrusionOk="0">
                  <a:moveTo>
                    <a:pt x="108" y="0"/>
                  </a:moveTo>
                  <a:cubicBezTo>
                    <a:pt x="108" y="0"/>
                    <a:pt x="1" y="0"/>
                    <a:pt x="1" y="107"/>
                  </a:cubicBezTo>
                  <a:lnTo>
                    <a:pt x="108" y="107"/>
                  </a:lnTo>
                  <a:cubicBezTo>
                    <a:pt x="144" y="143"/>
                    <a:pt x="168" y="155"/>
                    <a:pt x="183" y="155"/>
                  </a:cubicBezTo>
                  <a:cubicBezTo>
                    <a:pt x="215" y="155"/>
                    <a:pt x="215" y="107"/>
                    <a:pt x="215" y="107"/>
                  </a:cubicBezTo>
                  <a:cubicBezTo>
                    <a:pt x="215" y="0"/>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89" name="Google Shape;1789;p56"/>
            <p:cNvSpPr/>
            <p:nvPr/>
          </p:nvSpPr>
          <p:spPr>
            <a:xfrm>
              <a:off x="1148622" y="1352944"/>
              <a:ext cx="20113" cy="15342"/>
            </a:xfrm>
            <a:custGeom>
              <a:avLst/>
              <a:gdLst/>
              <a:ahLst/>
              <a:cxnLst/>
              <a:rect l="l" t="t" r="r" b="b"/>
              <a:pathLst>
                <a:path w="215" h="164" extrusionOk="0">
                  <a:moveTo>
                    <a:pt x="108" y="1"/>
                  </a:moveTo>
                  <a:cubicBezTo>
                    <a:pt x="108" y="1"/>
                    <a:pt x="1" y="1"/>
                    <a:pt x="1" y="108"/>
                  </a:cubicBezTo>
                  <a:lnTo>
                    <a:pt x="108" y="108"/>
                  </a:lnTo>
                  <a:cubicBezTo>
                    <a:pt x="140" y="148"/>
                    <a:pt x="162" y="164"/>
                    <a:pt x="178" y="164"/>
                  </a:cubicBezTo>
                  <a:cubicBezTo>
                    <a:pt x="215" y="164"/>
                    <a:pt x="215" y="76"/>
                    <a:pt x="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90" name="Google Shape;1790;p56"/>
            <p:cNvSpPr/>
            <p:nvPr/>
          </p:nvSpPr>
          <p:spPr>
            <a:xfrm>
              <a:off x="1326461" y="1352944"/>
              <a:ext cx="20113" cy="15342"/>
            </a:xfrm>
            <a:custGeom>
              <a:avLst/>
              <a:gdLst/>
              <a:ahLst/>
              <a:cxnLst/>
              <a:rect l="l" t="t" r="r" b="b"/>
              <a:pathLst>
                <a:path w="215" h="164" extrusionOk="0">
                  <a:moveTo>
                    <a:pt x="107" y="1"/>
                  </a:moveTo>
                  <a:cubicBezTo>
                    <a:pt x="0" y="1"/>
                    <a:pt x="0" y="1"/>
                    <a:pt x="0" y="108"/>
                  </a:cubicBezTo>
                  <a:lnTo>
                    <a:pt x="107" y="108"/>
                  </a:lnTo>
                  <a:cubicBezTo>
                    <a:pt x="107" y="148"/>
                    <a:pt x="117" y="164"/>
                    <a:pt x="130" y="164"/>
                  </a:cubicBezTo>
                  <a:cubicBezTo>
                    <a:pt x="162" y="164"/>
                    <a:pt x="214" y="76"/>
                    <a:pt x="21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91" name="Google Shape;1791;p56"/>
            <p:cNvSpPr/>
            <p:nvPr/>
          </p:nvSpPr>
          <p:spPr>
            <a:xfrm>
              <a:off x="1501680" y="1352944"/>
              <a:ext cx="12629" cy="10103"/>
            </a:xfrm>
            <a:custGeom>
              <a:avLst/>
              <a:gdLst/>
              <a:ahLst/>
              <a:cxnLst/>
              <a:rect l="l" t="t" r="r" b="b"/>
              <a:pathLst>
                <a:path w="135" h="108" extrusionOk="0">
                  <a:moveTo>
                    <a:pt x="135" y="1"/>
                  </a:moveTo>
                  <a:cubicBezTo>
                    <a:pt x="1" y="1"/>
                    <a:pt x="1" y="1"/>
                    <a:pt x="1" y="108"/>
                  </a:cubicBezTo>
                  <a:lnTo>
                    <a:pt x="135"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92" name="Google Shape;1792;p56"/>
            <p:cNvSpPr/>
            <p:nvPr/>
          </p:nvSpPr>
          <p:spPr>
            <a:xfrm>
              <a:off x="1669415" y="1352944"/>
              <a:ext cx="20207" cy="15342"/>
            </a:xfrm>
            <a:custGeom>
              <a:avLst/>
              <a:gdLst/>
              <a:ahLst/>
              <a:cxnLst/>
              <a:rect l="l" t="t" r="r" b="b"/>
              <a:pathLst>
                <a:path w="216" h="164" extrusionOk="0">
                  <a:moveTo>
                    <a:pt x="108" y="1"/>
                  </a:moveTo>
                  <a:cubicBezTo>
                    <a:pt x="108" y="1"/>
                    <a:pt x="1" y="1"/>
                    <a:pt x="1" y="108"/>
                  </a:cubicBezTo>
                  <a:lnTo>
                    <a:pt x="108" y="108"/>
                  </a:lnTo>
                  <a:cubicBezTo>
                    <a:pt x="140" y="148"/>
                    <a:pt x="163" y="164"/>
                    <a:pt x="178" y="164"/>
                  </a:cubicBezTo>
                  <a:cubicBezTo>
                    <a:pt x="215" y="164"/>
                    <a:pt x="215" y="76"/>
                    <a:pt x="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93" name="Google Shape;1793;p56"/>
            <p:cNvSpPr/>
            <p:nvPr/>
          </p:nvSpPr>
          <p:spPr>
            <a:xfrm>
              <a:off x="1148622" y="1500660"/>
              <a:ext cx="20113" cy="10103"/>
            </a:xfrm>
            <a:custGeom>
              <a:avLst/>
              <a:gdLst/>
              <a:ahLst/>
              <a:cxnLst/>
              <a:rect l="l" t="t" r="r" b="b"/>
              <a:pathLst>
                <a:path w="215" h="108" extrusionOk="0">
                  <a:moveTo>
                    <a:pt x="108" y="1"/>
                  </a:moveTo>
                  <a:cubicBezTo>
                    <a:pt x="108" y="1"/>
                    <a:pt x="1" y="1"/>
                    <a:pt x="1" y="108"/>
                  </a:cubicBezTo>
                  <a:lnTo>
                    <a:pt x="215" y="108"/>
                  </a:ln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94" name="Google Shape;1794;p56"/>
            <p:cNvSpPr/>
            <p:nvPr/>
          </p:nvSpPr>
          <p:spPr>
            <a:xfrm>
              <a:off x="1326461" y="1500660"/>
              <a:ext cx="20113" cy="10103"/>
            </a:xfrm>
            <a:custGeom>
              <a:avLst/>
              <a:gdLst/>
              <a:ahLst/>
              <a:cxnLst/>
              <a:rect l="l" t="t" r="r" b="b"/>
              <a:pathLst>
                <a:path w="215" h="108" extrusionOk="0">
                  <a:moveTo>
                    <a:pt x="107" y="1"/>
                  </a:moveTo>
                  <a:cubicBezTo>
                    <a:pt x="0" y="1"/>
                    <a:pt x="0" y="1"/>
                    <a:pt x="0" y="108"/>
                  </a:cubicBezTo>
                  <a:lnTo>
                    <a:pt x="214" y="108"/>
                  </a:lnTo>
                  <a:cubicBezTo>
                    <a:pt x="214" y="1"/>
                    <a:pt x="107" y="1"/>
                    <a:pt x="1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95" name="Google Shape;1795;p56"/>
            <p:cNvSpPr/>
            <p:nvPr/>
          </p:nvSpPr>
          <p:spPr>
            <a:xfrm>
              <a:off x="1501680" y="1500660"/>
              <a:ext cx="12629" cy="10103"/>
            </a:xfrm>
            <a:custGeom>
              <a:avLst/>
              <a:gdLst/>
              <a:ahLst/>
              <a:cxnLst/>
              <a:rect l="l" t="t" r="r" b="b"/>
              <a:pathLst>
                <a:path w="135" h="108" extrusionOk="0">
                  <a:moveTo>
                    <a:pt x="135" y="1"/>
                  </a:moveTo>
                  <a:cubicBezTo>
                    <a:pt x="1" y="1"/>
                    <a:pt x="1" y="1"/>
                    <a:pt x="1" y="108"/>
                  </a:cubicBezTo>
                  <a:lnTo>
                    <a:pt x="135"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96" name="Google Shape;1796;p56"/>
            <p:cNvSpPr/>
            <p:nvPr/>
          </p:nvSpPr>
          <p:spPr>
            <a:xfrm>
              <a:off x="1669415" y="1500660"/>
              <a:ext cx="20207" cy="10103"/>
            </a:xfrm>
            <a:custGeom>
              <a:avLst/>
              <a:gdLst/>
              <a:ahLst/>
              <a:cxnLst/>
              <a:rect l="l" t="t" r="r" b="b"/>
              <a:pathLst>
                <a:path w="216" h="108" extrusionOk="0">
                  <a:moveTo>
                    <a:pt x="108" y="1"/>
                  </a:moveTo>
                  <a:cubicBezTo>
                    <a:pt x="108" y="1"/>
                    <a:pt x="1" y="1"/>
                    <a:pt x="1" y="108"/>
                  </a:cubicBezTo>
                  <a:lnTo>
                    <a:pt x="215" y="108"/>
                  </a:ln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97" name="Google Shape;1797;p56"/>
            <p:cNvSpPr/>
            <p:nvPr/>
          </p:nvSpPr>
          <p:spPr>
            <a:xfrm>
              <a:off x="1148622" y="1645943"/>
              <a:ext cx="20113" cy="10103"/>
            </a:xfrm>
            <a:custGeom>
              <a:avLst/>
              <a:gdLst/>
              <a:ahLst/>
              <a:cxnLst/>
              <a:rect l="l" t="t" r="r" b="b"/>
              <a:pathLst>
                <a:path w="215" h="108" extrusionOk="0">
                  <a:moveTo>
                    <a:pt x="1" y="0"/>
                  </a:moveTo>
                  <a:cubicBezTo>
                    <a:pt x="1" y="107"/>
                    <a:pt x="108" y="107"/>
                    <a:pt x="108" y="107"/>
                  </a:cubicBezTo>
                  <a:cubicBezTo>
                    <a:pt x="215" y="107"/>
                    <a:pt x="215" y="107"/>
                    <a:pt x="21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98" name="Google Shape;1798;p56"/>
            <p:cNvSpPr/>
            <p:nvPr/>
          </p:nvSpPr>
          <p:spPr>
            <a:xfrm>
              <a:off x="1326461" y="1645943"/>
              <a:ext cx="20113" cy="10103"/>
            </a:xfrm>
            <a:custGeom>
              <a:avLst/>
              <a:gdLst/>
              <a:ahLst/>
              <a:cxnLst/>
              <a:rect l="l" t="t" r="r" b="b"/>
              <a:pathLst>
                <a:path w="215" h="108" extrusionOk="0">
                  <a:moveTo>
                    <a:pt x="0" y="0"/>
                  </a:moveTo>
                  <a:cubicBezTo>
                    <a:pt x="0" y="107"/>
                    <a:pt x="0" y="107"/>
                    <a:pt x="107" y="107"/>
                  </a:cubicBezTo>
                  <a:cubicBezTo>
                    <a:pt x="107" y="107"/>
                    <a:pt x="214" y="107"/>
                    <a:pt x="21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99" name="Google Shape;1799;p56"/>
            <p:cNvSpPr/>
            <p:nvPr/>
          </p:nvSpPr>
          <p:spPr>
            <a:xfrm>
              <a:off x="1501680" y="1645943"/>
              <a:ext cx="12629" cy="10103"/>
            </a:xfrm>
            <a:custGeom>
              <a:avLst/>
              <a:gdLst/>
              <a:ahLst/>
              <a:cxnLst/>
              <a:rect l="l" t="t" r="r" b="b"/>
              <a:pathLst>
                <a:path w="135" h="108" extrusionOk="0">
                  <a:moveTo>
                    <a:pt x="1" y="0"/>
                  </a:moveTo>
                  <a:cubicBezTo>
                    <a:pt x="1" y="107"/>
                    <a:pt x="1" y="107"/>
                    <a:pt x="135" y="107"/>
                  </a:cubicBezTo>
                  <a:lnTo>
                    <a:pt x="13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00" name="Google Shape;1800;p56"/>
            <p:cNvSpPr/>
            <p:nvPr/>
          </p:nvSpPr>
          <p:spPr>
            <a:xfrm>
              <a:off x="1669415" y="1645943"/>
              <a:ext cx="20207" cy="10103"/>
            </a:xfrm>
            <a:custGeom>
              <a:avLst/>
              <a:gdLst/>
              <a:ahLst/>
              <a:cxnLst/>
              <a:rect l="l" t="t" r="r" b="b"/>
              <a:pathLst>
                <a:path w="216" h="108" extrusionOk="0">
                  <a:moveTo>
                    <a:pt x="1" y="0"/>
                  </a:moveTo>
                  <a:cubicBezTo>
                    <a:pt x="1" y="107"/>
                    <a:pt x="108" y="107"/>
                    <a:pt x="108" y="107"/>
                  </a:cubicBezTo>
                  <a:cubicBezTo>
                    <a:pt x="215" y="107"/>
                    <a:pt x="215" y="107"/>
                    <a:pt x="21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01" name="Google Shape;1801;p56"/>
            <p:cNvSpPr/>
            <p:nvPr/>
          </p:nvSpPr>
          <p:spPr>
            <a:xfrm>
              <a:off x="1148622" y="1787016"/>
              <a:ext cx="20113" cy="14220"/>
            </a:xfrm>
            <a:custGeom>
              <a:avLst/>
              <a:gdLst/>
              <a:ahLst/>
              <a:cxnLst/>
              <a:rect l="l" t="t" r="r" b="b"/>
              <a:pathLst>
                <a:path w="215" h="152" extrusionOk="0">
                  <a:moveTo>
                    <a:pt x="86" y="0"/>
                  </a:moveTo>
                  <a:cubicBezTo>
                    <a:pt x="54" y="0"/>
                    <a:pt x="1" y="76"/>
                    <a:pt x="1" y="152"/>
                  </a:cubicBezTo>
                  <a:lnTo>
                    <a:pt x="108" y="152"/>
                  </a:lnTo>
                  <a:cubicBezTo>
                    <a:pt x="215" y="152"/>
                    <a:pt x="215" y="152"/>
                    <a:pt x="215" y="45"/>
                  </a:cubicBezTo>
                  <a:lnTo>
                    <a:pt x="108" y="45"/>
                  </a:lnTo>
                  <a:cubicBezTo>
                    <a:pt x="108" y="13"/>
                    <a:pt x="99" y="0"/>
                    <a:pt x="8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02" name="Google Shape;1802;p56"/>
            <p:cNvSpPr/>
            <p:nvPr/>
          </p:nvSpPr>
          <p:spPr>
            <a:xfrm>
              <a:off x="1326461" y="1787016"/>
              <a:ext cx="20113" cy="14220"/>
            </a:xfrm>
            <a:custGeom>
              <a:avLst/>
              <a:gdLst/>
              <a:ahLst/>
              <a:cxnLst/>
              <a:rect l="l" t="t" r="r" b="b"/>
              <a:pathLst>
                <a:path w="215" h="152" extrusionOk="0">
                  <a:moveTo>
                    <a:pt x="38" y="0"/>
                  </a:moveTo>
                  <a:cubicBezTo>
                    <a:pt x="0" y="0"/>
                    <a:pt x="0" y="76"/>
                    <a:pt x="0" y="152"/>
                  </a:cubicBezTo>
                  <a:lnTo>
                    <a:pt x="107" y="152"/>
                  </a:lnTo>
                  <a:cubicBezTo>
                    <a:pt x="107" y="152"/>
                    <a:pt x="214" y="152"/>
                    <a:pt x="214" y="45"/>
                  </a:cubicBezTo>
                  <a:lnTo>
                    <a:pt x="107" y="45"/>
                  </a:lnTo>
                  <a:cubicBezTo>
                    <a:pt x="76" y="13"/>
                    <a:pt x="54" y="0"/>
                    <a:pt x="3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03" name="Google Shape;1803;p56"/>
            <p:cNvSpPr/>
            <p:nvPr/>
          </p:nvSpPr>
          <p:spPr>
            <a:xfrm>
              <a:off x="1501680" y="1791132"/>
              <a:ext cx="12629" cy="10103"/>
            </a:xfrm>
            <a:custGeom>
              <a:avLst/>
              <a:gdLst/>
              <a:ahLst/>
              <a:cxnLst/>
              <a:rect l="l" t="t" r="r" b="b"/>
              <a:pathLst>
                <a:path w="135" h="108" extrusionOk="0">
                  <a:moveTo>
                    <a:pt x="1" y="1"/>
                  </a:moveTo>
                  <a:cubicBezTo>
                    <a:pt x="1" y="108"/>
                    <a:pt x="1" y="108"/>
                    <a:pt x="135" y="108"/>
                  </a:cubicBez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04" name="Google Shape;1804;p56"/>
            <p:cNvSpPr/>
            <p:nvPr/>
          </p:nvSpPr>
          <p:spPr>
            <a:xfrm>
              <a:off x="1669415" y="1787016"/>
              <a:ext cx="20207" cy="14220"/>
            </a:xfrm>
            <a:custGeom>
              <a:avLst/>
              <a:gdLst/>
              <a:ahLst/>
              <a:cxnLst/>
              <a:rect l="l" t="t" r="r" b="b"/>
              <a:pathLst>
                <a:path w="216" h="152" extrusionOk="0">
                  <a:moveTo>
                    <a:pt x="86" y="0"/>
                  </a:moveTo>
                  <a:cubicBezTo>
                    <a:pt x="55" y="0"/>
                    <a:pt x="1" y="76"/>
                    <a:pt x="1" y="152"/>
                  </a:cubicBezTo>
                  <a:lnTo>
                    <a:pt x="108" y="152"/>
                  </a:lnTo>
                  <a:cubicBezTo>
                    <a:pt x="215" y="152"/>
                    <a:pt x="215" y="152"/>
                    <a:pt x="215" y="45"/>
                  </a:cubicBezTo>
                  <a:lnTo>
                    <a:pt x="108" y="45"/>
                  </a:lnTo>
                  <a:cubicBezTo>
                    <a:pt x="108" y="13"/>
                    <a:pt x="99" y="0"/>
                    <a:pt x="8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05" name="Google Shape;1805;p56"/>
            <p:cNvSpPr/>
            <p:nvPr/>
          </p:nvSpPr>
          <p:spPr>
            <a:xfrm>
              <a:off x="1148622" y="1926312"/>
              <a:ext cx="20113" cy="22639"/>
            </a:xfrm>
            <a:custGeom>
              <a:avLst/>
              <a:gdLst/>
              <a:ahLst/>
              <a:cxnLst/>
              <a:rect l="l" t="t" r="r" b="b"/>
              <a:pathLst>
                <a:path w="215" h="242" extrusionOk="0">
                  <a:moveTo>
                    <a:pt x="108" y="1"/>
                  </a:moveTo>
                  <a:lnTo>
                    <a:pt x="1" y="135"/>
                  </a:lnTo>
                  <a:lnTo>
                    <a:pt x="108" y="242"/>
                  </a:lnTo>
                  <a:cubicBezTo>
                    <a:pt x="215" y="242"/>
                    <a:pt x="215" y="242"/>
                    <a:pt x="215" y="135"/>
                  </a:cubicBez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06" name="Google Shape;1806;p56"/>
            <p:cNvSpPr/>
            <p:nvPr/>
          </p:nvSpPr>
          <p:spPr>
            <a:xfrm>
              <a:off x="1326461" y="1926312"/>
              <a:ext cx="20113" cy="22639"/>
            </a:xfrm>
            <a:custGeom>
              <a:avLst/>
              <a:gdLst/>
              <a:ahLst/>
              <a:cxnLst/>
              <a:rect l="l" t="t" r="r" b="b"/>
              <a:pathLst>
                <a:path w="215" h="242" extrusionOk="0">
                  <a:moveTo>
                    <a:pt x="107" y="1"/>
                  </a:moveTo>
                  <a:cubicBezTo>
                    <a:pt x="0" y="1"/>
                    <a:pt x="0" y="135"/>
                    <a:pt x="0" y="135"/>
                  </a:cubicBezTo>
                  <a:cubicBezTo>
                    <a:pt x="0" y="242"/>
                    <a:pt x="0" y="242"/>
                    <a:pt x="107" y="242"/>
                  </a:cubicBezTo>
                  <a:cubicBezTo>
                    <a:pt x="107" y="242"/>
                    <a:pt x="214" y="242"/>
                    <a:pt x="214" y="135"/>
                  </a:cubicBezTo>
                  <a:cubicBezTo>
                    <a:pt x="214" y="135"/>
                    <a:pt x="107" y="135"/>
                    <a:pt x="1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07" name="Google Shape;1807;p56"/>
            <p:cNvSpPr/>
            <p:nvPr/>
          </p:nvSpPr>
          <p:spPr>
            <a:xfrm>
              <a:off x="1501680" y="1926312"/>
              <a:ext cx="12629" cy="22639"/>
            </a:xfrm>
            <a:custGeom>
              <a:avLst/>
              <a:gdLst/>
              <a:ahLst/>
              <a:cxnLst/>
              <a:rect l="l" t="t" r="r" b="b"/>
              <a:pathLst>
                <a:path w="135" h="242" extrusionOk="0">
                  <a:moveTo>
                    <a:pt x="135" y="1"/>
                  </a:moveTo>
                  <a:cubicBezTo>
                    <a:pt x="1" y="1"/>
                    <a:pt x="1" y="135"/>
                    <a:pt x="1" y="135"/>
                  </a:cubicBezTo>
                  <a:cubicBezTo>
                    <a:pt x="1" y="242"/>
                    <a:pt x="1" y="242"/>
                    <a:pt x="135" y="242"/>
                  </a:cubicBezTo>
                  <a:lnTo>
                    <a:pt x="135" y="135"/>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08" name="Google Shape;1808;p56"/>
            <p:cNvSpPr/>
            <p:nvPr/>
          </p:nvSpPr>
          <p:spPr>
            <a:xfrm>
              <a:off x="1669415" y="1926312"/>
              <a:ext cx="20207" cy="22639"/>
            </a:xfrm>
            <a:custGeom>
              <a:avLst/>
              <a:gdLst/>
              <a:ahLst/>
              <a:cxnLst/>
              <a:rect l="l" t="t" r="r" b="b"/>
              <a:pathLst>
                <a:path w="216" h="242" extrusionOk="0">
                  <a:moveTo>
                    <a:pt x="108" y="1"/>
                  </a:moveTo>
                  <a:lnTo>
                    <a:pt x="1" y="135"/>
                  </a:lnTo>
                  <a:cubicBezTo>
                    <a:pt x="1" y="242"/>
                    <a:pt x="108" y="242"/>
                    <a:pt x="108" y="242"/>
                  </a:cubicBezTo>
                  <a:cubicBezTo>
                    <a:pt x="215" y="242"/>
                    <a:pt x="215" y="242"/>
                    <a:pt x="215" y="135"/>
                  </a:cubicBez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809" name="Google Shape;1809;p56"/>
          <p:cNvGrpSpPr/>
          <p:nvPr/>
        </p:nvGrpSpPr>
        <p:grpSpPr>
          <a:xfrm>
            <a:off x="1721150" y="1228088"/>
            <a:ext cx="7101846" cy="3219987"/>
            <a:chOff x="2232133" y="1788200"/>
            <a:chExt cx="1828817" cy="829188"/>
          </a:xfrm>
        </p:grpSpPr>
        <p:sp>
          <p:nvSpPr>
            <p:cNvPr id="1810" name="Google Shape;1810;p56"/>
            <p:cNvSpPr/>
            <p:nvPr/>
          </p:nvSpPr>
          <p:spPr>
            <a:xfrm>
              <a:off x="4038175" y="1788200"/>
              <a:ext cx="22775" cy="22775"/>
            </a:xfrm>
            <a:custGeom>
              <a:avLst/>
              <a:gdLst/>
              <a:ahLst/>
              <a:cxnLst/>
              <a:rect l="l" t="t" r="r" b="b"/>
              <a:pathLst>
                <a:path w="911" h="911" fill="none" extrusionOk="0">
                  <a:moveTo>
                    <a:pt x="910" y="455"/>
                  </a:moveTo>
                  <a:cubicBezTo>
                    <a:pt x="910" y="669"/>
                    <a:pt x="669" y="910"/>
                    <a:pt x="455" y="910"/>
                  </a:cubicBezTo>
                  <a:cubicBezTo>
                    <a:pt x="241" y="910"/>
                    <a:pt x="0" y="669"/>
                    <a:pt x="0" y="455"/>
                  </a:cubicBezTo>
                  <a:cubicBezTo>
                    <a:pt x="0" y="241"/>
                    <a:pt x="241" y="0"/>
                    <a:pt x="455" y="0"/>
                  </a:cubicBezTo>
                  <a:cubicBezTo>
                    <a:pt x="669" y="0"/>
                    <a:pt x="910" y="241"/>
                    <a:pt x="910" y="455"/>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11" name="Google Shape;1811;p56"/>
            <p:cNvSpPr/>
            <p:nvPr/>
          </p:nvSpPr>
          <p:spPr>
            <a:xfrm>
              <a:off x="3968012" y="2520516"/>
              <a:ext cx="22125" cy="22100"/>
            </a:xfrm>
            <a:custGeom>
              <a:avLst/>
              <a:gdLst/>
              <a:ahLst/>
              <a:cxnLst/>
              <a:rect l="l" t="t" r="r" b="b"/>
              <a:pathLst>
                <a:path w="885" h="884" fill="none" extrusionOk="0">
                  <a:moveTo>
                    <a:pt x="884" y="429"/>
                  </a:moveTo>
                  <a:cubicBezTo>
                    <a:pt x="884" y="777"/>
                    <a:pt x="777" y="884"/>
                    <a:pt x="456" y="884"/>
                  </a:cubicBezTo>
                  <a:cubicBezTo>
                    <a:pt x="215" y="884"/>
                    <a:pt x="1" y="777"/>
                    <a:pt x="1" y="429"/>
                  </a:cubicBezTo>
                  <a:cubicBezTo>
                    <a:pt x="1" y="214"/>
                    <a:pt x="215" y="0"/>
                    <a:pt x="456" y="0"/>
                  </a:cubicBezTo>
                  <a:cubicBezTo>
                    <a:pt x="777" y="0"/>
                    <a:pt x="884" y="214"/>
                    <a:pt x="884" y="429"/>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12" name="Google Shape;1812;p56"/>
            <p:cNvSpPr/>
            <p:nvPr/>
          </p:nvSpPr>
          <p:spPr>
            <a:xfrm>
              <a:off x="2232133" y="2558649"/>
              <a:ext cx="61769" cy="58739"/>
            </a:xfrm>
            <a:custGeom>
              <a:avLst/>
              <a:gdLst/>
              <a:ahLst/>
              <a:cxnLst/>
              <a:rect l="l" t="t" r="r" b="b"/>
              <a:pathLst>
                <a:path w="2115" h="2008" fill="none" extrusionOk="0">
                  <a:moveTo>
                    <a:pt x="1874" y="776"/>
                  </a:moveTo>
                  <a:cubicBezTo>
                    <a:pt x="2115" y="1445"/>
                    <a:pt x="1446" y="2007"/>
                    <a:pt x="776" y="1900"/>
                  </a:cubicBezTo>
                  <a:cubicBezTo>
                    <a:pt x="428" y="1793"/>
                    <a:pt x="214" y="1552"/>
                    <a:pt x="107" y="1231"/>
                  </a:cubicBezTo>
                  <a:cubicBezTo>
                    <a:pt x="0" y="562"/>
                    <a:pt x="536" y="0"/>
                    <a:pt x="1205" y="107"/>
                  </a:cubicBezTo>
                  <a:cubicBezTo>
                    <a:pt x="1553" y="214"/>
                    <a:pt x="1767" y="455"/>
                    <a:pt x="1874" y="776"/>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mc:AlternateContent xmlns:mc="http://schemas.openxmlformats.org/markup-compatibility/2006">
    <mc:Choice xmlns:p14="http://schemas.microsoft.com/office/powerpoint/2010/main" Requires="p14">
      <p:transition spd="slow" p14:dur="1600">
        <p14:prism isInverted="1"/>
      </p:transition>
    </mc:Choice>
    <mc:Fallback>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230"/>
        <p:cNvGrpSpPr/>
        <p:nvPr/>
      </p:nvGrpSpPr>
      <p:grpSpPr>
        <a:xfrm>
          <a:off x="0" y="0"/>
          <a:ext cx="0" cy="0"/>
          <a:chOff x="0" y="0"/>
          <a:chExt cx="0" cy="0"/>
        </a:xfrm>
      </p:grpSpPr>
      <p:sp>
        <p:nvSpPr>
          <p:cNvPr id="2231" name="Google Shape;2231;p61"/>
          <p:cNvSpPr txBox="1">
            <a:spLocks noGrp="1"/>
          </p:cNvSpPr>
          <p:nvPr>
            <p:ph type="title"/>
          </p:nvPr>
        </p:nvSpPr>
        <p:spPr>
          <a:xfrm>
            <a:off x="4594375" y="1356150"/>
            <a:ext cx="1288200" cy="1287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04</a:t>
            </a:r>
            <a:endParaRPr dirty="0"/>
          </a:p>
        </p:txBody>
      </p:sp>
      <p:sp>
        <p:nvSpPr>
          <p:cNvPr id="2232" name="Google Shape;2232;p61"/>
          <p:cNvSpPr txBox="1">
            <a:spLocks noGrp="1"/>
          </p:cNvSpPr>
          <p:nvPr>
            <p:ph type="title" idx="2"/>
          </p:nvPr>
        </p:nvSpPr>
        <p:spPr>
          <a:xfrm>
            <a:off x="2506894" y="2587000"/>
            <a:ext cx="3375669" cy="6537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US" dirty="0" smtClean="0"/>
              <a:t>JOINT STOCK COMPANY</a:t>
            </a:r>
            <a:endParaRPr dirty="0"/>
          </a:p>
        </p:txBody>
      </p:sp>
      <p:grpSp>
        <p:nvGrpSpPr>
          <p:cNvPr id="2233" name="Google Shape;2233;p61"/>
          <p:cNvGrpSpPr/>
          <p:nvPr/>
        </p:nvGrpSpPr>
        <p:grpSpPr>
          <a:xfrm>
            <a:off x="6010074" y="1528625"/>
            <a:ext cx="80672" cy="1487545"/>
            <a:chOff x="240800" y="2580554"/>
            <a:chExt cx="14075" cy="276346"/>
          </a:xfrm>
        </p:grpSpPr>
        <p:sp>
          <p:nvSpPr>
            <p:cNvPr id="2234" name="Google Shape;2234;p61"/>
            <p:cNvSpPr/>
            <p:nvPr/>
          </p:nvSpPr>
          <p:spPr>
            <a:xfrm>
              <a:off x="241878" y="2580554"/>
              <a:ext cx="11398" cy="169956"/>
            </a:xfrm>
            <a:custGeom>
              <a:avLst/>
              <a:gdLst/>
              <a:ahLst/>
              <a:cxnLst/>
              <a:rect l="l" t="t" r="r" b="b"/>
              <a:pathLst>
                <a:path w="456" h="16409" extrusionOk="0">
                  <a:moveTo>
                    <a:pt x="0" y="1"/>
                  </a:moveTo>
                  <a:lnTo>
                    <a:pt x="0" y="16408"/>
                  </a:lnTo>
                  <a:lnTo>
                    <a:pt x="455" y="16408"/>
                  </a:lnTo>
                  <a:lnTo>
                    <a:pt x="4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35" name="Google Shape;2235;p61"/>
            <p:cNvSpPr/>
            <p:nvPr/>
          </p:nvSpPr>
          <p:spPr>
            <a:xfrm>
              <a:off x="240800" y="2777525"/>
              <a:ext cx="13550" cy="9775"/>
            </a:xfrm>
            <a:custGeom>
              <a:avLst/>
              <a:gdLst/>
              <a:ahLst/>
              <a:cxnLst/>
              <a:rect l="l" t="t" r="r" b="b"/>
              <a:pathLst>
                <a:path w="542" h="391" extrusionOk="0">
                  <a:moveTo>
                    <a:pt x="215" y="1"/>
                  </a:moveTo>
                  <a:cubicBezTo>
                    <a:pt x="67" y="1"/>
                    <a:pt x="0" y="169"/>
                    <a:pt x="0" y="254"/>
                  </a:cubicBezTo>
                  <a:lnTo>
                    <a:pt x="107" y="361"/>
                  </a:lnTo>
                  <a:cubicBezTo>
                    <a:pt x="153" y="382"/>
                    <a:pt x="198" y="391"/>
                    <a:pt x="240" y="391"/>
                  </a:cubicBezTo>
                  <a:cubicBezTo>
                    <a:pt x="418" y="391"/>
                    <a:pt x="542" y="234"/>
                    <a:pt x="455" y="147"/>
                  </a:cubicBezTo>
                  <a:cubicBezTo>
                    <a:pt x="455" y="40"/>
                    <a:pt x="348" y="40"/>
                    <a:pt x="348" y="40"/>
                  </a:cubicBezTo>
                  <a:cubicBezTo>
                    <a:pt x="298" y="12"/>
                    <a:pt x="254" y="1"/>
                    <a:pt x="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36" name="Google Shape;2236;p61"/>
            <p:cNvSpPr/>
            <p:nvPr/>
          </p:nvSpPr>
          <p:spPr>
            <a:xfrm>
              <a:off x="240800" y="2811975"/>
              <a:ext cx="14075" cy="10725"/>
            </a:xfrm>
            <a:custGeom>
              <a:avLst/>
              <a:gdLst/>
              <a:ahLst/>
              <a:cxnLst/>
              <a:rect l="l" t="t" r="r" b="b"/>
              <a:pathLst>
                <a:path w="563" h="429" extrusionOk="0">
                  <a:moveTo>
                    <a:pt x="348" y="0"/>
                  </a:moveTo>
                  <a:cubicBezTo>
                    <a:pt x="107" y="0"/>
                    <a:pt x="0" y="108"/>
                    <a:pt x="0" y="322"/>
                  </a:cubicBezTo>
                  <a:cubicBezTo>
                    <a:pt x="107" y="322"/>
                    <a:pt x="107" y="429"/>
                    <a:pt x="107" y="429"/>
                  </a:cubicBezTo>
                  <a:cubicBezTo>
                    <a:pt x="348" y="429"/>
                    <a:pt x="562" y="322"/>
                    <a:pt x="455" y="108"/>
                  </a:cubicBezTo>
                  <a:lnTo>
                    <a:pt x="34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37" name="Google Shape;2237;p61"/>
            <p:cNvSpPr/>
            <p:nvPr/>
          </p:nvSpPr>
          <p:spPr>
            <a:xfrm>
              <a:off x="240800" y="2847375"/>
              <a:ext cx="13550" cy="9525"/>
            </a:xfrm>
            <a:custGeom>
              <a:avLst/>
              <a:gdLst/>
              <a:ahLst/>
              <a:cxnLst/>
              <a:rect l="l" t="t" r="r" b="b"/>
              <a:pathLst>
                <a:path w="542" h="381" extrusionOk="0">
                  <a:moveTo>
                    <a:pt x="224" y="1"/>
                  </a:moveTo>
                  <a:cubicBezTo>
                    <a:pt x="70" y="1"/>
                    <a:pt x="0" y="157"/>
                    <a:pt x="0" y="244"/>
                  </a:cubicBezTo>
                  <a:lnTo>
                    <a:pt x="107" y="351"/>
                  </a:lnTo>
                  <a:cubicBezTo>
                    <a:pt x="153" y="371"/>
                    <a:pt x="198" y="380"/>
                    <a:pt x="240" y="380"/>
                  </a:cubicBezTo>
                  <a:cubicBezTo>
                    <a:pt x="418" y="380"/>
                    <a:pt x="542" y="223"/>
                    <a:pt x="455" y="137"/>
                  </a:cubicBezTo>
                  <a:cubicBezTo>
                    <a:pt x="455" y="30"/>
                    <a:pt x="348" y="30"/>
                    <a:pt x="348" y="30"/>
                  </a:cubicBezTo>
                  <a:cubicBezTo>
                    <a:pt x="302" y="9"/>
                    <a:pt x="261" y="1"/>
                    <a:pt x="22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238" name="Google Shape;2238;p61"/>
          <p:cNvGrpSpPr/>
          <p:nvPr/>
        </p:nvGrpSpPr>
        <p:grpSpPr>
          <a:xfrm rot="10800000">
            <a:off x="6807254" y="4077830"/>
            <a:ext cx="543432" cy="741197"/>
            <a:chOff x="2878829" y="3023092"/>
            <a:chExt cx="543432" cy="741197"/>
          </a:xfrm>
        </p:grpSpPr>
        <p:sp>
          <p:nvSpPr>
            <p:cNvPr id="2239" name="Google Shape;2239;p61"/>
            <p:cNvSpPr/>
            <p:nvPr/>
          </p:nvSpPr>
          <p:spPr>
            <a:xfrm>
              <a:off x="2878829" y="3023092"/>
              <a:ext cx="22639" cy="20113"/>
            </a:xfrm>
            <a:custGeom>
              <a:avLst/>
              <a:gdLst/>
              <a:ahLst/>
              <a:cxnLst/>
              <a:rect l="l" t="t" r="r" b="b"/>
              <a:pathLst>
                <a:path w="242" h="215" extrusionOk="0">
                  <a:moveTo>
                    <a:pt x="135" y="0"/>
                  </a:moveTo>
                  <a:lnTo>
                    <a:pt x="1" y="107"/>
                  </a:lnTo>
                  <a:cubicBezTo>
                    <a:pt x="1" y="214"/>
                    <a:pt x="135" y="214"/>
                    <a:pt x="135" y="214"/>
                  </a:cubicBezTo>
                  <a:cubicBezTo>
                    <a:pt x="135" y="214"/>
                    <a:pt x="242" y="214"/>
                    <a:pt x="242" y="107"/>
                  </a:cubicBezTo>
                  <a:lnTo>
                    <a:pt x="13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40" name="Google Shape;2240;p61"/>
            <p:cNvSpPr/>
            <p:nvPr/>
          </p:nvSpPr>
          <p:spPr>
            <a:xfrm>
              <a:off x="3056668" y="3023092"/>
              <a:ext cx="10103" cy="20113"/>
            </a:xfrm>
            <a:custGeom>
              <a:avLst/>
              <a:gdLst/>
              <a:ahLst/>
              <a:cxnLst/>
              <a:rect l="l" t="t" r="r" b="b"/>
              <a:pathLst>
                <a:path w="108" h="215" extrusionOk="0">
                  <a:moveTo>
                    <a:pt x="107" y="0"/>
                  </a:moveTo>
                  <a:cubicBezTo>
                    <a:pt x="0" y="0"/>
                    <a:pt x="0" y="107"/>
                    <a:pt x="0" y="107"/>
                  </a:cubicBezTo>
                  <a:lnTo>
                    <a:pt x="0" y="214"/>
                  </a:lnTo>
                  <a:cubicBezTo>
                    <a:pt x="107" y="214"/>
                    <a:pt x="107" y="214"/>
                    <a:pt x="107" y="107"/>
                  </a:cubicBezTo>
                  <a:lnTo>
                    <a:pt x="1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41" name="Google Shape;2241;p61"/>
            <p:cNvSpPr/>
            <p:nvPr/>
          </p:nvSpPr>
          <p:spPr>
            <a:xfrm>
              <a:off x="3224403" y="3023092"/>
              <a:ext cx="20113" cy="20113"/>
            </a:xfrm>
            <a:custGeom>
              <a:avLst/>
              <a:gdLst/>
              <a:ahLst/>
              <a:cxnLst/>
              <a:rect l="l" t="t" r="r" b="b"/>
              <a:pathLst>
                <a:path w="215" h="215" extrusionOk="0">
                  <a:moveTo>
                    <a:pt x="108" y="0"/>
                  </a:moveTo>
                  <a:lnTo>
                    <a:pt x="0" y="107"/>
                  </a:lnTo>
                  <a:lnTo>
                    <a:pt x="108" y="214"/>
                  </a:lnTo>
                  <a:cubicBezTo>
                    <a:pt x="215" y="214"/>
                    <a:pt x="215" y="214"/>
                    <a:pt x="215" y="107"/>
                  </a:cubicBezTo>
                  <a:cubicBezTo>
                    <a:pt x="215" y="107"/>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42" name="Google Shape;2242;p61"/>
            <p:cNvSpPr/>
            <p:nvPr/>
          </p:nvSpPr>
          <p:spPr>
            <a:xfrm>
              <a:off x="3402148" y="3023092"/>
              <a:ext cx="20113" cy="20113"/>
            </a:xfrm>
            <a:custGeom>
              <a:avLst/>
              <a:gdLst/>
              <a:ahLst/>
              <a:cxnLst/>
              <a:rect l="l" t="t" r="r" b="b"/>
              <a:pathLst>
                <a:path w="215" h="215" extrusionOk="0">
                  <a:moveTo>
                    <a:pt x="108" y="0"/>
                  </a:moveTo>
                  <a:cubicBezTo>
                    <a:pt x="1" y="0"/>
                    <a:pt x="1" y="107"/>
                    <a:pt x="1" y="107"/>
                  </a:cubicBezTo>
                  <a:cubicBezTo>
                    <a:pt x="1" y="214"/>
                    <a:pt x="1" y="214"/>
                    <a:pt x="108" y="214"/>
                  </a:cubicBezTo>
                  <a:cubicBezTo>
                    <a:pt x="108" y="214"/>
                    <a:pt x="215" y="214"/>
                    <a:pt x="215" y="107"/>
                  </a:cubicBezTo>
                  <a:lnTo>
                    <a:pt x="10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43" name="Google Shape;2243;p61"/>
            <p:cNvSpPr/>
            <p:nvPr/>
          </p:nvSpPr>
          <p:spPr>
            <a:xfrm>
              <a:off x="2878829" y="3168282"/>
              <a:ext cx="22639" cy="22639"/>
            </a:xfrm>
            <a:custGeom>
              <a:avLst/>
              <a:gdLst/>
              <a:ahLst/>
              <a:cxnLst/>
              <a:rect l="l" t="t" r="r" b="b"/>
              <a:pathLst>
                <a:path w="242" h="242" extrusionOk="0">
                  <a:moveTo>
                    <a:pt x="135" y="1"/>
                  </a:moveTo>
                  <a:lnTo>
                    <a:pt x="1" y="108"/>
                  </a:lnTo>
                  <a:lnTo>
                    <a:pt x="135" y="242"/>
                  </a:lnTo>
                  <a:lnTo>
                    <a:pt x="242"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44" name="Google Shape;2244;p61"/>
            <p:cNvSpPr/>
            <p:nvPr/>
          </p:nvSpPr>
          <p:spPr>
            <a:xfrm>
              <a:off x="3056668" y="3168282"/>
              <a:ext cx="10103" cy="22639"/>
            </a:xfrm>
            <a:custGeom>
              <a:avLst/>
              <a:gdLst/>
              <a:ahLst/>
              <a:cxnLst/>
              <a:rect l="l" t="t" r="r" b="b"/>
              <a:pathLst>
                <a:path w="108" h="242" extrusionOk="0">
                  <a:moveTo>
                    <a:pt x="107" y="1"/>
                  </a:moveTo>
                  <a:cubicBezTo>
                    <a:pt x="0" y="1"/>
                    <a:pt x="0" y="108"/>
                    <a:pt x="0" y="108"/>
                  </a:cubicBezTo>
                  <a:cubicBezTo>
                    <a:pt x="0" y="108"/>
                    <a:pt x="0" y="242"/>
                    <a:pt x="107" y="242"/>
                  </a:cubicBezTo>
                  <a:lnTo>
                    <a:pt x="107" y="108"/>
                  </a:ln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45" name="Google Shape;2245;p61"/>
            <p:cNvSpPr/>
            <p:nvPr/>
          </p:nvSpPr>
          <p:spPr>
            <a:xfrm>
              <a:off x="3224403" y="3168282"/>
              <a:ext cx="20113" cy="22639"/>
            </a:xfrm>
            <a:custGeom>
              <a:avLst/>
              <a:gdLst/>
              <a:ahLst/>
              <a:cxnLst/>
              <a:rect l="l" t="t" r="r" b="b"/>
              <a:pathLst>
                <a:path w="215" h="242" extrusionOk="0">
                  <a:moveTo>
                    <a:pt x="108" y="1"/>
                  </a:moveTo>
                  <a:lnTo>
                    <a:pt x="0" y="108"/>
                  </a:lnTo>
                  <a:lnTo>
                    <a:pt x="108" y="242"/>
                  </a:lnTo>
                  <a:cubicBezTo>
                    <a:pt x="215" y="242"/>
                    <a:pt x="215" y="108"/>
                    <a:pt x="215" y="108"/>
                  </a:cubicBezTo>
                  <a:cubicBezTo>
                    <a:pt x="215" y="108"/>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46" name="Google Shape;2246;p61"/>
            <p:cNvSpPr/>
            <p:nvPr/>
          </p:nvSpPr>
          <p:spPr>
            <a:xfrm>
              <a:off x="3402148" y="3168282"/>
              <a:ext cx="20113" cy="22639"/>
            </a:xfrm>
            <a:custGeom>
              <a:avLst/>
              <a:gdLst/>
              <a:ahLst/>
              <a:cxnLst/>
              <a:rect l="l" t="t" r="r" b="b"/>
              <a:pathLst>
                <a:path w="215" h="242" extrusionOk="0">
                  <a:moveTo>
                    <a:pt x="108" y="1"/>
                  </a:moveTo>
                  <a:cubicBezTo>
                    <a:pt x="1" y="1"/>
                    <a:pt x="1" y="108"/>
                    <a:pt x="1" y="108"/>
                  </a:cubicBezTo>
                  <a:cubicBezTo>
                    <a:pt x="1" y="108"/>
                    <a:pt x="1" y="242"/>
                    <a:pt x="108" y="242"/>
                  </a:cubicBezTo>
                  <a:lnTo>
                    <a:pt x="215" y="108"/>
                  </a:ln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47" name="Google Shape;2247;p61"/>
            <p:cNvSpPr/>
            <p:nvPr/>
          </p:nvSpPr>
          <p:spPr>
            <a:xfrm>
              <a:off x="2878829" y="3315997"/>
              <a:ext cx="22639" cy="20113"/>
            </a:xfrm>
            <a:custGeom>
              <a:avLst/>
              <a:gdLst/>
              <a:ahLst/>
              <a:cxnLst/>
              <a:rect l="l" t="t" r="r" b="b"/>
              <a:pathLst>
                <a:path w="242" h="215" extrusionOk="0">
                  <a:moveTo>
                    <a:pt x="135" y="1"/>
                  </a:moveTo>
                  <a:lnTo>
                    <a:pt x="1" y="108"/>
                  </a:lnTo>
                  <a:lnTo>
                    <a:pt x="135" y="215"/>
                  </a:lnTo>
                  <a:lnTo>
                    <a:pt x="242"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48" name="Google Shape;2248;p61"/>
            <p:cNvSpPr/>
            <p:nvPr/>
          </p:nvSpPr>
          <p:spPr>
            <a:xfrm>
              <a:off x="3056668" y="3315997"/>
              <a:ext cx="10103" cy="20113"/>
            </a:xfrm>
            <a:custGeom>
              <a:avLst/>
              <a:gdLst/>
              <a:ahLst/>
              <a:cxnLst/>
              <a:rect l="l" t="t" r="r" b="b"/>
              <a:pathLst>
                <a:path w="108" h="215" extrusionOk="0">
                  <a:moveTo>
                    <a:pt x="107" y="1"/>
                  </a:moveTo>
                  <a:cubicBezTo>
                    <a:pt x="0" y="1"/>
                    <a:pt x="0" y="108"/>
                    <a:pt x="0" y="108"/>
                  </a:cubicBezTo>
                  <a:lnTo>
                    <a:pt x="0" y="215"/>
                  </a:lnTo>
                  <a:cubicBezTo>
                    <a:pt x="107" y="215"/>
                    <a:pt x="107" y="108"/>
                    <a:pt x="107" y="108"/>
                  </a:cubicBez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49" name="Google Shape;2249;p61"/>
            <p:cNvSpPr/>
            <p:nvPr/>
          </p:nvSpPr>
          <p:spPr>
            <a:xfrm>
              <a:off x="3224403" y="3315997"/>
              <a:ext cx="20113" cy="20113"/>
            </a:xfrm>
            <a:custGeom>
              <a:avLst/>
              <a:gdLst/>
              <a:ahLst/>
              <a:cxnLst/>
              <a:rect l="l" t="t" r="r" b="b"/>
              <a:pathLst>
                <a:path w="215" h="215" extrusionOk="0">
                  <a:moveTo>
                    <a:pt x="108" y="1"/>
                  </a:moveTo>
                  <a:lnTo>
                    <a:pt x="0" y="108"/>
                  </a:lnTo>
                  <a:cubicBezTo>
                    <a:pt x="108" y="108"/>
                    <a:pt x="108" y="215"/>
                    <a:pt x="108" y="215"/>
                  </a:cubicBezTo>
                  <a:cubicBezTo>
                    <a:pt x="215" y="215"/>
                    <a:pt x="215" y="108"/>
                    <a:pt x="215" y="108"/>
                  </a:cubicBez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50" name="Google Shape;2250;p61"/>
            <p:cNvSpPr/>
            <p:nvPr/>
          </p:nvSpPr>
          <p:spPr>
            <a:xfrm>
              <a:off x="3402148" y="3315997"/>
              <a:ext cx="20113" cy="20113"/>
            </a:xfrm>
            <a:custGeom>
              <a:avLst/>
              <a:gdLst/>
              <a:ahLst/>
              <a:cxnLst/>
              <a:rect l="l" t="t" r="r" b="b"/>
              <a:pathLst>
                <a:path w="215" h="215" extrusionOk="0">
                  <a:moveTo>
                    <a:pt x="108" y="1"/>
                  </a:moveTo>
                  <a:cubicBezTo>
                    <a:pt x="1" y="1"/>
                    <a:pt x="1" y="108"/>
                    <a:pt x="1" y="108"/>
                  </a:cubicBezTo>
                  <a:cubicBezTo>
                    <a:pt x="1" y="108"/>
                    <a:pt x="1" y="215"/>
                    <a:pt x="108" y="215"/>
                  </a:cubicBezTo>
                  <a:lnTo>
                    <a:pt x="215" y="108"/>
                  </a:ln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51" name="Google Shape;2251;p61"/>
            <p:cNvSpPr/>
            <p:nvPr/>
          </p:nvSpPr>
          <p:spPr>
            <a:xfrm>
              <a:off x="2878829" y="3461281"/>
              <a:ext cx="22639" cy="20113"/>
            </a:xfrm>
            <a:custGeom>
              <a:avLst/>
              <a:gdLst/>
              <a:ahLst/>
              <a:cxnLst/>
              <a:rect l="l" t="t" r="r" b="b"/>
              <a:pathLst>
                <a:path w="242" h="215" extrusionOk="0">
                  <a:moveTo>
                    <a:pt x="135" y="0"/>
                  </a:moveTo>
                  <a:cubicBezTo>
                    <a:pt x="135" y="0"/>
                    <a:pt x="1" y="0"/>
                    <a:pt x="1" y="107"/>
                  </a:cubicBezTo>
                  <a:lnTo>
                    <a:pt x="135" y="214"/>
                  </a:lnTo>
                  <a:lnTo>
                    <a:pt x="242" y="107"/>
                  </a:lnTo>
                  <a:cubicBezTo>
                    <a:pt x="242" y="0"/>
                    <a:pt x="135" y="0"/>
                    <a:pt x="1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52" name="Google Shape;2252;p61"/>
            <p:cNvSpPr/>
            <p:nvPr/>
          </p:nvSpPr>
          <p:spPr>
            <a:xfrm>
              <a:off x="3056668" y="3461281"/>
              <a:ext cx="10103" cy="20113"/>
            </a:xfrm>
            <a:custGeom>
              <a:avLst/>
              <a:gdLst/>
              <a:ahLst/>
              <a:cxnLst/>
              <a:rect l="l" t="t" r="r" b="b"/>
              <a:pathLst>
                <a:path w="108" h="215" extrusionOk="0">
                  <a:moveTo>
                    <a:pt x="107" y="0"/>
                  </a:moveTo>
                  <a:cubicBezTo>
                    <a:pt x="0" y="0"/>
                    <a:pt x="0" y="0"/>
                    <a:pt x="0" y="107"/>
                  </a:cubicBezTo>
                  <a:lnTo>
                    <a:pt x="0" y="214"/>
                  </a:lnTo>
                  <a:cubicBezTo>
                    <a:pt x="107" y="214"/>
                    <a:pt x="107" y="107"/>
                    <a:pt x="107" y="107"/>
                  </a:cubicBezTo>
                  <a:lnTo>
                    <a:pt x="1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53" name="Google Shape;2253;p61"/>
            <p:cNvSpPr/>
            <p:nvPr/>
          </p:nvSpPr>
          <p:spPr>
            <a:xfrm>
              <a:off x="3224403" y="3461281"/>
              <a:ext cx="20113" cy="20113"/>
            </a:xfrm>
            <a:custGeom>
              <a:avLst/>
              <a:gdLst/>
              <a:ahLst/>
              <a:cxnLst/>
              <a:rect l="l" t="t" r="r" b="b"/>
              <a:pathLst>
                <a:path w="215" h="215" extrusionOk="0">
                  <a:moveTo>
                    <a:pt x="108" y="0"/>
                  </a:moveTo>
                  <a:cubicBezTo>
                    <a:pt x="108" y="0"/>
                    <a:pt x="0" y="0"/>
                    <a:pt x="0" y="107"/>
                  </a:cubicBezTo>
                  <a:cubicBezTo>
                    <a:pt x="108" y="107"/>
                    <a:pt x="108" y="107"/>
                    <a:pt x="108" y="214"/>
                  </a:cubicBezTo>
                  <a:cubicBezTo>
                    <a:pt x="215" y="214"/>
                    <a:pt x="215" y="107"/>
                    <a:pt x="215" y="107"/>
                  </a:cubicBezTo>
                  <a:cubicBezTo>
                    <a:pt x="215" y="0"/>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54" name="Google Shape;2254;p61"/>
            <p:cNvSpPr/>
            <p:nvPr/>
          </p:nvSpPr>
          <p:spPr>
            <a:xfrm>
              <a:off x="3402148" y="3461281"/>
              <a:ext cx="20113" cy="20113"/>
            </a:xfrm>
            <a:custGeom>
              <a:avLst/>
              <a:gdLst/>
              <a:ahLst/>
              <a:cxnLst/>
              <a:rect l="l" t="t" r="r" b="b"/>
              <a:pathLst>
                <a:path w="215" h="215" extrusionOk="0">
                  <a:moveTo>
                    <a:pt x="108" y="0"/>
                  </a:moveTo>
                  <a:cubicBezTo>
                    <a:pt x="1" y="0"/>
                    <a:pt x="1" y="0"/>
                    <a:pt x="1" y="107"/>
                  </a:cubicBezTo>
                  <a:cubicBezTo>
                    <a:pt x="1" y="107"/>
                    <a:pt x="1" y="214"/>
                    <a:pt x="108" y="214"/>
                  </a:cubicBezTo>
                  <a:lnTo>
                    <a:pt x="215" y="107"/>
                  </a:lnTo>
                  <a:cubicBezTo>
                    <a:pt x="215" y="0"/>
                    <a:pt x="108"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55" name="Google Shape;2255;p61"/>
            <p:cNvSpPr/>
            <p:nvPr/>
          </p:nvSpPr>
          <p:spPr>
            <a:xfrm>
              <a:off x="2878829" y="3606470"/>
              <a:ext cx="22639" cy="10103"/>
            </a:xfrm>
            <a:custGeom>
              <a:avLst/>
              <a:gdLst/>
              <a:ahLst/>
              <a:cxnLst/>
              <a:rect l="l" t="t" r="r" b="b"/>
              <a:pathLst>
                <a:path w="242" h="108" extrusionOk="0">
                  <a:moveTo>
                    <a:pt x="135" y="1"/>
                  </a:moveTo>
                  <a:cubicBezTo>
                    <a:pt x="135" y="1"/>
                    <a:pt x="1" y="1"/>
                    <a:pt x="1" y="108"/>
                  </a:cubicBezTo>
                  <a:lnTo>
                    <a:pt x="242" y="108"/>
                  </a:lnTo>
                  <a:cubicBezTo>
                    <a:pt x="242" y="1"/>
                    <a:pt x="135" y="1"/>
                    <a:pt x="1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56" name="Google Shape;2256;p61"/>
            <p:cNvSpPr/>
            <p:nvPr/>
          </p:nvSpPr>
          <p:spPr>
            <a:xfrm>
              <a:off x="3056668" y="3606470"/>
              <a:ext cx="10103" cy="15342"/>
            </a:xfrm>
            <a:custGeom>
              <a:avLst/>
              <a:gdLst/>
              <a:ahLst/>
              <a:cxnLst/>
              <a:rect l="l" t="t" r="r" b="b"/>
              <a:pathLst>
                <a:path w="108" h="164" extrusionOk="0">
                  <a:moveTo>
                    <a:pt x="107" y="1"/>
                  </a:moveTo>
                  <a:cubicBezTo>
                    <a:pt x="0" y="1"/>
                    <a:pt x="0" y="1"/>
                    <a:pt x="0" y="108"/>
                  </a:cubicBezTo>
                  <a:cubicBezTo>
                    <a:pt x="32" y="148"/>
                    <a:pt x="55" y="164"/>
                    <a:pt x="70" y="164"/>
                  </a:cubicBezTo>
                  <a:cubicBezTo>
                    <a:pt x="107" y="164"/>
                    <a:pt x="107" y="76"/>
                    <a:pt x="1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57" name="Google Shape;2257;p61"/>
            <p:cNvSpPr/>
            <p:nvPr/>
          </p:nvSpPr>
          <p:spPr>
            <a:xfrm>
              <a:off x="3224403" y="3606470"/>
              <a:ext cx="20113" cy="15342"/>
            </a:xfrm>
            <a:custGeom>
              <a:avLst/>
              <a:gdLst/>
              <a:ahLst/>
              <a:cxnLst/>
              <a:rect l="l" t="t" r="r" b="b"/>
              <a:pathLst>
                <a:path w="215" h="164" extrusionOk="0">
                  <a:moveTo>
                    <a:pt x="108" y="1"/>
                  </a:moveTo>
                  <a:cubicBezTo>
                    <a:pt x="108" y="1"/>
                    <a:pt x="0" y="1"/>
                    <a:pt x="0" y="108"/>
                  </a:cubicBezTo>
                  <a:lnTo>
                    <a:pt x="108" y="108"/>
                  </a:lnTo>
                  <a:cubicBezTo>
                    <a:pt x="140" y="148"/>
                    <a:pt x="162" y="164"/>
                    <a:pt x="178" y="164"/>
                  </a:cubicBezTo>
                  <a:cubicBezTo>
                    <a:pt x="215" y="164"/>
                    <a:pt x="215" y="76"/>
                    <a:pt x="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58" name="Google Shape;2258;p61"/>
            <p:cNvSpPr/>
            <p:nvPr/>
          </p:nvSpPr>
          <p:spPr>
            <a:xfrm>
              <a:off x="3402148" y="3606470"/>
              <a:ext cx="20113" cy="10103"/>
            </a:xfrm>
            <a:custGeom>
              <a:avLst/>
              <a:gdLst/>
              <a:ahLst/>
              <a:cxnLst/>
              <a:rect l="l" t="t" r="r" b="b"/>
              <a:pathLst>
                <a:path w="215" h="108" extrusionOk="0">
                  <a:moveTo>
                    <a:pt x="108" y="1"/>
                  </a:moveTo>
                  <a:cubicBezTo>
                    <a:pt x="1" y="1"/>
                    <a:pt x="1" y="1"/>
                    <a:pt x="1" y="108"/>
                  </a:cubicBezTo>
                  <a:lnTo>
                    <a:pt x="215" y="108"/>
                  </a:lnTo>
                  <a:cubicBezTo>
                    <a:pt x="215" y="1"/>
                    <a:pt x="108"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59" name="Google Shape;2259;p61"/>
            <p:cNvSpPr/>
            <p:nvPr/>
          </p:nvSpPr>
          <p:spPr>
            <a:xfrm>
              <a:off x="2878829" y="3754186"/>
              <a:ext cx="22639" cy="10103"/>
            </a:xfrm>
            <a:custGeom>
              <a:avLst/>
              <a:gdLst/>
              <a:ahLst/>
              <a:cxnLst/>
              <a:rect l="l" t="t" r="r" b="b"/>
              <a:pathLst>
                <a:path w="242" h="108" extrusionOk="0">
                  <a:moveTo>
                    <a:pt x="135" y="1"/>
                  </a:moveTo>
                  <a:cubicBezTo>
                    <a:pt x="135" y="1"/>
                    <a:pt x="1" y="1"/>
                    <a:pt x="1" y="108"/>
                  </a:cubicBezTo>
                  <a:lnTo>
                    <a:pt x="242" y="108"/>
                  </a:lnTo>
                  <a:cubicBezTo>
                    <a:pt x="242" y="1"/>
                    <a:pt x="135" y="1"/>
                    <a:pt x="1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60" name="Google Shape;2260;p61"/>
            <p:cNvSpPr/>
            <p:nvPr/>
          </p:nvSpPr>
          <p:spPr>
            <a:xfrm>
              <a:off x="3056668" y="3754186"/>
              <a:ext cx="10103" cy="10103"/>
            </a:xfrm>
            <a:custGeom>
              <a:avLst/>
              <a:gdLst/>
              <a:ahLst/>
              <a:cxnLst/>
              <a:rect l="l" t="t" r="r" b="b"/>
              <a:pathLst>
                <a:path w="108" h="108" extrusionOk="0">
                  <a:moveTo>
                    <a:pt x="107" y="1"/>
                  </a:moveTo>
                  <a:cubicBezTo>
                    <a:pt x="0" y="1"/>
                    <a:pt x="0" y="1"/>
                    <a:pt x="0" y="108"/>
                  </a:cubicBezTo>
                  <a:lnTo>
                    <a:pt x="107" y="108"/>
                  </a:ln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61" name="Google Shape;2261;p61"/>
            <p:cNvSpPr/>
            <p:nvPr/>
          </p:nvSpPr>
          <p:spPr>
            <a:xfrm>
              <a:off x="3224403" y="3754186"/>
              <a:ext cx="20113" cy="10103"/>
            </a:xfrm>
            <a:custGeom>
              <a:avLst/>
              <a:gdLst/>
              <a:ahLst/>
              <a:cxnLst/>
              <a:rect l="l" t="t" r="r" b="b"/>
              <a:pathLst>
                <a:path w="215" h="108" extrusionOk="0">
                  <a:moveTo>
                    <a:pt x="108" y="1"/>
                  </a:moveTo>
                  <a:cubicBezTo>
                    <a:pt x="108" y="1"/>
                    <a:pt x="0" y="1"/>
                    <a:pt x="0" y="108"/>
                  </a:cubicBezTo>
                  <a:lnTo>
                    <a:pt x="215" y="108"/>
                  </a:ln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62" name="Google Shape;2262;p61"/>
            <p:cNvSpPr/>
            <p:nvPr/>
          </p:nvSpPr>
          <p:spPr>
            <a:xfrm>
              <a:off x="3402148" y="3754186"/>
              <a:ext cx="20113" cy="10103"/>
            </a:xfrm>
            <a:custGeom>
              <a:avLst/>
              <a:gdLst/>
              <a:ahLst/>
              <a:cxnLst/>
              <a:rect l="l" t="t" r="r" b="b"/>
              <a:pathLst>
                <a:path w="215" h="108" extrusionOk="0">
                  <a:moveTo>
                    <a:pt x="108" y="1"/>
                  </a:moveTo>
                  <a:cubicBezTo>
                    <a:pt x="1" y="1"/>
                    <a:pt x="1" y="1"/>
                    <a:pt x="1" y="108"/>
                  </a:cubicBezTo>
                  <a:lnTo>
                    <a:pt x="215" y="108"/>
                  </a:lnTo>
                  <a:cubicBezTo>
                    <a:pt x="215" y="1"/>
                    <a:pt x="108"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263" name="Google Shape;2263;p61"/>
          <p:cNvGrpSpPr/>
          <p:nvPr/>
        </p:nvGrpSpPr>
        <p:grpSpPr>
          <a:xfrm rot="10800000">
            <a:off x="1239817" y="2482080"/>
            <a:ext cx="543432" cy="741197"/>
            <a:chOff x="2878829" y="3023092"/>
            <a:chExt cx="543432" cy="741197"/>
          </a:xfrm>
        </p:grpSpPr>
        <p:sp>
          <p:nvSpPr>
            <p:cNvPr id="2264" name="Google Shape;2264;p61"/>
            <p:cNvSpPr/>
            <p:nvPr/>
          </p:nvSpPr>
          <p:spPr>
            <a:xfrm>
              <a:off x="2878829" y="3023092"/>
              <a:ext cx="22639" cy="20113"/>
            </a:xfrm>
            <a:custGeom>
              <a:avLst/>
              <a:gdLst/>
              <a:ahLst/>
              <a:cxnLst/>
              <a:rect l="l" t="t" r="r" b="b"/>
              <a:pathLst>
                <a:path w="242" h="215" extrusionOk="0">
                  <a:moveTo>
                    <a:pt x="135" y="0"/>
                  </a:moveTo>
                  <a:lnTo>
                    <a:pt x="1" y="107"/>
                  </a:lnTo>
                  <a:cubicBezTo>
                    <a:pt x="1" y="214"/>
                    <a:pt x="135" y="214"/>
                    <a:pt x="135" y="214"/>
                  </a:cubicBezTo>
                  <a:cubicBezTo>
                    <a:pt x="135" y="214"/>
                    <a:pt x="242" y="214"/>
                    <a:pt x="242" y="107"/>
                  </a:cubicBezTo>
                  <a:lnTo>
                    <a:pt x="13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65" name="Google Shape;2265;p61"/>
            <p:cNvSpPr/>
            <p:nvPr/>
          </p:nvSpPr>
          <p:spPr>
            <a:xfrm>
              <a:off x="3056668" y="3023092"/>
              <a:ext cx="10103" cy="20113"/>
            </a:xfrm>
            <a:custGeom>
              <a:avLst/>
              <a:gdLst/>
              <a:ahLst/>
              <a:cxnLst/>
              <a:rect l="l" t="t" r="r" b="b"/>
              <a:pathLst>
                <a:path w="108" h="215" extrusionOk="0">
                  <a:moveTo>
                    <a:pt x="107" y="0"/>
                  </a:moveTo>
                  <a:cubicBezTo>
                    <a:pt x="0" y="0"/>
                    <a:pt x="0" y="107"/>
                    <a:pt x="0" y="107"/>
                  </a:cubicBezTo>
                  <a:lnTo>
                    <a:pt x="0" y="214"/>
                  </a:lnTo>
                  <a:cubicBezTo>
                    <a:pt x="107" y="214"/>
                    <a:pt x="107" y="214"/>
                    <a:pt x="107" y="107"/>
                  </a:cubicBezTo>
                  <a:lnTo>
                    <a:pt x="1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66" name="Google Shape;2266;p61"/>
            <p:cNvSpPr/>
            <p:nvPr/>
          </p:nvSpPr>
          <p:spPr>
            <a:xfrm>
              <a:off x="3224403" y="3023092"/>
              <a:ext cx="20113" cy="20113"/>
            </a:xfrm>
            <a:custGeom>
              <a:avLst/>
              <a:gdLst/>
              <a:ahLst/>
              <a:cxnLst/>
              <a:rect l="l" t="t" r="r" b="b"/>
              <a:pathLst>
                <a:path w="215" h="215" extrusionOk="0">
                  <a:moveTo>
                    <a:pt x="108" y="0"/>
                  </a:moveTo>
                  <a:lnTo>
                    <a:pt x="0" y="107"/>
                  </a:lnTo>
                  <a:lnTo>
                    <a:pt x="108" y="214"/>
                  </a:lnTo>
                  <a:cubicBezTo>
                    <a:pt x="215" y="214"/>
                    <a:pt x="215" y="214"/>
                    <a:pt x="215" y="107"/>
                  </a:cubicBezTo>
                  <a:cubicBezTo>
                    <a:pt x="215" y="107"/>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67" name="Google Shape;2267;p61"/>
            <p:cNvSpPr/>
            <p:nvPr/>
          </p:nvSpPr>
          <p:spPr>
            <a:xfrm>
              <a:off x="3402148" y="3023092"/>
              <a:ext cx="20113" cy="20113"/>
            </a:xfrm>
            <a:custGeom>
              <a:avLst/>
              <a:gdLst/>
              <a:ahLst/>
              <a:cxnLst/>
              <a:rect l="l" t="t" r="r" b="b"/>
              <a:pathLst>
                <a:path w="215" h="215" extrusionOk="0">
                  <a:moveTo>
                    <a:pt x="108" y="0"/>
                  </a:moveTo>
                  <a:cubicBezTo>
                    <a:pt x="1" y="0"/>
                    <a:pt x="1" y="107"/>
                    <a:pt x="1" y="107"/>
                  </a:cubicBezTo>
                  <a:cubicBezTo>
                    <a:pt x="1" y="214"/>
                    <a:pt x="1" y="214"/>
                    <a:pt x="108" y="214"/>
                  </a:cubicBezTo>
                  <a:cubicBezTo>
                    <a:pt x="108" y="214"/>
                    <a:pt x="215" y="214"/>
                    <a:pt x="215" y="107"/>
                  </a:cubicBezTo>
                  <a:lnTo>
                    <a:pt x="10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68" name="Google Shape;2268;p61"/>
            <p:cNvSpPr/>
            <p:nvPr/>
          </p:nvSpPr>
          <p:spPr>
            <a:xfrm>
              <a:off x="2878829" y="3168282"/>
              <a:ext cx="22639" cy="22639"/>
            </a:xfrm>
            <a:custGeom>
              <a:avLst/>
              <a:gdLst/>
              <a:ahLst/>
              <a:cxnLst/>
              <a:rect l="l" t="t" r="r" b="b"/>
              <a:pathLst>
                <a:path w="242" h="242" extrusionOk="0">
                  <a:moveTo>
                    <a:pt x="135" y="1"/>
                  </a:moveTo>
                  <a:lnTo>
                    <a:pt x="1" y="108"/>
                  </a:lnTo>
                  <a:lnTo>
                    <a:pt x="135" y="242"/>
                  </a:lnTo>
                  <a:lnTo>
                    <a:pt x="242"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69" name="Google Shape;2269;p61"/>
            <p:cNvSpPr/>
            <p:nvPr/>
          </p:nvSpPr>
          <p:spPr>
            <a:xfrm>
              <a:off x="3056668" y="3168282"/>
              <a:ext cx="10103" cy="22639"/>
            </a:xfrm>
            <a:custGeom>
              <a:avLst/>
              <a:gdLst/>
              <a:ahLst/>
              <a:cxnLst/>
              <a:rect l="l" t="t" r="r" b="b"/>
              <a:pathLst>
                <a:path w="108" h="242" extrusionOk="0">
                  <a:moveTo>
                    <a:pt x="107" y="1"/>
                  </a:moveTo>
                  <a:cubicBezTo>
                    <a:pt x="0" y="1"/>
                    <a:pt x="0" y="108"/>
                    <a:pt x="0" y="108"/>
                  </a:cubicBezTo>
                  <a:cubicBezTo>
                    <a:pt x="0" y="108"/>
                    <a:pt x="0" y="242"/>
                    <a:pt x="107" y="242"/>
                  </a:cubicBezTo>
                  <a:lnTo>
                    <a:pt x="107" y="108"/>
                  </a:ln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70" name="Google Shape;2270;p61"/>
            <p:cNvSpPr/>
            <p:nvPr/>
          </p:nvSpPr>
          <p:spPr>
            <a:xfrm>
              <a:off x="3224403" y="3168282"/>
              <a:ext cx="20113" cy="22639"/>
            </a:xfrm>
            <a:custGeom>
              <a:avLst/>
              <a:gdLst/>
              <a:ahLst/>
              <a:cxnLst/>
              <a:rect l="l" t="t" r="r" b="b"/>
              <a:pathLst>
                <a:path w="215" h="242" extrusionOk="0">
                  <a:moveTo>
                    <a:pt x="108" y="1"/>
                  </a:moveTo>
                  <a:lnTo>
                    <a:pt x="0" y="108"/>
                  </a:lnTo>
                  <a:lnTo>
                    <a:pt x="108" y="242"/>
                  </a:lnTo>
                  <a:cubicBezTo>
                    <a:pt x="215" y="242"/>
                    <a:pt x="215" y="108"/>
                    <a:pt x="215" y="108"/>
                  </a:cubicBezTo>
                  <a:cubicBezTo>
                    <a:pt x="215" y="108"/>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71" name="Google Shape;2271;p61"/>
            <p:cNvSpPr/>
            <p:nvPr/>
          </p:nvSpPr>
          <p:spPr>
            <a:xfrm>
              <a:off x="3402148" y="3168282"/>
              <a:ext cx="20113" cy="22639"/>
            </a:xfrm>
            <a:custGeom>
              <a:avLst/>
              <a:gdLst/>
              <a:ahLst/>
              <a:cxnLst/>
              <a:rect l="l" t="t" r="r" b="b"/>
              <a:pathLst>
                <a:path w="215" h="242" extrusionOk="0">
                  <a:moveTo>
                    <a:pt x="108" y="1"/>
                  </a:moveTo>
                  <a:cubicBezTo>
                    <a:pt x="1" y="1"/>
                    <a:pt x="1" y="108"/>
                    <a:pt x="1" y="108"/>
                  </a:cubicBezTo>
                  <a:cubicBezTo>
                    <a:pt x="1" y="108"/>
                    <a:pt x="1" y="242"/>
                    <a:pt x="108" y="242"/>
                  </a:cubicBezTo>
                  <a:lnTo>
                    <a:pt x="215" y="108"/>
                  </a:ln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72" name="Google Shape;2272;p61"/>
            <p:cNvSpPr/>
            <p:nvPr/>
          </p:nvSpPr>
          <p:spPr>
            <a:xfrm>
              <a:off x="2878829" y="3315997"/>
              <a:ext cx="22639" cy="20113"/>
            </a:xfrm>
            <a:custGeom>
              <a:avLst/>
              <a:gdLst/>
              <a:ahLst/>
              <a:cxnLst/>
              <a:rect l="l" t="t" r="r" b="b"/>
              <a:pathLst>
                <a:path w="242" h="215" extrusionOk="0">
                  <a:moveTo>
                    <a:pt x="135" y="1"/>
                  </a:moveTo>
                  <a:lnTo>
                    <a:pt x="1" y="108"/>
                  </a:lnTo>
                  <a:lnTo>
                    <a:pt x="135" y="215"/>
                  </a:lnTo>
                  <a:lnTo>
                    <a:pt x="242"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73" name="Google Shape;2273;p61"/>
            <p:cNvSpPr/>
            <p:nvPr/>
          </p:nvSpPr>
          <p:spPr>
            <a:xfrm>
              <a:off x="3056668" y="3315997"/>
              <a:ext cx="10103" cy="20113"/>
            </a:xfrm>
            <a:custGeom>
              <a:avLst/>
              <a:gdLst/>
              <a:ahLst/>
              <a:cxnLst/>
              <a:rect l="l" t="t" r="r" b="b"/>
              <a:pathLst>
                <a:path w="108" h="215" extrusionOk="0">
                  <a:moveTo>
                    <a:pt x="107" y="1"/>
                  </a:moveTo>
                  <a:cubicBezTo>
                    <a:pt x="0" y="1"/>
                    <a:pt x="0" y="108"/>
                    <a:pt x="0" y="108"/>
                  </a:cubicBezTo>
                  <a:lnTo>
                    <a:pt x="0" y="215"/>
                  </a:lnTo>
                  <a:cubicBezTo>
                    <a:pt x="107" y="215"/>
                    <a:pt x="107" y="108"/>
                    <a:pt x="107" y="108"/>
                  </a:cubicBez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74" name="Google Shape;2274;p61"/>
            <p:cNvSpPr/>
            <p:nvPr/>
          </p:nvSpPr>
          <p:spPr>
            <a:xfrm>
              <a:off x="3224403" y="3315997"/>
              <a:ext cx="20113" cy="20113"/>
            </a:xfrm>
            <a:custGeom>
              <a:avLst/>
              <a:gdLst/>
              <a:ahLst/>
              <a:cxnLst/>
              <a:rect l="l" t="t" r="r" b="b"/>
              <a:pathLst>
                <a:path w="215" h="215" extrusionOk="0">
                  <a:moveTo>
                    <a:pt x="108" y="1"/>
                  </a:moveTo>
                  <a:lnTo>
                    <a:pt x="0" y="108"/>
                  </a:lnTo>
                  <a:cubicBezTo>
                    <a:pt x="108" y="108"/>
                    <a:pt x="108" y="215"/>
                    <a:pt x="108" y="215"/>
                  </a:cubicBezTo>
                  <a:cubicBezTo>
                    <a:pt x="215" y="215"/>
                    <a:pt x="215" y="108"/>
                    <a:pt x="215" y="108"/>
                  </a:cubicBez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75" name="Google Shape;2275;p61"/>
            <p:cNvSpPr/>
            <p:nvPr/>
          </p:nvSpPr>
          <p:spPr>
            <a:xfrm>
              <a:off x="3402148" y="3315997"/>
              <a:ext cx="20113" cy="20113"/>
            </a:xfrm>
            <a:custGeom>
              <a:avLst/>
              <a:gdLst/>
              <a:ahLst/>
              <a:cxnLst/>
              <a:rect l="l" t="t" r="r" b="b"/>
              <a:pathLst>
                <a:path w="215" h="215" extrusionOk="0">
                  <a:moveTo>
                    <a:pt x="108" y="1"/>
                  </a:moveTo>
                  <a:cubicBezTo>
                    <a:pt x="1" y="1"/>
                    <a:pt x="1" y="108"/>
                    <a:pt x="1" y="108"/>
                  </a:cubicBezTo>
                  <a:cubicBezTo>
                    <a:pt x="1" y="108"/>
                    <a:pt x="1" y="215"/>
                    <a:pt x="108" y="215"/>
                  </a:cubicBezTo>
                  <a:lnTo>
                    <a:pt x="215" y="108"/>
                  </a:ln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76" name="Google Shape;2276;p61"/>
            <p:cNvSpPr/>
            <p:nvPr/>
          </p:nvSpPr>
          <p:spPr>
            <a:xfrm>
              <a:off x="2878829" y="3461281"/>
              <a:ext cx="22639" cy="20113"/>
            </a:xfrm>
            <a:custGeom>
              <a:avLst/>
              <a:gdLst/>
              <a:ahLst/>
              <a:cxnLst/>
              <a:rect l="l" t="t" r="r" b="b"/>
              <a:pathLst>
                <a:path w="242" h="215" extrusionOk="0">
                  <a:moveTo>
                    <a:pt x="135" y="0"/>
                  </a:moveTo>
                  <a:cubicBezTo>
                    <a:pt x="135" y="0"/>
                    <a:pt x="1" y="0"/>
                    <a:pt x="1" y="107"/>
                  </a:cubicBezTo>
                  <a:lnTo>
                    <a:pt x="135" y="214"/>
                  </a:lnTo>
                  <a:lnTo>
                    <a:pt x="242" y="107"/>
                  </a:lnTo>
                  <a:cubicBezTo>
                    <a:pt x="242" y="0"/>
                    <a:pt x="135" y="0"/>
                    <a:pt x="1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77" name="Google Shape;2277;p61"/>
            <p:cNvSpPr/>
            <p:nvPr/>
          </p:nvSpPr>
          <p:spPr>
            <a:xfrm>
              <a:off x="3056668" y="3461281"/>
              <a:ext cx="10103" cy="20113"/>
            </a:xfrm>
            <a:custGeom>
              <a:avLst/>
              <a:gdLst/>
              <a:ahLst/>
              <a:cxnLst/>
              <a:rect l="l" t="t" r="r" b="b"/>
              <a:pathLst>
                <a:path w="108" h="215" extrusionOk="0">
                  <a:moveTo>
                    <a:pt x="107" y="0"/>
                  </a:moveTo>
                  <a:cubicBezTo>
                    <a:pt x="0" y="0"/>
                    <a:pt x="0" y="0"/>
                    <a:pt x="0" y="107"/>
                  </a:cubicBezTo>
                  <a:lnTo>
                    <a:pt x="0" y="214"/>
                  </a:lnTo>
                  <a:cubicBezTo>
                    <a:pt x="107" y="214"/>
                    <a:pt x="107" y="107"/>
                    <a:pt x="107" y="107"/>
                  </a:cubicBezTo>
                  <a:lnTo>
                    <a:pt x="1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78" name="Google Shape;2278;p61"/>
            <p:cNvSpPr/>
            <p:nvPr/>
          </p:nvSpPr>
          <p:spPr>
            <a:xfrm>
              <a:off x="3224403" y="3461281"/>
              <a:ext cx="20113" cy="20113"/>
            </a:xfrm>
            <a:custGeom>
              <a:avLst/>
              <a:gdLst/>
              <a:ahLst/>
              <a:cxnLst/>
              <a:rect l="l" t="t" r="r" b="b"/>
              <a:pathLst>
                <a:path w="215" h="215" extrusionOk="0">
                  <a:moveTo>
                    <a:pt x="108" y="0"/>
                  </a:moveTo>
                  <a:cubicBezTo>
                    <a:pt x="108" y="0"/>
                    <a:pt x="0" y="0"/>
                    <a:pt x="0" y="107"/>
                  </a:cubicBezTo>
                  <a:cubicBezTo>
                    <a:pt x="108" y="107"/>
                    <a:pt x="108" y="107"/>
                    <a:pt x="108" y="214"/>
                  </a:cubicBezTo>
                  <a:cubicBezTo>
                    <a:pt x="215" y="214"/>
                    <a:pt x="215" y="107"/>
                    <a:pt x="215" y="107"/>
                  </a:cubicBezTo>
                  <a:cubicBezTo>
                    <a:pt x="215" y="0"/>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79" name="Google Shape;2279;p61"/>
            <p:cNvSpPr/>
            <p:nvPr/>
          </p:nvSpPr>
          <p:spPr>
            <a:xfrm>
              <a:off x="3402148" y="3461281"/>
              <a:ext cx="20113" cy="20113"/>
            </a:xfrm>
            <a:custGeom>
              <a:avLst/>
              <a:gdLst/>
              <a:ahLst/>
              <a:cxnLst/>
              <a:rect l="l" t="t" r="r" b="b"/>
              <a:pathLst>
                <a:path w="215" h="215" extrusionOk="0">
                  <a:moveTo>
                    <a:pt x="108" y="0"/>
                  </a:moveTo>
                  <a:cubicBezTo>
                    <a:pt x="1" y="0"/>
                    <a:pt x="1" y="0"/>
                    <a:pt x="1" y="107"/>
                  </a:cubicBezTo>
                  <a:cubicBezTo>
                    <a:pt x="1" y="107"/>
                    <a:pt x="1" y="214"/>
                    <a:pt x="108" y="214"/>
                  </a:cubicBezTo>
                  <a:lnTo>
                    <a:pt x="215" y="107"/>
                  </a:lnTo>
                  <a:cubicBezTo>
                    <a:pt x="215" y="0"/>
                    <a:pt x="108"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80" name="Google Shape;2280;p61"/>
            <p:cNvSpPr/>
            <p:nvPr/>
          </p:nvSpPr>
          <p:spPr>
            <a:xfrm>
              <a:off x="2878829" y="3606470"/>
              <a:ext cx="22639" cy="10103"/>
            </a:xfrm>
            <a:custGeom>
              <a:avLst/>
              <a:gdLst/>
              <a:ahLst/>
              <a:cxnLst/>
              <a:rect l="l" t="t" r="r" b="b"/>
              <a:pathLst>
                <a:path w="242" h="108" extrusionOk="0">
                  <a:moveTo>
                    <a:pt x="135" y="1"/>
                  </a:moveTo>
                  <a:cubicBezTo>
                    <a:pt x="135" y="1"/>
                    <a:pt x="1" y="1"/>
                    <a:pt x="1" y="108"/>
                  </a:cubicBezTo>
                  <a:lnTo>
                    <a:pt x="242" y="108"/>
                  </a:lnTo>
                  <a:cubicBezTo>
                    <a:pt x="242" y="1"/>
                    <a:pt x="135" y="1"/>
                    <a:pt x="1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81" name="Google Shape;2281;p61"/>
            <p:cNvSpPr/>
            <p:nvPr/>
          </p:nvSpPr>
          <p:spPr>
            <a:xfrm>
              <a:off x="3056668" y="3606470"/>
              <a:ext cx="10103" cy="15342"/>
            </a:xfrm>
            <a:custGeom>
              <a:avLst/>
              <a:gdLst/>
              <a:ahLst/>
              <a:cxnLst/>
              <a:rect l="l" t="t" r="r" b="b"/>
              <a:pathLst>
                <a:path w="108" h="164" extrusionOk="0">
                  <a:moveTo>
                    <a:pt x="107" y="1"/>
                  </a:moveTo>
                  <a:cubicBezTo>
                    <a:pt x="0" y="1"/>
                    <a:pt x="0" y="1"/>
                    <a:pt x="0" y="108"/>
                  </a:cubicBezTo>
                  <a:cubicBezTo>
                    <a:pt x="32" y="148"/>
                    <a:pt x="55" y="164"/>
                    <a:pt x="70" y="164"/>
                  </a:cubicBezTo>
                  <a:cubicBezTo>
                    <a:pt x="107" y="164"/>
                    <a:pt x="107" y="76"/>
                    <a:pt x="1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82" name="Google Shape;2282;p61"/>
            <p:cNvSpPr/>
            <p:nvPr/>
          </p:nvSpPr>
          <p:spPr>
            <a:xfrm>
              <a:off x="3224403" y="3606470"/>
              <a:ext cx="20113" cy="15342"/>
            </a:xfrm>
            <a:custGeom>
              <a:avLst/>
              <a:gdLst/>
              <a:ahLst/>
              <a:cxnLst/>
              <a:rect l="l" t="t" r="r" b="b"/>
              <a:pathLst>
                <a:path w="215" h="164" extrusionOk="0">
                  <a:moveTo>
                    <a:pt x="108" y="1"/>
                  </a:moveTo>
                  <a:cubicBezTo>
                    <a:pt x="108" y="1"/>
                    <a:pt x="0" y="1"/>
                    <a:pt x="0" y="108"/>
                  </a:cubicBezTo>
                  <a:lnTo>
                    <a:pt x="108" y="108"/>
                  </a:lnTo>
                  <a:cubicBezTo>
                    <a:pt x="140" y="148"/>
                    <a:pt x="162" y="164"/>
                    <a:pt x="178" y="164"/>
                  </a:cubicBezTo>
                  <a:cubicBezTo>
                    <a:pt x="215" y="164"/>
                    <a:pt x="215" y="76"/>
                    <a:pt x="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83" name="Google Shape;2283;p61"/>
            <p:cNvSpPr/>
            <p:nvPr/>
          </p:nvSpPr>
          <p:spPr>
            <a:xfrm>
              <a:off x="3402148" y="3606470"/>
              <a:ext cx="20113" cy="10103"/>
            </a:xfrm>
            <a:custGeom>
              <a:avLst/>
              <a:gdLst/>
              <a:ahLst/>
              <a:cxnLst/>
              <a:rect l="l" t="t" r="r" b="b"/>
              <a:pathLst>
                <a:path w="215" h="108" extrusionOk="0">
                  <a:moveTo>
                    <a:pt x="108" y="1"/>
                  </a:moveTo>
                  <a:cubicBezTo>
                    <a:pt x="1" y="1"/>
                    <a:pt x="1" y="1"/>
                    <a:pt x="1" y="108"/>
                  </a:cubicBezTo>
                  <a:lnTo>
                    <a:pt x="215" y="108"/>
                  </a:lnTo>
                  <a:cubicBezTo>
                    <a:pt x="215" y="1"/>
                    <a:pt x="108"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84" name="Google Shape;2284;p61"/>
            <p:cNvSpPr/>
            <p:nvPr/>
          </p:nvSpPr>
          <p:spPr>
            <a:xfrm>
              <a:off x="2878829" y="3754186"/>
              <a:ext cx="22639" cy="10103"/>
            </a:xfrm>
            <a:custGeom>
              <a:avLst/>
              <a:gdLst/>
              <a:ahLst/>
              <a:cxnLst/>
              <a:rect l="l" t="t" r="r" b="b"/>
              <a:pathLst>
                <a:path w="242" h="108" extrusionOk="0">
                  <a:moveTo>
                    <a:pt x="135" y="1"/>
                  </a:moveTo>
                  <a:cubicBezTo>
                    <a:pt x="135" y="1"/>
                    <a:pt x="1" y="1"/>
                    <a:pt x="1" y="108"/>
                  </a:cubicBezTo>
                  <a:lnTo>
                    <a:pt x="242" y="108"/>
                  </a:lnTo>
                  <a:cubicBezTo>
                    <a:pt x="242" y="1"/>
                    <a:pt x="135" y="1"/>
                    <a:pt x="1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85" name="Google Shape;2285;p61"/>
            <p:cNvSpPr/>
            <p:nvPr/>
          </p:nvSpPr>
          <p:spPr>
            <a:xfrm>
              <a:off x="3056668" y="3754186"/>
              <a:ext cx="10103" cy="10103"/>
            </a:xfrm>
            <a:custGeom>
              <a:avLst/>
              <a:gdLst/>
              <a:ahLst/>
              <a:cxnLst/>
              <a:rect l="l" t="t" r="r" b="b"/>
              <a:pathLst>
                <a:path w="108" h="108" extrusionOk="0">
                  <a:moveTo>
                    <a:pt x="107" y="1"/>
                  </a:moveTo>
                  <a:cubicBezTo>
                    <a:pt x="0" y="1"/>
                    <a:pt x="0" y="1"/>
                    <a:pt x="0" y="108"/>
                  </a:cubicBezTo>
                  <a:lnTo>
                    <a:pt x="107" y="108"/>
                  </a:ln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86" name="Google Shape;2286;p61"/>
            <p:cNvSpPr/>
            <p:nvPr/>
          </p:nvSpPr>
          <p:spPr>
            <a:xfrm>
              <a:off x="3224403" y="3754186"/>
              <a:ext cx="20113" cy="10103"/>
            </a:xfrm>
            <a:custGeom>
              <a:avLst/>
              <a:gdLst/>
              <a:ahLst/>
              <a:cxnLst/>
              <a:rect l="l" t="t" r="r" b="b"/>
              <a:pathLst>
                <a:path w="215" h="108" extrusionOk="0">
                  <a:moveTo>
                    <a:pt x="108" y="1"/>
                  </a:moveTo>
                  <a:cubicBezTo>
                    <a:pt x="108" y="1"/>
                    <a:pt x="0" y="1"/>
                    <a:pt x="0" y="108"/>
                  </a:cubicBezTo>
                  <a:lnTo>
                    <a:pt x="215" y="108"/>
                  </a:ln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87" name="Google Shape;2287;p61"/>
            <p:cNvSpPr/>
            <p:nvPr/>
          </p:nvSpPr>
          <p:spPr>
            <a:xfrm>
              <a:off x="3402148" y="3754186"/>
              <a:ext cx="20113" cy="10103"/>
            </a:xfrm>
            <a:custGeom>
              <a:avLst/>
              <a:gdLst/>
              <a:ahLst/>
              <a:cxnLst/>
              <a:rect l="l" t="t" r="r" b="b"/>
              <a:pathLst>
                <a:path w="215" h="108" extrusionOk="0">
                  <a:moveTo>
                    <a:pt x="108" y="1"/>
                  </a:moveTo>
                  <a:cubicBezTo>
                    <a:pt x="1" y="1"/>
                    <a:pt x="1" y="1"/>
                    <a:pt x="1" y="108"/>
                  </a:cubicBezTo>
                  <a:lnTo>
                    <a:pt x="215" y="108"/>
                  </a:lnTo>
                  <a:cubicBezTo>
                    <a:pt x="215" y="1"/>
                    <a:pt x="108"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288" name="Google Shape;2288;p61"/>
          <p:cNvGrpSpPr/>
          <p:nvPr/>
        </p:nvGrpSpPr>
        <p:grpSpPr>
          <a:xfrm flipH="1">
            <a:off x="5875692" y="285902"/>
            <a:ext cx="2956954" cy="4721744"/>
            <a:chOff x="4479125" y="1041049"/>
            <a:chExt cx="935952" cy="1494601"/>
          </a:xfrm>
        </p:grpSpPr>
        <p:sp>
          <p:nvSpPr>
            <p:cNvPr id="2289" name="Google Shape;2289;p61"/>
            <p:cNvSpPr/>
            <p:nvPr/>
          </p:nvSpPr>
          <p:spPr>
            <a:xfrm>
              <a:off x="4810350" y="2482750"/>
              <a:ext cx="53550" cy="52900"/>
            </a:xfrm>
            <a:custGeom>
              <a:avLst/>
              <a:gdLst/>
              <a:ahLst/>
              <a:cxnLst/>
              <a:rect l="l" t="t" r="r" b="b"/>
              <a:pathLst>
                <a:path w="2142" h="2116" fill="none" extrusionOk="0">
                  <a:moveTo>
                    <a:pt x="1901" y="884"/>
                  </a:moveTo>
                  <a:cubicBezTo>
                    <a:pt x="2142" y="1553"/>
                    <a:pt x="1473" y="2115"/>
                    <a:pt x="804" y="2008"/>
                  </a:cubicBezTo>
                  <a:cubicBezTo>
                    <a:pt x="563" y="1901"/>
                    <a:pt x="242" y="1660"/>
                    <a:pt x="242" y="1339"/>
                  </a:cubicBezTo>
                  <a:cubicBezTo>
                    <a:pt x="1" y="670"/>
                    <a:pt x="563" y="1"/>
                    <a:pt x="1232" y="215"/>
                  </a:cubicBezTo>
                  <a:cubicBezTo>
                    <a:pt x="1580" y="322"/>
                    <a:pt x="1901" y="563"/>
                    <a:pt x="1901" y="884"/>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90" name="Google Shape;2290;p61"/>
            <p:cNvSpPr/>
            <p:nvPr/>
          </p:nvSpPr>
          <p:spPr>
            <a:xfrm>
              <a:off x="4640400" y="2418525"/>
              <a:ext cx="22775" cy="22100"/>
            </a:xfrm>
            <a:custGeom>
              <a:avLst/>
              <a:gdLst/>
              <a:ahLst/>
              <a:cxnLst/>
              <a:rect l="l" t="t" r="r" b="b"/>
              <a:pathLst>
                <a:path w="911" h="884" fill="none" extrusionOk="0">
                  <a:moveTo>
                    <a:pt x="910" y="455"/>
                  </a:moveTo>
                  <a:cubicBezTo>
                    <a:pt x="910" y="669"/>
                    <a:pt x="669" y="884"/>
                    <a:pt x="455" y="884"/>
                  </a:cubicBezTo>
                  <a:cubicBezTo>
                    <a:pt x="241" y="884"/>
                    <a:pt x="0" y="669"/>
                    <a:pt x="0" y="455"/>
                  </a:cubicBezTo>
                  <a:cubicBezTo>
                    <a:pt x="0" y="107"/>
                    <a:pt x="241" y="0"/>
                    <a:pt x="455" y="0"/>
                  </a:cubicBezTo>
                  <a:cubicBezTo>
                    <a:pt x="669" y="0"/>
                    <a:pt x="910" y="107"/>
                    <a:pt x="910" y="455"/>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91" name="Google Shape;2291;p61"/>
            <p:cNvSpPr/>
            <p:nvPr/>
          </p:nvSpPr>
          <p:spPr>
            <a:xfrm>
              <a:off x="5392977" y="1041049"/>
              <a:ext cx="22100" cy="22775"/>
            </a:xfrm>
            <a:custGeom>
              <a:avLst/>
              <a:gdLst/>
              <a:ahLst/>
              <a:cxnLst/>
              <a:rect l="l" t="t" r="r" b="b"/>
              <a:pathLst>
                <a:path w="884" h="911" fill="none" extrusionOk="0">
                  <a:moveTo>
                    <a:pt x="884" y="456"/>
                  </a:moveTo>
                  <a:cubicBezTo>
                    <a:pt x="884" y="804"/>
                    <a:pt x="669" y="911"/>
                    <a:pt x="455" y="911"/>
                  </a:cubicBezTo>
                  <a:cubicBezTo>
                    <a:pt x="107" y="911"/>
                    <a:pt x="0" y="804"/>
                    <a:pt x="0" y="456"/>
                  </a:cubicBezTo>
                  <a:cubicBezTo>
                    <a:pt x="0" y="242"/>
                    <a:pt x="107" y="1"/>
                    <a:pt x="455" y="1"/>
                  </a:cubicBezTo>
                  <a:cubicBezTo>
                    <a:pt x="669" y="1"/>
                    <a:pt x="884" y="242"/>
                    <a:pt x="884" y="456"/>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92" name="Google Shape;2292;p61"/>
            <p:cNvSpPr/>
            <p:nvPr/>
          </p:nvSpPr>
          <p:spPr>
            <a:xfrm>
              <a:off x="4479125" y="1922025"/>
              <a:ext cx="50225" cy="50200"/>
            </a:xfrm>
            <a:custGeom>
              <a:avLst/>
              <a:gdLst/>
              <a:ahLst/>
              <a:cxnLst/>
              <a:rect l="l" t="t" r="r" b="b"/>
              <a:pathLst>
                <a:path w="2009" h="2008" fill="none" extrusionOk="0">
                  <a:moveTo>
                    <a:pt x="1874" y="803"/>
                  </a:moveTo>
                  <a:cubicBezTo>
                    <a:pt x="2008" y="1472"/>
                    <a:pt x="1446" y="2008"/>
                    <a:pt x="777" y="1901"/>
                  </a:cubicBezTo>
                  <a:cubicBezTo>
                    <a:pt x="429" y="1794"/>
                    <a:pt x="215" y="1579"/>
                    <a:pt x="108" y="1231"/>
                  </a:cubicBezTo>
                  <a:cubicBezTo>
                    <a:pt x="1" y="562"/>
                    <a:pt x="536" y="0"/>
                    <a:pt x="1205" y="134"/>
                  </a:cubicBezTo>
                  <a:cubicBezTo>
                    <a:pt x="1553" y="241"/>
                    <a:pt x="1767" y="455"/>
                    <a:pt x="1874" y="803"/>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701"/>
        <p:cNvGrpSpPr/>
        <p:nvPr/>
      </p:nvGrpSpPr>
      <p:grpSpPr>
        <a:xfrm>
          <a:off x="0" y="0"/>
          <a:ext cx="0" cy="0"/>
          <a:chOff x="0" y="0"/>
          <a:chExt cx="0" cy="0"/>
        </a:xfrm>
      </p:grpSpPr>
      <p:sp>
        <p:nvSpPr>
          <p:cNvPr id="2702" name="Google Shape;2702;p66"/>
          <p:cNvSpPr txBox="1">
            <a:spLocks noGrp="1"/>
          </p:cNvSpPr>
          <p:nvPr>
            <p:ph type="title"/>
          </p:nvPr>
        </p:nvSpPr>
        <p:spPr>
          <a:xfrm>
            <a:off x="720000" y="540000"/>
            <a:ext cx="3852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smtClean="0"/>
              <a:t>JOINT STOCK COMPANY</a:t>
            </a:r>
            <a:endParaRPr dirty="0"/>
          </a:p>
        </p:txBody>
      </p:sp>
      <p:sp>
        <p:nvSpPr>
          <p:cNvPr id="2710" name="Google Shape;2710;p66"/>
          <p:cNvSpPr txBox="1">
            <a:spLocks noGrp="1"/>
          </p:cNvSpPr>
          <p:nvPr>
            <p:ph type="subTitle" idx="4294967295"/>
          </p:nvPr>
        </p:nvSpPr>
        <p:spPr>
          <a:xfrm>
            <a:off x="4760545" y="1584558"/>
            <a:ext cx="4307018" cy="2309413"/>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r>
              <a:rPr lang="en-US" dirty="0" smtClean="0"/>
              <a:t>A JOINT-STOCK COMPANY IS A BUSINESS OWNED BY ITS SHAREHOLDERS, WHO CAN BUY AND SELL SHARES FREELY. HISTORICALLY,THE SHAREHOLDERS OF A JOINT-STOCK COMPANY COULD BEAR UNLIMITED LIABILITY FOR DEBT OWNED BY THE COMPANY. IN THE U.S., INCORPORATION LIMITS SHAREHOLDERS LIABILITY TO THE FACE VALUE OF THEIR SHARES.</a:t>
            </a:r>
            <a:endParaRPr dirty="0"/>
          </a:p>
        </p:txBody>
      </p:sp>
      <p:grpSp>
        <p:nvGrpSpPr>
          <p:cNvPr id="2715" name="Google Shape;2715;p66"/>
          <p:cNvGrpSpPr/>
          <p:nvPr/>
        </p:nvGrpSpPr>
        <p:grpSpPr>
          <a:xfrm rot="10800000">
            <a:off x="7800979" y="4115805"/>
            <a:ext cx="543432" cy="741197"/>
            <a:chOff x="2878829" y="3023092"/>
            <a:chExt cx="543432" cy="741197"/>
          </a:xfrm>
        </p:grpSpPr>
        <p:sp>
          <p:nvSpPr>
            <p:cNvPr id="2716" name="Google Shape;2716;p66"/>
            <p:cNvSpPr/>
            <p:nvPr/>
          </p:nvSpPr>
          <p:spPr>
            <a:xfrm>
              <a:off x="2878829" y="3023092"/>
              <a:ext cx="22639" cy="20113"/>
            </a:xfrm>
            <a:custGeom>
              <a:avLst/>
              <a:gdLst/>
              <a:ahLst/>
              <a:cxnLst/>
              <a:rect l="l" t="t" r="r" b="b"/>
              <a:pathLst>
                <a:path w="242" h="215" extrusionOk="0">
                  <a:moveTo>
                    <a:pt x="135" y="0"/>
                  </a:moveTo>
                  <a:lnTo>
                    <a:pt x="1" y="107"/>
                  </a:lnTo>
                  <a:cubicBezTo>
                    <a:pt x="1" y="214"/>
                    <a:pt x="135" y="214"/>
                    <a:pt x="135" y="214"/>
                  </a:cubicBezTo>
                  <a:cubicBezTo>
                    <a:pt x="135" y="214"/>
                    <a:pt x="242" y="214"/>
                    <a:pt x="242" y="107"/>
                  </a:cubicBezTo>
                  <a:lnTo>
                    <a:pt x="13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17" name="Google Shape;2717;p66"/>
            <p:cNvSpPr/>
            <p:nvPr/>
          </p:nvSpPr>
          <p:spPr>
            <a:xfrm>
              <a:off x="3056668" y="3023092"/>
              <a:ext cx="10103" cy="20113"/>
            </a:xfrm>
            <a:custGeom>
              <a:avLst/>
              <a:gdLst/>
              <a:ahLst/>
              <a:cxnLst/>
              <a:rect l="l" t="t" r="r" b="b"/>
              <a:pathLst>
                <a:path w="108" h="215" extrusionOk="0">
                  <a:moveTo>
                    <a:pt x="107" y="0"/>
                  </a:moveTo>
                  <a:cubicBezTo>
                    <a:pt x="0" y="0"/>
                    <a:pt x="0" y="107"/>
                    <a:pt x="0" y="107"/>
                  </a:cubicBezTo>
                  <a:lnTo>
                    <a:pt x="0" y="214"/>
                  </a:lnTo>
                  <a:cubicBezTo>
                    <a:pt x="107" y="214"/>
                    <a:pt x="107" y="214"/>
                    <a:pt x="107" y="107"/>
                  </a:cubicBezTo>
                  <a:lnTo>
                    <a:pt x="1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18" name="Google Shape;2718;p66"/>
            <p:cNvSpPr/>
            <p:nvPr/>
          </p:nvSpPr>
          <p:spPr>
            <a:xfrm>
              <a:off x="3224403" y="3023092"/>
              <a:ext cx="20113" cy="20113"/>
            </a:xfrm>
            <a:custGeom>
              <a:avLst/>
              <a:gdLst/>
              <a:ahLst/>
              <a:cxnLst/>
              <a:rect l="l" t="t" r="r" b="b"/>
              <a:pathLst>
                <a:path w="215" h="215" extrusionOk="0">
                  <a:moveTo>
                    <a:pt x="108" y="0"/>
                  </a:moveTo>
                  <a:lnTo>
                    <a:pt x="0" y="107"/>
                  </a:lnTo>
                  <a:lnTo>
                    <a:pt x="108" y="214"/>
                  </a:lnTo>
                  <a:cubicBezTo>
                    <a:pt x="215" y="214"/>
                    <a:pt x="215" y="214"/>
                    <a:pt x="215" y="107"/>
                  </a:cubicBezTo>
                  <a:cubicBezTo>
                    <a:pt x="215" y="107"/>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19" name="Google Shape;2719;p66"/>
            <p:cNvSpPr/>
            <p:nvPr/>
          </p:nvSpPr>
          <p:spPr>
            <a:xfrm>
              <a:off x="3402148" y="3023092"/>
              <a:ext cx="20113" cy="20113"/>
            </a:xfrm>
            <a:custGeom>
              <a:avLst/>
              <a:gdLst/>
              <a:ahLst/>
              <a:cxnLst/>
              <a:rect l="l" t="t" r="r" b="b"/>
              <a:pathLst>
                <a:path w="215" h="215" extrusionOk="0">
                  <a:moveTo>
                    <a:pt x="108" y="0"/>
                  </a:moveTo>
                  <a:cubicBezTo>
                    <a:pt x="1" y="0"/>
                    <a:pt x="1" y="107"/>
                    <a:pt x="1" y="107"/>
                  </a:cubicBezTo>
                  <a:cubicBezTo>
                    <a:pt x="1" y="214"/>
                    <a:pt x="1" y="214"/>
                    <a:pt x="108" y="214"/>
                  </a:cubicBezTo>
                  <a:cubicBezTo>
                    <a:pt x="108" y="214"/>
                    <a:pt x="215" y="214"/>
                    <a:pt x="215" y="107"/>
                  </a:cubicBezTo>
                  <a:lnTo>
                    <a:pt x="10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20" name="Google Shape;2720;p66"/>
            <p:cNvSpPr/>
            <p:nvPr/>
          </p:nvSpPr>
          <p:spPr>
            <a:xfrm>
              <a:off x="2878829" y="3168282"/>
              <a:ext cx="22639" cy="22639"/>
            </a:xfrm>
            <a:custGeom>
              <a:avLst/>
              <a:gdLst/>
              <a:ahLst/>
              <a:cxnLst/>
              <a:rect l="l" t="t" r="r" b="b"/>
              <a:pathLst>
                <a:path w="242" h="242" extrusionOk="0">
                  <a:moveTo>
                    <a:pt x="135" y="1"/>
                  </a:moveTo>
                  <a:lnTo>
                    <a:pt x="1" y="108"/>
                  </a:lnTo>
                  <a:lnTo>
                    <a:pt x="135" y="242"/>
                  </a:lnTo>
                  <a:lnTo>
                    <a:pt x="242"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21" name="Google Shape;2721;p66"/>
            <p:cNvSpPr/>
            <p:nvPr/>
          </p:nvSpPr>
          <p:spPr>
            <a:xfrm>
              <a:off x="3056668" y="3168282"/>
              <a:ext cx="10103" cy="22639"/>
            </a:xfrm>
            <a:custGeom>
              <a:avLst/>
              <a:gdLst/>
              <a:ahLst/>
              <a:cxnLst/>
              <a:rect l="l" t="t" r="r" b="b"/>
              <a:pathLst>
                <a:path w="108" h="242" extrusionOk="0">
                  <a:moveTo>
                    <a:pt x="107" y="1"/>
                  </a:moveTo>
                  <a:cubicBezTo>
                    <a:pt x="0" y="1"/>
                    <a:pt x="0" y="108"/>
                    <a:pt x="0" y="108"/>
                  </a:cubicBezTo>
                  <a:cubicBezTo>
                    <a:pt x="0" y="108"/>
                    <a:pt x="0" y="242"/>
                    <a:pt x="107" y="242"/>
                  </a:cubicBezTo>
                  <a:lnTo>
                    <a:pt x="107" y="108"/>
                  </a:ln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22" name="Google Shape;2722;p66"/>
            <p:cNvSpPr/>
            <p:nvPr/>
          </p:nvSpPr>
          <p:spPr>
            <a:xfrm>
              <a:off x="3224403" y="3168282"/>
              <a:ext cx="20113" cy="22639"/>
            </a:xfrm>
            <a:custGeom>
              <a:avLst/>
              <a:gdLst/>
              <a:ahLst/>
              <a:cxnLst/>
              <a:rect l="l" t="t" r="r" b="b"/>
              <a:pathLst>
                <a:path w="215" h="242" extrusionOk="0">
                  <a:moveTo>
                    <a:pt x="108" y="1"/>
                  </a:moveTo>
                  <a:lnTo>
                    <a:pt x="0" y="108"/>
                  </a:lnTo>
                  <a:lnTo>
                    <a:pt x="108" y="242"/>
                  </a:lnTo>
                  <a:cubicBezTo>
                    <a:pt x="215" y="242"/>
                    <a:pt x="215" y="108"/>
                    <a:pt x="215" y="108"/>
                  </a:cubicBezTo>
                  <a:cubicBezTo>
                    <a:pt x="215" y="108"/>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23" name="Google Shape;2723;p66"/>
            <p:cNvSpPr/>
            <p:nvPr/>
          </p:nvSpPr>
          <p:spPr>
            <a:xfrm>
              <a:off x="3402148" y="3168282"/>
              <a:ext cx="20113" cy="22639"/>
            </a:xfrm>
            <a:custGeom>
              <a:avLst/>
              <a:gdLst/>
              <a:ahLst/>
              <a:cxnLst/>
              <a:rect l="l" t="t" r="r" b="b"/>
              <a:pathLst>
                <a:path w="215" h="242" extrusionOk="0">
                  <a:moveTo>
                    <a:pt x="108" y="1"/>
                  </a:moveTo>
                  <a:cubicBezTo>
                    <a:pt x="1" y="1"/>
                    <a:pt x="1" y="108"/>
                    <a:pt x="1" y="108"/>
                  </a:cubicBezTo>
                  <a:cubicBezTo>
                    <a:pt x="1" y="108"/>
                    <a:pt x="1" y="242"/>
                    <a:pt x="108" y="242"/>
                  </a:cubicBezTo>
                  <a:lnTo>
                    <a:pt x="215" y="108"/>
                  </a:ln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24" name="Google Shape;2724;p66"/>
            <p:cNvSpPr/>
            <p:nvPr/>
          </p:nvSpPr>
          <p:spPr>
            <a:xfrm>
              <a:off x="2878829" y="3315997"/>
              <a:ext cx="22639" cy="20113"/>
            </a:xfrm>
            <a:custGeom>
              <a:avLst/>
              <a:gdLst/>
              <a:ahLst/>
              <a:cxnLst/>
              <a:rect l="l" t="t" r="r" b="b"/>
              <a:pathLst>
                <a:path w="242" h="215" extrusionOk="0">
                  <a:moveTo>
                    <a:pt x="135" y="1"/>
                  </a:moveTo>
                  <a:lnTo>
                    <a:pt x="1" y="108"/>
                  </a:lnTo>
                  <a:lnTo>
                    <a:pt x="135" y="215"/>
                  </a:lnTo>
                  <a:lnTo>
                    <a:pt x="242"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25" name="Google Shape;2725;p66"/>
            <p:cNvSpPr/>
            <p:nvPr/>
          </p:nvSpPr>
          <p:spPr>
            <a:xfrm>
              <a:off x="3056668" y="3315997"/>
              <a:ext cx="10103" cy="20113"/>
            </a:xfrm>
            <a:custGeom>
              <a:avLst/>
              <a:gdLst/>
              <a:ahLst/>
              <a:cxnLst/>
              <a:rect l="l" t="t" r="r" b="b"/>
              <a:pathLst>
                <a:path w="108" h="215" extrusionOk="0">
                  <a:moveTo>
                    <a:pt x="107" y="1"/>
                  </a:moveTo>
                  <a:cubicBezTo>
                    <a:pt x="0" y="1"/>
                    <a:pt x="0" y="108"/>
                    <a:pt x="0" y="108"/>
                  </a:cubicBezTo>
                  <a:lnTo>
                    <a:pt x="0" y="215"/>
                  </a:lnTo>
                  <a:cubicBezTo>
                    <a:pt x="107" y="215"/>
                    <a:pt x="107" y="108"/>
                    <a:pt x="107" y="108"/>
                  </a:cubicBez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26" name="Google Shape;2726;p66"/>
            <p:cNvSpPr/>
            <p:nvPr/>
          </p:nvSpPr>
          <p:spPr>
            <a:xfrm>
              <a:off x="3224403" y="3315997"/>
              <a:ext cx="20113" cy="20113"/>
            </a:xfrm>
            <a:custGeom>
              <a:avLst/>
              <a:gdLst/>
              <a:ahLst/>
              <a:cxnLst/>
              <a:rect l="l" t="t" r="r" b="b"/>
              <a:pathLst>
                <a:path w="215" h="215" extrusionOk="0">
                  <a:moveTo>
                    <a:pt x="108" y="1"/>
                  </a:moveTo>
                  <a:lnTo>
                    <a:pt x="0" y="108"/>
                  </a:lnTo>
                  <a:cubicBezTo>
                    <a:pt x="108" y="108"/>
                    <a:pt x="108" y="215"/>
                    <a:pt x="108" y="215"/>
                  </a:cubicBezTo>
                  <a:cubicBezTo>
                    <a:pt x="215" y="215"/>
                    <a:pt x="215" y="108"/>
                    <a:pt x="215" y="108"/>
                  </a:cubicBez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27" name="Google Shape;2727;p66"/>
            <p:cNvSpPr/>
            <p:nvPr/>
          </p:nvSpPr>
          <p:spPr>
            <a:xfrm>
              <a:off x="3402148" y="3315997"/>
              <a:ext cx="20113" cy="20113"/>
            </a:xfrm>
            <a:custGeom>
              <a:avLst/>
              <a:gdLst/>
              <a:ahLst/>
              <a:cxnLst/>
              <a:rect l="l" t="t" r="r" b="b"/>
              <a:pathLst>
                <a:path w="215" h="215" extrusionOk="0">
                  <a:moveTo>
                    <a:pt x="108" y="1"/>
                  </a:moveTo>
                  <a:cubicBezTo>
                    <a:pt x="1" y="1"/>
                    <a:pt x="1" y="108"/>
                    <a:pt x="1" y="108"/>
                  </a:cubicBezTo>
                  <a:cubicBezTo>
                    <a:pt x="1" y="108"/>
                    <a:pt x="1" y="215"/>
                    <a:pt x="108" y="215"/>
                  </a:cubicBezTo>
                  <a:lnTo>
                    <a:pt x="215" y="108"/>
                  </a:ln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28" name="Google Shape;2728;p66"/>
            <p:cNvSpPr/>
            <p:nvPr/>
          </p:nvSpPr>
          <p:spPr>
            <a:xfrm>
              <a:off x="2878829" y="3461281"/>
              <a:ext cx="22639" cy="20113"/>
            </a:xfrm>
            <a:custGeom>
              <a:avLst/>
              <a:gdLst/>
              <a:ahLst/>
              <a:cxnLst/>
              <a:rect l="l" t="t" r="r" b="b"/>
              <a:pathLst>
                <a:path w="242" h="215" extrusionOk="0">
                  <a:moveTo>
                    <a:pt x="135" y="0"/>
                  </a:moveTo>
                  <a:cubicBezTo>
                    <a:pt x="135" y="0"/>
                    <a:pt x="1" y="0"/>
                    <a:pt x="1" y="107"/>
                  </a:cubicBezTo>
                  <a:lnTo>
                    <a:pt x="135" y="214"/>
                  </a:lnTo>
                  <a:lnTo>
                    <a:pt x="242" y="107"/>
                  </a:lnTo>
                  <a:cubicBezTo>
                    <a:pt x="242" y="0"/>
                    <a:pt x="135" y="0"/>
                    <a:pt x="1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29" name="Google Shape;2729;p66"/>
            <p:cNvSpPr/>
            <p:nvPr/>
          </p:nvSpPr>
          <p:spPr>
            <a:xfrm>
              <a:off x="3056668" y="3461281"/>
              <a:ext cx="10103" cy="20113"/>
            </a:xfrm>
            <a:custGeom>
              <a:avLst/>
              <a:gdLst/>
              <a:ahLst/>
              <a:cxnLst/>
              <a:rect l="l" t="t" r="r" b="b"/>
              <a:pathLst>
                <a:path w="108" h="215" extrusionOk="0">
                  <a:moveTo>
                    <a:pt x="107" y="0"/>
                  </a:moveTo>
                  <a:cubicBezTo>
                    <a:pt x="0" y="0"/>
                    <a:pt x="0" y="0"/>
                    <a:pt x="0" y="107"/>
                  </a:cubicBezTo>
                  <a:lnTo>
                    <a:pt x="0" y="214"/>
                  </a:lnTo>
                  <a:cubicBezTo>
                    <a:pt x="107" y="214"/>
                    <a:pt x="107" y="107"/>
                    <a:pt x="107" y="107"/>
                  </a:cubicBezTo>
                  <a:lnTo>
                    <a:pt x="1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30" name="Google Shape;2730;p66"/>
            <p:cNvSpPr/>
            <p:nvPr/>
          </p:nvSpPr>
          <p:spPr>
            <a:xfrm>
              <a:off x="3224403" y="3461281"/>
              <a:ext cx="20113" cy="20113"/>
            </a:xfrm>
            <a:custGeom>
              <a:avLst/>
              <a:gdLst/>
              <a:ahLst/>
              <a:cxnLst/>
              <a:rect l="l" t="t" r="r" b="b"/>
              <a:pathLst>
                <a:path w="215" h="215" extrusionOk="0">
                  <a:moveTo>
                    <a:pt x="108" y="0"/>
                  </a:moveTo>
                  <a:cubicBezTo>
                    <a:pt x="108" y="0"/>
                    <a:pt x="0" y="0"/>
                    <a:pt x="0" y="107"/>
                  </a:cubicBezTo>
                  <a:cubicBezTo>
                    <a:pt x="108" y="107"/>
                    <a:pt x="108" y="107"/>
                    <a:pt x="108" y="214"/>
                  </a:cubicBezTo>
                  <a:cubicBezTo>
                    <a:pt x="215" y="214"/>
                    <a:pt x="215" y="107"/>
                    <a:pt x="215" y="107"/>
                  </a:cubicBezTo>
                  <a:cubicBezTo>
                    <a:pt x="215" y="0"/>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31" name="Google Shape;2731;p66"/>
            <p:cNvSpPr/>
            <p:nvPr/>
          </p:nvSpPr>
          <p:spPr>
            <a:xfrm>
              <a:off x="3402148" y="3461281"/>
              <a:ext cx="20113" cy="20113"/>
            </a:xfrm>
            <a:custGeom>
              <a:avLst/>
              <a:gdLst/>
              <a:ahLst/>
              <a:cxnLst/>
              <a:rect l="l" t="t" r="r" b="b"/>
              <a:pathLst>
                <a:path w="215" h="215" extrusionOk="0">
                  <a:moveTo>
                    <a:pt x="108" y="0"/>
                  </a:moveTo>
                  <a:cubicBezTo>
                    <a:pt x="1" y="0"/>
                    <a:pt x="1" y="0"/>
                    <a:pt x="1" y="107"/>
                  </a:cubicBezTo>
                  <a:cubicBezTo>
                    <a:pt x="1" y="107"/>
                    <a:pt x="1" y="214"/>
                    <a:pt x="108" y="214"/>
                  </a:cubicBezTo>
                  <a:lnTo>
                    <a:pt x="215" y="107"/>
                  </a:lnTo>
                  <a:cubicBezTo>
                    <a:pt x="215" y="0"/>
                    <a:pt x="108"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32" name="Google Shape;2732;p66"/>
            <p:cNvSpPr/>
            <p:nvPr/>
          </p:nvSpPr>
          <p:spPr>
            <a:xfrm>
              <a:off x="2878829" y="3606470"/>
              <a:ext cx="22639" cy="10103"/>
            </a:xfrm>
            <a:custGeom>
              <a:avLst/>
              <a:gdLst/>
              <a:ahLst/>
              <a:cxnLst/>
              <a:rect l="l" t="t" r="r" b="b"/>
              <a:pathLst>
                <a:path w="242" h="108" extrusionOk="0">
                  <a:moveTo>
                    <a:pt x="135" y="1"/>
                  </a:moveTo>
                  <a:cubicBezTo>
                    <a:pt x="135" y="1"/>
                    <a:pt x="1" y="1"/>
                    <a:pt x="1" y="108"/>
                  </a:cubicBezTo>
                  <a:lnTo>
                    <a:pt x="242" y="108"/>
                  </a:lnTo>
                  <a:cubicBezTo>
                    <a:pt x="242" y="1"/>
                    <a:pt x="135" y="1"/>
                    <a:pt x="1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33" name="Google Shape;2733;p66"/>
            <p:cNvSpPr/>
            <p:nvPr/>
          </p:nvSpPr>
          <p:spPr>
            <a:xfrm>
              <a:off x="3056668" y="3606470"/>
              <a:ext cx="10103" cy="15342"/>
            </a:xfrm>
            <a:custGeom>
              <a:avLst/>
              <a:gdLst/>
              <a:ahLst/>
              <a:cxnLst/>
              <a:rect l="l" t="t" r="r" b="b"/>
              <a:pathLst>
                <a:path w="108" h="164" extrusionOk="0">
                  <a:moveTo>
                    <a:pt x="107" y="1"/>
                  </a:moveTo>
                  <a:cubicBezTo>
                    <a:pt x="0" y="1"/>
                    <a:pt x="0" y="1"/>
                    <a:pt x="0" y="108"/>
                  </a:cubicBezTo>
                  <a:cubicBezTo>
                    <a:pt x="32" y="148"/>
                    <a:pt x="55" y="164"/>
                    <a:pt x="70" y="164"/>
                  </a:cubicBezTo>
                  <a:cubicBezTo>
                    <a:pt x="107" y="164"/>
                    <a:pt x="107" y="76"/>
                    <a:pt x="1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34" name="Google Shape;2734;p66"/>
            <p:cNvSpPr/>
            <p:nvPr/>
          </p:nvSpPr>
          <p:spPr>
            <a:xfrm>
              <a:off x="3224403" y="3606470"/>
              <a:ext cx="20113" cy="15342"/>
            </a:xfrm>
            <a:custGeom>
              <a:avLst/>
              <a:gdLst/>
              <a:ahLst/>
              <a:cxnLst/>
              <a:rect l="l" t="t" r="r" b="b"/>
              <a:pathLst>
                <a:path w="215" h="164" extrusionOk="0">
                  <a:moveTo>
                    <a:pt x="108" y="1"/>
                  </a:moveTo>
                  <a:cubicBezTo>
                    <a:pt x="108" y="1"/>
                    <a:pt x="0" y="1"/>
                    <a:pt x="0" y="108"/>
                  </a:cubicBezTo>
                  <a:lnTo>
                    <a:pt x="108" y="108"/>
                  </a:lnTo>
                  <a:cubicBezTo>
                    <a:pt x="140" y="148"/>
                    <a:pt x="162" y="164"/>
                    <a:pt x="178" y="164"/>
                  </a:cubicBezTo>
                  <a:cubicBezTo>
                    <a:pt x="215" y="164"/>
                    <a:pt x="215" y="76"/>
                    <a:pt x="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35" name="Google Shape;2735;p66"/>
            <p:cNvSpPr/>
            <p:nvPr/>
          </p:nvSpPr>
          <p:spPr>
            <a:xfrm>
              <a:off x="3402148" y="3606470"/>
              <a:ext cx="20113" cy="10103"/>
            </a:xfrm>
            <a:custGeom>
              <a:avLst/>
              <a:gdLst/>
              <a:ahLst/>
              <a:cxnLst/>
              <a:rect l="l" t="t" r="r" b="b"/>
              <a:pathLst>
                <a:path w="215" h="108" extrusionOk="0">
                  <a:moveTo>
                    <a:pt x="108" y="1"/>
                  </a:moveTo>
                  <a:cubicBezTo>
                    <a:pt x="1" y="1"/>
                    <a:pt x="1" y="1"/>
                    <a:pt x="1" y="108"/>
                  </a:cubicBezTo>
                  <a:lnTo>
                    <a:pt x="215" y="108"/>
                  </a:lnTo>
                  <a:cubicBezTo>
                    <a:pt x="215" y="1"/>
                    <a:pt x="108"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36" name="Google Shape;2736;p66"/>
            <p:cNvSpPr/>
            <p:nvPr/>
          </p:nvSpPr>
          <p:spPr>
            <a:xfrm>
              <a:off x="2878829" y="3754186"/>
              <a:ext cx="22639" cy="10103"/>
            </a:xfrm>
            <a:custGeom>
              <a:avLst/>
              <a:gdLst/>
              <a:ahLst/>
              <a:cxnLst/>
              <a:rect l="l" t="t" r="r" b="b"/>
              <a:pathLst>
                <a:path w="242" h="108" extrusionOk="0">
                  <a:moveTo>
                    <a:pt x="135" y="1"/>
                  </a:moveTo>
                  <a:cubicBezTo>
                    <a:pt x="135" y="1"/>
                    <a:pt x="1" y="1"/>
                    <a:pt x="1" y="108"/>
                  </a:cubicBezTo>
                  <a:lnTo>
                    <a:pt x="242" y="108"/>
                  </a:lnTo>
                  <a:cubicBezTo>
                    <a:pt x="242" y="1"/>
                    <a:pt x="135" y="1"/>
                    <a:pt x="1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37" name="Google Shape;2737;p66"/>
            <p:cNvSpPr/>
            <p:nvPr/>
          </p:nvSpPr>
          <p:spPr>
            <a:xfrm>
              <a:off x="3056668" y="3754186"/>
              <a:ext cx="10103" cy="10103"/>
            </a:xfrm>
            <a:custGeom>
              <a:avLst/>
              <a:gdLst/>
              <a:ahLst/>
              <a:cxnLst/>
              <a:rect l="l" t="t" r="r" b="b"/>
              <a:pathLst>
                <a:path w="108" h="108" extrusionOk="0">
                  <a:moveTo>
                    <a:pt x="107" y="1"/>
                  </a:moveTo>
                  <a:cubicBezTo>
                    <a:pt x="0" y="1"/>
                    <a:pt x="0" y="1"/>
                    <a:pt x="0" y="108"/>
                  </a:cubicBezTo>
                  <a:lnTo>
                    <a:pt x="107" y="108"/>
                  </a:ln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38" name="Google Shape;2738;p66"/>
            <p:cNvSpPr/>
            <p:nvPr/>
          </p:nvSpPr>
          <p:spPr>
            <a:xfrm>
              <a:off x="3224403" y="3754186"/>
              <a:ext cx="20113" cy="10103"/>
            </a:xfrm>
            <a:custGeom>
              <a:avLst/>
              <a:gdLst/>
              <a:ahLst/>
              <a:cxnLst/>
              <a:rect l="l" t="t" r="r" b="b"/>
              <a:pathLst>
                <a:path w="215" h="108" extrusionOk="0">
                  <a:moveTo>
                    <a:pt x="108" y="1"/>
                  </a:moveTo>
                  <a:cubicBezTo>
                    <a:pt x="108" y="1"/>
                    <a:pt x="0" y="1"/>
                    <a:pt x="0" y="108"/>
                  </a:cubicBezTo>
                  <a:lnTo>
                    <a:pt x="215" y="108"/>
                  </a:ln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39" name="Google Shape;2739;p66"/>
            <p:cNvSpPr/>
            <p:nvPr/>
          </p:nvSpPr>
          <p:spPr>
            <a:xfrm>
              <a:off x="3402148" y="3754186"/>
              <a:ext cx="20113" cy="10103"/>
            </a:xfrm>
            <a:custGeom>
              <a:avLst/>
              <a:gdLst/>
              <a:ahLst/>
              <a:cxnLst/>
              <a:rect l="l" t="t" r="r" b="b"/>
              <a:pathLst>
                <a:path w="215" h="108" extrusionOk="0">
                  <a:moveTo>
                    <a:pt x="108" y="1"/>
                  </a:moveTo>
                  <a:cubicBezTo>
                    <a:pt x="1" y="1"/>
                    <a:pt x="1" y="1"/>
                    <a:pt x="1" y="108"/>
                  </a:cubicBezTo>
                  <a:lnTo>
                    <a:pt x="215" y="108"/>
                  </a:lnTo>
                  <a:cubicBezTo>
                    <a:pt x="215" y="1"/>
                    <a:pt x="108"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740" name="Google Shape;2740;p66"/>
          <p:cNvGrpSpPr/>
          <p:nvPr/>
        </p:nvGrpSpPr>
        <p:grpSpPr>
          <a:xfrm rot="10800000">
            <a:off x="385717" y="1745517"/>
            <a:ext cx="543432" cy="741197"/>
            <a:chOff x="2878829" y="3023092"/>
            <a:chExt cx="543432" cy="741197"/>
          </a:xfrm>
        </p:grpSpPr>
        <p:sp>
          <p:nvSpPr>
            <p:cNvPr id="2741" name="Google Shape;2741;p66"/>
            <p:cNvSpPr/>
            <p:nvPr/>
          </p:nvSpPr>
          <p:spPr>
            <a:xfrm>
              <a:off x="2878829" y="3023092"/>
              <a:ext cx="22639" cy="20113"/>
            </a:xfrm>
            <a:custGeom>
              <a:avLst/>
              <a:gdLst/>
              <a:ahLst/>
              <a:cxnLst/>
              <a:rect l="l" t="t" r="r" b="b"/>
              <a:pathLst>
                <a:path w="242" h="215" extrusionOk="0">
                  <a:moveTo>
                    <a:pt x="135" y="0"/>
                  </a:moveTo>
                  <a:lnTo>
                    <a:pt x="1" y="107"/>
                  </a:lnTo>
                  <a:cubicBezTo>
                    <a:pt x="1" y="214"/>
                    <a:pt x="135" y="214"/>
                    <a:pt x="135" y="214"/>
                  </a:cubicBezTo>
                  <a:cubicBezTo>
                    <a:pt x="135" y="214"/>
                    <a:pt x="242" y="214"/>
                    <a:pt x="242" y="107"/>
                  </a:cubicBezTo>
                  <a:lnTo>
                    <a:pt x="13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42" name="Google Shape;2742;p66"/>
            <p:cNvSpPr/>
            <p:nvPr/>
          </p:nvSpPr>
          <p:spPr>
            <a:xfrm>
              <a:off x="3056668" y="3023092"/>
              <a:ext cx="10103" cy="20113"/>
            </a:xfrm>
            <a:custGeom>
              <a:avLst/>
              <a:gdLst/>
              <a:ahLst/>
              <a:cxnLst/>
              <a:rect l="l" t="t" r="r" b="b"/>
              <a:pathLst>
                <a:path w="108" h="215" extrusionOk="0">
                  <a:moveTo>
                    <a:pt x="107" y="0"/>
                  </a:moveTo>
                  <a:cubicBezTo>
                    <a:pt x="0" y="0"/>
                    <a:pt x="0" y="107"/>
                    <a:pt x="0" y="107"/>
                  </a:cubicBezTo>
                  <a:lnTo>
                    <a:pt x="0" y="214"/>
                  </a:lnTo>
                  <a:cubicBezTo>
                    <a:pt x="107" y="214"/>
                    <a:pt x="107" y="214"/>
                    <a:pt x="107" y="107"/>
                  </a:cubicBezTo>
                  <a:lnTo>
                    <a:pt x="1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43" name="Google Shape;2743;p66"/>
            <p:cNvSpPr/>
            <p:nvPr/>
          </p:nvSpPr>
          <p:spPr>
            <a:xfrm>
              <a:off x="3224403" y="3023092"/>
              <a:ext cx="20113" cy="20113"/>
            </a:xfrm>
            <a:custGeom>
              <a:avLst/>
              <a:gdLst/>
              <a:ahLst/>
              <a:cxnLst/>
              <a:rect l="l" t="t" r="r" b="b"/>
              <a:pathLst>
                <a:path w="215" h="215" extrusionOk="0">
                  <a:moveTo>
                    <a:pt x="108" y="0"/>
                  </a:moveTo>
                  <a:lnTo>
                    <a:pt x="0" y="107"/>
                  </a:lnTo>
                  <a:lnTo>
                    <a:pt x="108" y="214"/>
                  </a:lnTo>
                  <a:cubicBezTo>
                    <a:pt x="215" y="214"/>
                    <a:pt x="215" y="214"/>
                    <a:pt x="215" y="107"/>
                  </a:cubicBezTo>
                  <a:cubicBezTo>
                    <a:pt x="215" y="107"/>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44" name="Google Shape;2744;p66"/>
            <p:cNvSpPr/>
            <p:nvPr/>
          </p:nvSpPr>
          <p:spPr>
            <a:xfrm>
              <a:off x="3402148" y="3023092"/>
              <a:ext cx="20113" cy="20113"/>
            </a:xfrm>
            <a:custGeom>
              <a:avLst/>
              <a:gdLst/>
              <a:ahLst/>
              <a:cxnLst/>
              <a:rect l="l" t="t" r="r" b="b"/>
              <a:pathLst>
                <a:path w="215" h="215" extrusionOk="0">
                  <a:moveTo>
                    <a:pt x="108" y="0"/>
                  </a:moveTo>
                  <a:cubicBezTo>
                    <a:pt x="1" y="0"/>
                    <a:pt x="1" y="107"/>
                    <a:pt x="1" y="107"/>
                  </a:cubicBezTo>
                  <a:cubicBezTo>
                    <a:pt x="1" y="214"/>
                    <a:pt x="1" y="214"/>
                    <a:pt x="108" y="214"/>
                  </a:cubicBezTo>
                  <a:cubicBezTo>
                    <a:pt x="108" y="214"/>
                    <a:pt x="215" y="214"/>
                    <a:pt x="215" y="107"/>
                  </a:cubicBezTo>
                  <a:lnTo>
                    <a:pt x="10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45" name="Google Shape;2745;p66"/>
            <p:cNvSpPr/>
            <p:nvPr/>
          </p:nvSpPr>
          <p:spPr>
            <a:xfrm>
              <a:off x="2878829" y="3168282"/>
              <a:ext cx="22639" cy="22639"/>
            </a:xfrm>
            <a:custGeom>
              <a:avLst/>
              <a:gdLst/>
              <a:ahLst/>
              <a:cxnLst/>
              <a:rect l="l" t="t" r="r" b="b"/>
              <a:pathLst>
                <a:path w="242" h="242" extrusionOk="0">
                  <a:moveTo>
                    <a:pt x="135" y="1"/>
                  </a:moveTo>
                  <a:lnTo>
                    <a:pt x="1" y="108"/>
                  </a:lnTo>
                  <a:lnTo>
                    <a:pt x="135" y="242"/>
                  </a:lnTo>
                  <a:lnTo>
                    <a:pt x="242"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46" name="Google Shape;2746;p66"/>
            <p:cNvSpPr/>
            <p:nvPr/>
          </p:nvSpPr>
          <p:spPr>
            <a:xfrm>
              <a:off x="3056668" y="3168282"/>
              <a:ext cx="10103" cy="22639"/>
            </a:xfrm>
            <a:custGeom>
              <a:avLst/>
              <a:gdLst/>
              <a:ahLst/>
              <a:cxnLst/>
              <a:rect l="l" t="t" r="r" b="b"/>
              <a:pathLst>
                <a:path w="108" h="242" extrusionOk="0">
                  <a:moveTo>
                    <a:pt x="107" y="1"/>
                  </a:moveTo>
                  <a:cubicBezTo>
                    <a:pt x="0" y="1"/>
                    <a:pt x="0" y="108"/>
                    <a:pt x="0" y="108"/>
                  </a:cubicBezTo>
                  <a:cubicBezTo>
                    <a:pt x="0" y="108"/>
                    <a:pt x="0" y="242"/>
                    <a:pt x="107" y="242"/>
                  </a:cubicBezTo>
                  <a:lnTo>
                    <a:pt x="107" y="108"/>
                  </a:ln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47" name="Google Shape;2747;p66"/>
            <p:cNvSpPr/>
            <p:nvPr/>
          </p:nvSpPr>
          <p:spPr>
            <a:xfrm>
              <a:off x="3224403" y="3168282"/>
              <a:ext cx="20113" cy="22639"/>
            </a:xfrm>
            <a:custGeom>
              <a:avLst/>
              <a:gdLst/>
              <a:ahLst/>
              <a:cxnLst/>
              <a:rect l="l" t="t" r="r" b="b"/>
              <a:pathLst>
                <a:path w="215" h="242" extrusionOk="0">
                  <a:moveTo>
                    <a:pt x="108" y="1"/>
                  </a:moveTo>
                  <a:lnTo>
                    <a:pt x="0" y="108"/>
                  </a:lnTo>
                  <a:lnTo>
                    <a:pt x="108" y="242"/>
                  </a:lnTo>
                  <a:cubicBezTo>
                    <a:pt x="215" y="242"/>
                    <a:pt x="215" y="108"/>
                    <a:pt x="215" y="108"/>
                  </a:cubicBezTo>
                  <a:cubicBezTo>
                    <a:pt x="215" y="108"/>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48" name="Google Shape;2748;p66"/>
            <p:cNvSpPr/>
            <p:nvPr/>
          </p:nvSpPr>
          <p:spPr>
            <a:xfrm>
              <a:off x="3402148" y="3168282"/>
              <a:ext cx="20113" cy="22639"/>
            </a:xfrm>
            <a:custGeom>
              <a:avLst/>
              <a:gdLst/>
              <a:ahLst/>
              <a:cxnLst/>
              <a:rect l="l" t="t" r="r" b="b"/>
              <a:pathLst>
                <a:path w="215" h="242" extrusionOk="0">
                  <a:moveTo>
                    <a:pt x="108" y="1"/>
                  </a:moveTo>
                  <a:cubicBezTo>
                    <a:pt x="1" y="1"/>
                    <a:pt x="1" y="108"/>
                    <a:pt x="1" y="108"/>
                  </a:cubicBezTo>
                  <a:cubicBezTo>
                    <a:pt x="1" y="108"/>
                    <a:pt x="1" y="242"/>
                    <a:pt x="108" y="242"/>
                  </a:cubicBezTo>
                  <a:lnTo>
                    <a:pt x="215" y="108"/>
                  </a:ln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49" name="Google Shape;2749;p66"/>
            <p:cNvSpPr/>
            <p:nvPr/>
          </p:nvSpPr>
          <p:spPr>
            <a:xfrm>
              <a:off x="2878829" y="3315997"/>
              <a:ext cx="22639" cy="20113"/>
            </a:xfrm>
            <a:custGeom>
              <a:avLst/>
              <a:gdLst/>
              <a:ahLst/>
              <a:cxnLst/>
              <a:rect l="l" t="t" r="r" b="b"/>
              <a:pathLst>
                <a:path w="242" h="215" extrusionOk="0">
                  <a:moveTo>
                    <a:pt x="135" y="1"/>
                  </a:moveTo>
                  <a:lnTo>
                    <a:pt x="1" y="108"/>
                  </a:lnTo>
                  <a:lnTo>
                    <a:pt x="135" y="215"/>
                  </a:lnTo>
                  <a:lnTo>
                    <a:pt x="242"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50" name="Google Shape;2750;p66"/>
            <p:cNvSpPr/>
            <p:nvPr/>
          </p:nvSpPr>
          <p:spPr>
            <a:xfrm>
              <a:off x="3056668" y="3315997"/>
              <a:ext cx="10103" cy="20113"/>
            </a:xfrm>
            <a:custGeom>
              <a:avLst/>
              <a:gdLst/>
              <a:ahLst/>
              <a:cxnLst/>
              <a:rect l="l" t="t" r="r" b="b"/>
              <a:pathLst>
                <a:path w="108" h="215" extrusionOk="0">
                  <a:moveTo>
                    <a:pt x="107" y="1"/>
                  </a:moveTo>
                  <a:cubicBezTo>
                    <a:pt x="0" y="1"/>
                    <a:pt x="0" y="108"/>
                    <a:pt x="0" y="108"/>
                  </a:cubicBezTo>
                  <a:lnTo>
                    <a:pt x="0" y="215"/>
                  </a:lnTo>
                  <a:cubicBezTo>
                    <a:pt x="107" y="215"/>
                    <a:pt x="107" y="108"/>
                    <a:pt x="107" y="108"/>
                  </a:cubicBez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51" name="Google Shape;2751;p66"/>
            <p:cNvSpPr/>
            <p:nvPr/>
          </p:nvSpPr>
          <p:spPr>
            <a:xfrm>
              <a:off x="3224403" y="3315997"/>
              <a:ext cx="20113" cy="20113"/>
            </a:xfrm>
            <a:custGeom>
              <a:avLst/>
              <a:gdLst/>
              <a:ahLst/>
              <a:cxnLst/>
              <a:rect l="l" t="t" r="r" b="b"/>
              <a:pathLst>
                <a:path w="215" h="215" extrusionOk="0">
                  <a:moveTo>
                    <a:pt x="108" y="1"/>
                  </a:moveTo>
                  <a:lnTo>
                    <a:pt x="0" y="108"/>
                  </a:lnTo>
                  <a:cubicBezTo>
                    <a:pt x="108" y="108"/>
                    <a:pt x="108" y="215"/>
                    <a:pt x="108" y="215"/>
                  </a:cubicBezTo>
                  <a:cubicBezTo>
                    <a:pt x="215" y="215"/>
                    <a:pt x="215" y="108"/>
                    <a:pt x="215" y="108"/>
                  </a:cubicBez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52" name="Google Shape;2752;p66"/>
            <p:cNvSpPr/>
            <p:nvPr/>
          </p:nvSpPr>
          <p:spPr>
            <a:xfrm>
              <a:off x="3402148" y="3315997"/>
              <a:ext cx="20113" cy="20113"/>
            </a:xfrm>
            <a:custGeom>
              <a:avLst/>
              <a:gdLst/>
              <a:ahLst/>
              <a:cxnLst/>
              <a:rect l="l" t="t" r="r" b="b"/>
              <a:pathLst>
                <a:path w="215" h="215" extrusionOk="0">
                  <a:moveTo>
                    <a:pt x="108" y="1"/>
                  </a:moveTo>
                  <a:cubicBezTo>
                    <a:pt x="1" y="1"/>
                    <a:pt x="1" y="108"/>
                    <a:pt x="1" y="108"/>
                  </a:cubicBezTo>
                  <a:cubicBezTo>
                    <a:pt x="1" y="108"/>
                    <a:pt x="1" y="215"/>
                    <a:pt x="108" y="215"/>
                  </a:cubicBezTo>
                  <a:lnTo>
                    <a:pt x="215" y="108"/>
                  </a:ln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53" name="Google Shape;2753;p66"/>
            <p:cNvSpPr/>
            <p:nvPr/>
          </p:nvSpPr>
          <p:spPr>
            <a:xfrm>
              <a:off x="2878829" y="3461281"/>
              <a:ext cx="22639" cy="20113"/>
            </a:xfrm>
            <a:custGeom>
              <a:avLst/>
              <a:gdLst/>
              <a:ahLst/>
              <a:cxnLst/>
              <a:rect l="l" t="t" r="r" b="b"/>
              <a:pathLst>
                <a:path w="242" h="215" extrusionOk="0">
                  <a:moveTo>
                    <a:pt x="135" y="0"/>
                  </a:moveTo>
                  <a:cubicBezTo>
                    <a:pt x="135" y="0"/>
                    <a:pt x="1" y="0"/>
                    <a:pt x="1" y="107"/>
                  </a:cubicBezTo>
                  <a:lnTo>
                    <a:pt x="135" y="214"/>
                  </a:lnTo>
                  <a:lnTo>
                    <a:pt x="242" y="107"/>
                  </a:lnTo>
                  <a:cubicBezTo>
                    <a:pt x="242" y="0"/>
                    <a:pt x="135" y="0"/>
                    <a:pt x="1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54" name="Google Shape;2754;p66"/>
            <p:cNvSpPr/>
            <p:nvPr/>
          </p:nvSpPr>
          <p:spPr>
            <a:xfrm>
              <a:off x="3056668" y="3461281"/>
              <a:ext cx="10103" cy="20113"/>
            </a:xfrm>
            <a:custGeom>
              <a:avLst/>
              <a:gdLst/>
              <a:ahLst/>
              <a:cxnLst/>
              <a:rect l="l" t="t" r="r" b="b"/>
              <a:pathLst>
                <a:path w="108" h="215" extrusionOk="0">
                  <a:moveTo>
                    <a:pt x="107" y="0"/>
                  </a:moveTo>
                  <a:cubicBezTo>
                    <a:pt x="0" y="0"/>
                    <a:pt x="0" y="0"/>
                    <a:pt x="0" y="107"/>
                  </a:cubicBezTo>
                  <a:lnTo>
                    <a:pt x="0" y="214"/>
                  </a:lnTo>
                  <a:cubicBezTo>
                    <a:pt x="107" y="214"/>
                    <a:pt x="107" y="107"/>
                    <a:pt x="107" y="107"/>
                  </a:cubicBezTo>
                  <a:lnTo>
                    <a:pt x="1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55" name="Google Shape;2755;p66"/>
            <p:cNvSpPr/>
            <p:nvPr/>
          </p:nvSpPr>
          <p:spPr>
            <a:xfrm>
              <a:off x="3224403" y="3461281"/>
              <a:ext cx="20113" cy="20113"/>
            </a:xfrm>
            <a:custGeom>
              <a:avLst/>
              <a:gdLst/>
              <a:ahLst/>
              <a:cxnLst/>
              <a:rect l="l" t="t" r="r" b="b"/>
              <a:pathLst>
                <a:path w="215" h="215" extrusionOk="0">
                  <a:moveTo>
                    <a:pt x="108" y="0"/>
                  </a:moveTo>
                  <a:cubicBezTo>
                    <a:pt x="108" y="0"/>
                    <a:pt x="0" y="0"/>
                    <a:pt x="0" y="107"/>
                  </a:cubicBezTo>
                  <a:cubicBezTo>
                    <a:pt x="108" y="107"/>
                    <a:pt x="108" y="107"/>
                    <a:pt x="108" y="214"/>
                  </a:cubicBezTo>
                  <a:cubicBezTo>
                    <a:pt x="215" y="214"/>
                    <a:pt x="215" y="107"/>
                    <a:pt x="215" y="107"/>
                  </a:cubicBezTo>
                  <a:cubicBezTo>
                    <a:pt x="215" y="0"/>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56" name="Google Shape;2756;p66"/>
            <p:cNvSpPr/>
            <p:nvPr/>
          </p:nvSpPr>
          <p:spPr>
            <a:xfrm>
              <a:off x="3402148" y="3461281"/>
              <a:ext cx="20113" cy="20113"/>
            </a:xfrm>
            <a:custGeom>
              <a:avLst/>
              <a:gdLst/>
              <a:ahLst/>
              <a:cxnLst/>
              <a:rect l="l" t="t" r="r" b="b"/>
              <a:pathLst>
                <a:path w="215" h="215" extrusionOk="0">
                  <a:moveTo>
                    <a:pt x="108" y="0"/>
                  </a:moveTo>
                  <a:cubicBezTo>
                    <a:pt x="1" y="0"/>
                    <a:pt x="1" y="0"/>
                    <a:pt x="1" y="107"/>
                  </a:cubicBezTo>
                  <a:cubicBezTo>
                    <a:pt x="1" y="107"/>
                    <a:pt x="1" y="214"/>
                    <a:pt x="108" y="214"/>
                  </a:cubicBezTo>
                  <a:lnTo>
                    <a:pt x="215" y="107"/>
                  </a:lnTo>
                  <a:cubicBezTo>
                    <a:pt x="215" y="0"/>
                    <a:pt x="108"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57" name="Google Shape;2757;p66"/>
            <p:cNvSpPr/>
            <p:nvPr/>
          </p:nvSpPr>
          <p:spPr>
            <a:xfrm>
              <a:off x="2878829" y="3606470"/>
              <a:ext cx="22639" cy="10103"/>
            </a:xfrm>
            <a:custGeom>
              <a:avLst/>
              <a:gdLst/>
              <a:ahLst/>
              <a:cxnLst/>
              <a:rect l="l" t="t" r="r" b="b"/>
              <a:pathLst>
                <a:path w="242" h="108" extrusionOk="0">
                  <a:moveTo>
                    <a:pt x="135" y="1"/>
                  </a:moveTo>
                  <a:cubicBezTo>
                    <a:pt x="135" y="1"/>
                    <a:pt x="1" y="1"/>
                    <a:pt x="1" y="108"/>
                  </a:cubicBezTo>
                  <a:lnTo>
                    <a:pt x="242" y="108"/>
                  </a:lnTo>
                  <a:cubicBezTo>
                    <a:pt x="242" y="1"/>
                    <a:pt x="135" y="1"/>
                    <a:pt x="1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58" name="Google Shape;2758;p66"/>
            <p:cNvSpPr/>
            <p:nvPr/>
          </p:nvSpPr>
          <p:spPr>
            <a:xfrm>
              <a:off x="3056668" y="3606470"/>
              <a:ext cx="10103" cy="15342"/>
            </a:xfrm>
            <a:custGeom>
              <a:avLst/>
              <a:gdLst/>
              <a:ahLst/>
              <a:cxnLst/>
              <a:rect l="l" t="t" r="r" b="b"/>
              <a:pathLst>
                <a:path w="108" h="164" extrusionOk="0">
                  <a:moveTo>
                    <a:pt x="107" y="1"/>
                  </a:moveTo>
                  <a:cubicBezTo>
                    <a:pt x="0" y="1"/>
                    <a:pt x="0" y="1"/>
                    <a:pt x="0" y="108"/>
                  </a:cubicBezTo>
                  <a:cubicBezTo>
                    <a:pt x="32" y="148"/>
                    <a:pt x="55" y="164"/>
                    <a:pt x="70" y="164"/>
                  </a:cubicBezTo>
                  <a:cubicBezTo>
                    <a:pt x="107" y="164"/>
                    <a:pt x="107" y="76"/>
                    <a:pt x="1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59" name="Google Shape;2759;p66"/>
            <p:cNvSpPr/>
            <p:nvPr/>
          </p:nvSpPr>
          <p:spPr>
            <a:xfrm>
              <a:off x="3224403" y="3606470"/>
              <a:ext cx="20113" cy="15342"/>
            </a:xfrm>
            <a:custGeom>
              <a:avLst/>
              <a:gdLst/>
              <a:ahLst/>
              <a:cxnLst/>
              <a:rect l="l" t="t" r="r" b="b"/>
              <a:pathLst>
                <a:path w="215" h="164" extrusionOk="0">
                  <a:moveTo>
                    <a:pt x="108" y="1"/>
                  </a:moveTo>
                  <a:cubicBezTo>
                    <a:pt x="108" y="1"/>
                    <a:pt x="0" y="1"/>
                    <a:pt x="0" y="108"/>
                  </a:cubicBezTo>
                  <a:lnTo>
                    <a:pt x="108" y="108"/>
                  </a:lnTo>
                  <a:cubicBezTo>
                    <a:pt x="140" y="148"/>
                    <a:pt x="162" y="164"/>
                    <a:pt x="178" y="164"/>
                  </a:cubicBezTo>
                  <a:cubicBezTo>
                    <a:pt x="215" y="164"/>
                    <a:pt x="215" y="76"/>
                    <a:pt x="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60" name="Google Shape;2760;p66"/>
            <p:cNvSpPr/>
            <p:nvPr/>
          </p:nvSpPr>
          <p:spPr>
            <a:xfrm>
              <a:off x="3402148" y="3606470"/>
              <a:ext cx="20113" cy="10103"/>
            </a:xfrm>
            <a:custGeom>
              <a:avLst/>
              <a:gdLst/>
              <a:ahLst/>
              <a:cxnLst/>
              <a:rect l="l" t="t" r="r" b="b"/>
              <a:pathLst>
                <a:path w="215" h="108" extrusionOk="0">
                  <a:moveTo>
                    <a:pt x="108" y="1"/>
                  </a:moveTo>
                  <a:cubicBezTo>
                    <a:pt x="1" y="1"/>
                    <a:pt x="1" y="1"/>
                    <a:pt x="1" y="108"/>
                  </a:cubicBezTo>
                  <a:lnTo>
                    <a:pt x="215" y="108"/>
                  </a:lnTo>
                  <a:cubicBezTo>
                    <a:pt x="215" y="1"/>
                    <a:pt x="108"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61" name="Google Shape;2761;p66"/>
            <p:cNvSpPr/>
            <p:nvPr/>
          </p:nvSpPr>
          <p:spPr>
            <a:xfrm>
              <a:off x="2878829" y="3754186"/>
              <a:ext cx="22639" cy="10103"/>
            </a:xfrm>
            <a:custGeom>
              <a:avLst/>
              <a:gdLst/>
              <a:ahLst/>
              <a:cxnLst/>
              <a:rect l="l" t="t" r="r" b="b"/>
              <a:pathLst>
                <a:path w="242" h="108" extrusionOk="0">
                  <a:moveTo>
                    <a:pt x="135" y="1"/>
                  </a:moveTo>
                  <a:cubicBezTo>
                    <a:pt x="135" y="1"/>
                    <a:pt x="1" y="1"/>
                    <a:pt x="1" y="108"/>
                  </a:cubicBezTo>
                  <a:lnTo>
                    <a:pt x="242" y="108"/>
                  </a:lnTo>
                  <a:cubicBezTo>
                    <a:pt x="242" y="1"/>
                    <a:pt x="135" y="1"/>
                    <a:pt x="1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62" name="Google Shape;2762;p66"/>
            <p:cNvSpPr/>
            <p:nvPr/>
          </p:nvSpPr>
          <p:spPr>
            <a:xfrm>
              <a:off x="3056668" y="3754186"/>
              <a:ext cx="10103" cy="10103"/>
            </a:xfrm>
            <a:custGeom>
              <a:avLst/>
              <a:gdLst/>
              <a:ahLst/>
              <a:cxnLst/>
              <a:rect l="l" t="t" r="r" b="b"/>
              <a:pathLst>
                <a:path w="108" h="108" extrusionOk="0">
                  <a:moveTo>
                    <a:pt x="107" y="1"/>
                  </a:moveTo>
                  <a:cubicBezTo>
                    <a:pt x="0" y="1"/>
                    <a:pt x="0" y="1"/>
                    <a:pt x="0" y="108"/>
                  </a:cubicBezTo>
                  <a:lnTo>
                    <a:pt x="107" y="108"/>
                  </a:ln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63" name="Google Shape;2763;p66"/>
            <p:cNvSpPr/>
            <p:nvPr/>
          </p:nvSpPr>
          <p:spPr>
            <a:xfrm>
              <a:off x="3224403" y="3754186"/>
              <a:ext cx="20113" cy="10103"/>
            </a:xfrm>
            <a:custGeom>
              <a:avLst/>
              <a:gdLst/>
              <a:ahLst/>
              <a:cxnLst/>
              <a:rect l="l" t="t" r="r" b="b"/>
              <a:pathLst>
                <a:path w="215" h="108" extrusionOk="0">
                  <a:moveTo>
                    <a:pt x="108" y="1"/>
                  </a:moveTo>
                  <a:cubicBezTo>
                    <a:pt x="108" y="1"/>
                    <a:pt x="0" y="1"/>
                    <a:pt x="0" y="108"/>
                  </a:cubicBezTo>
                  <a:lnTo>
                    <a:pt x="215" y="108"/>
                  </a:ln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64" name="Google Shape;2764;p66"/>
            <p:cNvSpPr/>
            <p:nvPr/>
          </p:nvSpPr>
          <p:spPr>
            <a:xfrm>
              <a:off x="3402148" y="3754186"/>
              <a:ext cx="20113" cy="10103"/>
            </a:xfrm>
            <a:custGeom>
              <a:avLst/>
              <a:gdLst/>
              <a:ahLst/>
              <a:cxnLst/>
              <a:rect l="l" t="t" r="r" b="b"/>
              <a:pathLst>
                <a:path w="215" h="108" extrusionOk="0">
                  <a:moveTo>
                    <a:pt x="108" y="1"/>
                  </a:moveTo>
                  <a:cubicBezTo>
                    <a:pt x="1" y="1"/>
                    <a:pt x="1" y="1"/>
                    <a:pt x="1" y="108"/>
                  </a:cubicBezTo>
                  <a:lnTo>
                    <a:pt x="215" y="108"/>
                  </a:lnTo>
                  <a:cubicBezTo>
                    <a:pt x="215" y="1"/>
                    <a:pt x="108"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765" name="Google Shape;2765;p66"/>
          <p:cNvGrpSpPr/>
          <p:nvPr/>
        </p:nvGrpSpPr>
        <p:grpSpPr>
          <a:xfrm>
            <a:off x="350893" y="345057"/>
            <a:ext cx="8225504" cy="4106844"/>
            <a:chOff x="350893" y="345057"/>
            <a:chExt cx="8225504" cy="4106844"/>
          </a:xfrm>
        </p:grpSpPr>
        <p:grpSp>
          <p:nvGrpSpPr>
            <p:cNvPr id="2766" name="Google Shape;2766;p66"/>
            <p:cNvGrpSpPr/>
            <p:nvPr/>
          </p:nvGrpSpPr>
          <p:grpSpPr>
            <a:xfrm>
              <a:off x="350893" y="345057"/>
              <a:ext cx="8225504" cy="344536"/>
              <a:chOff x="1942776" y="1722253"/>
              <a:chExt cx="2118174" cy="88722"/>
            </a:xfrm>
          </p:grpSpPr>
          <p:sp>
            <p:nvSpPr>
              <p:cNvPr id="2767" name="Google Shape;2767;p66"/>
              <p:cNvSpPr/>
              <p:nvPr/>
            </p:nvSpPr>
            <p:spPr>
              <a:xfrm>
                <a:off x="4038175" y="1788200"/>
                <a:ext cx="22775" cy="22775"/>
              </a:xfrm>
              <a:custGeom>
                <a:avLst/>
                <a:gdLst/>
                <a:ahLst/>
                <a:cxnLst/>
                <a:rect l="l" t="t" r="r" b="b"/>
                <a:pathLst>
                  <a:path w="911" h="911" fill="none" extrusionOk="0">
                    <a:moveTo>
                      <a:pt x="910" y="455"/>
                    </a:moveTo>
                    <a:cubicBezTo>
                      <a:pt x="910" y="669"/>
                      <a:pt x="669" y="910"/>
                      <a:pt x="455" y="910"/>
                    </a:cubicBezTo>
                    <a:cubicBezTo>
                      <a:pt x="241" y="910"/>
                      <a:pt x="0" y="669"/>
                      <a:pt x="0" y="455"/>
                    </a:cubicBezTo>
                    <a:cubicBezTo>
                      <a:pt x="0" y="241"/>
                      <a:pt x="241" y="0"/>
                      <a:pt x="455" y="0"/>
                    </a:cubicBezTo>
                    <a:cubicBezTo>
                      <a:pt x="669" y="0"/>
                      <a:pt x="910" y="241"/>
                      <a:pt x="910" y="455"/>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68" name="Google Shape;2768;p66"/>
              <p:cNvSpPr/>
              <p:nvPr/>
            </p:nvSpPr>
            <p:spPr>
              <a:xfrm>
                <a:off x="1942776" y="1722253"/>
                <a:ext cx="52875" cy="50200"/>
              </a:xfrm>
              <a:custGeom>
                <a:avLst/>
                <a:gdLst/>
                <a:ahLst/>
                <a:cxnLst/>
                <a:rect l="l" t="t" r="r" b="b"/>
                <a:pathLst>
                  <a:path w="2115" h="2008" fill="none" extrusionOk="0">
                    <a:moveTo>
                      <a:pt x="1874" y="776"/>
                    </a:moveTo>
                    <a:cubicBezTo>
                      <a:pt x="2115" y="1445"/>
                      <a:pt x="1446" y="2007"/>
                      <a:pt x="776" y="1900"/>
                    </a:cubicBezTo>
                    <a:cubicBezTo>
                      <a:pt x="428" y="1793"/>
                      <a:pt x="214" y="1552"/>
                      <a:pt x="107" y="1231"/>
                    </a:cubicBezTo>
                    <a:cubicBezTo>
                      <a:pt x="0" y="562"/>
                      <a:pt x="536" y="0"/>
                      <a:pt x="1205" y="107"/>
                    </a:cubicBezTo>
                    <a:cubicBezTo>
                      <a:pt x="1553" y="214"/>
                      <a:pt x="1767" y="455"/>
                      <a:pt x="1874" y="776"/>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2769" name="Google Shape;2769;p66"/>
            <p:cNvSpPr/>
            <p:nvPr/>
          </p:nvSpPr>
          <p:spPr>
            <a:xfrm>
              <a:off x="6799876" y="4337825"/>
              <a:ext cx="114178" cy="114076"/>
            </a:xfrm>
            <a:custGeom>
              <a:avLst/>
              <a:gdLst/>
              <a:ahLst/>
              <a:cxnLst/>
              <a:rect l="l" t="t" r="r" b="b"/>
              <a:pathLst>
                <a:path w="885" h="884" fill="none" extrusionOk="0">
                  <a:moveTo>
                    <a:pt x="884" y="429"/>
                  </a:moveTo>
                  <a:cubicBezTo>
                    <a:pt x="884" y="777"/>
                    <a:pt x="777" y="884"/>
                    <a:pt x="456" y="884"/>
                  </a:cubicBezTo>
                  <a:cubicBezTo>
                    <a:pt x="215" y="884"/>
                    <a:pt x="1" y="777"/>
                    <a:pt x="1" y="429"/>
                  </a:cubicBezTo>
                  <a:cubicBezTo>
                    <a:pt x="1" y="214"/>
                    <a:pt x="215" y="0"/>
                    <a:pt x="456" y="0"/>
                  </a:cubicBezTo>
                  <a:cubicBezTo>
                    <a:pt x="777" y="0"/>
                    <a:pt x="884" y="214"/>
                    <a:pt x="884" y="429"/>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0861" y="1352623"/>
            <a:ext cx="4341139" cy="277328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365"/>
        <p:cNvGrpSpPr/>
        <p:nvPr/>
      </p:nvGrpSpPr>
      <p:grpSpPr>
        <a:xfrm>
          <a:off x="0" y="0"/>
          <a:ext cx="0" cy="0"/>
          <a:chOff x="0" y="0"/>
          <a:chExt cx="0" cy="0"/>
        </a:xfrm>
      </p:grpSpPr>
      <p:grpSp>
        <p:nvGrpSpPr>
          <p:cNvPr id="2419" name="Google Shape;2419;p63"/>
          <p:cNvGrpSpPr/>
          <p:nvPr/>
        </p:nvGrpSpPr>
        <p:grpSpPr>
          <a:xfrm>
            <a:off x="6817704" y="321305"/>
            <a:ext cx="543432" cy="741197"/>
            <a:chOff x="2878829" y="3023092"/>
            <a:chExt cx="543432" cy="741197"/>
          </a:xfrm>
        </p:grpSpPr>
        <p:sp>
          <p:nvSpPr>
            <p:cNvPr id="2420" name="Google Shape;2420;p63"/>
            <p:cNvSpPr/>
            <p:nvPr/>
          </p:nvSpPr>
          <p:spPr>
            <a:xfrm>
              <a:off x="2878829" y="3023092"/>
              <a:ext cx="22639" cy="20113"/>
            </a:xfrm>
            <a:custGeom>
              <a:avLst/>
              <a:gdLst/>
              <a:ahLst/>
              <a:cxnLst/>
              <a:rect l="l" t="t" r="r" b="b"/>
              <a:pathLst>
                <a:path w="242" h="215" extrusionOk="0">
                  <a:moveTo>
                    <a:pt x="135" y="0"/>
                  </a:moveTo>
                  <a:lnTo>
                    <a:pt x="1" y="107"/>
                  </a:lnTo>
                  <a:cubicBezTo>
                    <a:pt x="1" y="214"/>
                    <a:pt x="135" y="214"/>
                    <a:pt x="135" y="214"/>
                  </a:cubicBezTo>
                  <a:cubicBezTo>
                    <a:pt x="135" y="214"/>
                    <a:pt x="242" y="214"/>
                    <a:pt x="242" y="107"/>
                  </a:cubicBezTo>
                  <a:lnTo>
                    <a:pt x="13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21" name="Google Shape;2421;p63"/>
            <p:cNvSpPr/>
            <p:nvPr/>
          </p:nvSpPr>
          <p:spPr>
            <a:xfrm>
              <a:off x="3056668" y="3023092"/>
              <a:ext cx="10103" cy="20113"/>
            </a:xfrm>
            <a:custGeom>
              <a:avLst/>
              <a:gdLst/>
              <a:ahLst/>
              <a:cxnLst/>
              <a:rect l="l" t="t" r="r" b="b"/>
              <a:pathLst>
                <a:path w="108" h="215" extrusionOk="0">
                  <a:moveTo>
                    <a:pt x="107" y="0"/>
                  </a:moveTo>
                  <a:cubicBezTo>
                    <a:pt x="0" y="0"/>
                    <a:pt x="0" y="107"/>
                    <a:pt x="0" y="107"/>
                  </a:cubicBezTo>
                  <a:lnTo>
                    <a:pt x="0" y="214"/>
                  </a:lnTo>
                  <a:cubicBezTo>
                    <a:pt x="107" y="214"/>
                    <a:pt x="107" y="214"/>
                    <a:pt x="107" y="107"/>
                  </a:cubicBezTo>
                  <a:lnTo>
                    <a:pt x="1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22" name="Google Shape;2422;p63"/>
            <p:cNvSpPr/>
            <p:nvPr/>
          </p:nvSpPr>
          <p:spPr>
            <a:xfrm>
              <a:off x="3224403" y="3023092"/>
              <a:ext cx="20113" cy="20113"/>
            </a:xfrm>
            <a:custGeom>
              <a:avLst/>
              <a:gdLst/>
              <a:ahLst/>
              <a:cxnLst/>
              <a:rect l="l" t="t" r="r" b="b"/>
              <a:pathLst>
                <a:path w="215" h="215" extrusionOk="0">
                  <a:moveTo>
                    <a:pt x="108" y="0"/>
                  </a:moveTo>
                  <a:lnTo>
                    <a:pt x="0" y="107"/>
                  </a:lnTo>
                  <a:lnTo>
                    <a:pt x="108" y="214"/>
                  </a:lnTo>
                  <a:cubicBezTo>
                    <a:pt x="215" y="214"/>
                    <a:pt x="215" y="214"/>
                    <a:pt x="215" y="107"/>
                  </a:cubicBezTo>
                  <a:cubicBezTo>
                    <a:pt x="215" y="107"/>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23" name="Google Shape;2423;p63"/>
            <p:cNvSpPr/>
            <p:nvPr/>
          </p:nvSpPr>
          <p:spPr>
            <a:xfrm>
              <a:off x="3402148" y="3023092"/>
              <a:ext cx="20113" cy="20113"/>
            </a:xfrm>
            <a:custGeom>
              <a:avLst/>
              <a:gdLst/>
              <a:ahLst/>
              <a:cxnLst/>
              <a:rect l="l" t="t" r="r" b="b"/>
              <a:pathLst>
                <a:path w="215" h="215" extrusionOk="0">
                  <a:moveTo>
                    <a:pt x="108" y="0"/>
                  </a:moveTo>
                  <a:cubicBezTo>
                    <a:pt x="1" y="0"/>
                    <a:pt x="1" y="107"/>
                    <a:pt x="1" y="107"/>
                  </a:cubicBezTo>
                  <a:cubicBezTo>
                    <a:pt x="1" y="214"/>
                    <a:pt x="1" y="214"/>
                    <a:pt x="108" y="214"/>
                  </a:cubicBezTo>
                  <a:cubicBezTo>
                    <a:pt x="108" y="214"/>
                    <a:pt x="215" y="214"/>
                    <a:pt x="215" y="107"/>
                  </a:cubicBezTo>
                  <a:lnTo>
                    <a:pt x="10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24" name="Google Shape;2424;p63"/>
            <p:cNvSpPr/>
            <p:nvPr/>
          </p:nvSpPr>
          <p:spPr>
            <a:xfrm>
              <a:off x="2878829" y="3168282"/>
              <a:ext cx="22639" cy="22639"/>
            </a:xfrm>
            <a:custGeom>
              <a:avLst/>
              <a:gdLst/>
              <a:ahLst/>
              <a:cxnLst/>
              <a:rect l="l" t="t" r="r" b="b"/>
              <a:pathLst>
                <a:path w="242" h="242" extrusionOk="0">
                  <a:moveTo>
                    <a:pt x="135" y="1"/>
                  </a:moveTo>
                  <a:lnTo>
                    <a:pt x="1" y="108"/>
                  </a:lnTo>
                  <a:lnTo>
                    <a:pt x="135" y="242"/>
                  </a:lnTo>
                  <a:lnTo>
                    <a:pt x="242"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25" name="Google Shape;2425;p63"/>
            <p:cNvSpPr/>
            <p:nvPr/>
          </p:nvSpPr>
          <p:spPr>
            <a:xfrm>
              <a:off x="3056668" y="3168282"/>
              <a:ext cx="10103" cy="22639"/>
            </a:xfrm>
            <a:custGeom>
              <a:avLst/>
              <a:gdLst/>
              <a:ahLst/>
              <a:cxnLst/>
              <a:rect l="l" t="t" r="r" b="b"/>
              <a:pathLst>
                <a:path w="108" h="242" extrusionOk="0">
                  <a:moveTo>
                    <a:pt x="107" y="1"/>
                  </a:moveTo>
                  <a:cubicBezTo>
                    <a:pt x="0" y="1"/>
                    <a:pt x="0" y="108"/>
                    <a:pt x="0" y="108"/>
                  </a:cubicBezTo>
                  <a:cubicBezTo>
                    <a:pt x="0" y="108"/>
                    <a:pt x="0" y="242"/>
                    <a:pt x="107" y="242"/>
                  </a:cubicBezTo>
                  <a:lnTo>
                    <a:pt x="107" y="108"/>
                  </a:ln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26" name="Google Shape;2426;p63"/>
            <p:cNvSpPr/>
            <p:nvPr/>
          </p:nvSpPr>
          <p:spPr>
            <a:xfrm>
              <a:off x="3224403" y="3168282"/>
              <a:ext cx="20113" cy="22639"/>
            </a:xfrm>
            <a:custGeom>
              <a:avLst/>
              <a:gdLst/>
              <a:ahLst/>
              <a:cxnLst/>
              <a:rect l="l" t="t" r="r" b="b"/>
              <a:pathLst>
                <a:path w="215" h="242" extrusionOk="0">
                  <a:moveTo>
                    <a:pt x="108" y="1"/>
                  </a:moveTo>
                  <a:lnTo>
                    <a:pt x="0" y="108"/>
                  </a:lnTo>
                  <a:lnTo>
                    <a:pt x="108" y="242"/>
                  </a:lnTo>
                  <a:cubicBezTo>
                    <a:pt x="215" y="242"/>
                    <a:pt x="215" y="108"/>
                    <a:pt x="215" y="108"/>
                  </a:cubicBezTo>
                  <a:cubicBezTo>
                    <a:pt x="215" y="108"/>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27" name="Google Shape;2427;p63"/>
            <p:cNvSpPr/>
            <p:nvPr/>
          </p:nvSpPr>
          <p:spPr>
            <a:xfrm>
              <a:off x="3402148" y="3168282"/>
              <a:ext cx="20113" cy="22639"/>
            </a:xfrm>
            <a:custGeom>
              <a:avLst/>
              <a:gdLst/>
              <a:ahLst/>
              <a:cxnLst/>
              <a:rect l="l" t="t" r="r" b="b"/>
              <a:pathLst>
                <a:path w="215" h="242" extrusionOk="0">
                  <a:moveTo>
                    <a:pt x="108" y="1"/>
                  </a:moveTo>
                  <a:cubicBezTo>
                    <a:pt x="1" y="1"/>
                    <a:pt x="1" y="108"/>
                    <a:pt x="1" y="108"/>
                  </a:cubicBezTo>
                  <a:cubicBezTo>
                    <a:pt x="1" y="108"/>
                    <a:pt x="1" y="242"/>
                    <a:pt x="108" y="242"/>
                  </a:cubicBezTo>
                  <a:lnTo>
                    <a:pt x="215" y="108"/>
                  </a:ln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28" name="Google Shape;2428;p63"/>
            <p:cNvSpPr/>
            <p:nvPr/>
          </p:nvSpPr>
          <p:spPr>
            <a:xfrm>
              <a:off x="2878829" y="3315997"/>
              <a:ext cx="22639" cy="20113"/>
            </a:xfrm>
            <a:custGeom>
              <a:avLst/>
              <a:gdLst/>
              <a:ahLst/>
              <a:cxnLst/>
              <a:rect l="l" t="t" r="r" b="b"/>
              <a:pathLst>
                <a:path w="242" h="215" extrusionOk="0">
                  <a:moveTo>
                    <a:pt x="135" y="1"/>
                  </a:moveTo>
                  <a:lnTo>
                    <a:pt x="1" y="108"/>
                  </a:lnTo>
                  <a:lnTo>
                    <a:pt x="135" y="215"/>
                  </a:lnTo>
                  <a:lnTo>
                    <a:pt x="242"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29" name="Google Shape;2429;p63"/>
            <p:cNvSpPr/>
            <p:nvPr/>
          </p:nvSpPr>
          <p:spPr>
            <a:xfrm>
              <a:off x="3056668" y="3315997"/>
              <a:ext cx="10103" cy="20113"/>
            </a:xfrm>
            <a:custGeom>
              <a:avLst/>
              <a:gdLst/>
              <a:ahLst/>
              <a:cxnLst/>
              <a:rect l="l" t="t" r="r" b="b"/>
              <a:pathLst>
                <a:path w="108" h="215" extrusionOk="0">
                  <a:moveTo>
                    <a:pt x="107" y="1"/>
                  </a:moveTo>
                  <a:cubicBezTo>
                    <a:pt x="0" y="1"/>
                    <a:pt x="0" y="108"/>
                    <a:pt x="0" y="108"/>
                  </a:cubicBezTo>
                  <a:lnTo>
                    <a:pt x="0" y="215"/>
                  </a:lnTo>
                  <a:cubicBezTo>
                    <a:pt x="107" y="215"/>
                    <a:pt x="107" y="108"/>
                    <a:pt x="107" y="108"/>
                  </a:cubicBez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30" name="Google Shape;2430;p63"/>
            <p:cNvSpPr/>
            <p:nvPr/>
          </p:nvSpPr>
          <p:spPr>
            <a:xfrm>
              <a:off x="3224403" y="3315997"/>
              <a:ext cx="20113" cy="20113"/>
            </a:xfrm>
            <a:custGeom>
              <a:avLst/>
              <a:gdLst/>
              <a:ahLst/>
              <a:cxnLst/>
              <a:rect l="l" t="t" r="r" b="b"/>
              <a:pathLst>
                <a:path w="215" h="215" extrusionOk="0">
                  <a:moveTo>
                    <a:pt x="108" y="1"/>
                  </a:moveTo>
                  <a:lnTo>
                    <a:pt x="0" y="108"/>
                  </a:lnTo>
                  <a:cubicBezTo>
                    <a:pt x="108" y="108"/>
                    <a:pt x="108" y="215"/>
                    <a:pt x="108" y="215"/>
                  </a:cubicBezTo>
                  <a:cubicBezTo>
                    <a:pt x="215" y="215"/>
                    <a:pt x="215" y="108"/>
                    <a:pt x="215" y="108"/>
                  </a:cubicBez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31" name="Google Shape;2431;p63"/>
            <p:cNvSpPr/>
            <p:nvPr/>
          </p:nvSpPr>
          <p:spPr>
            <a:xfrm>
              <a:off x="3402148" y="3315997"/>
              <a:ext cx="20113" cy="20113"/>
            </a:xfrm>
            <a:custGeom>
              <a:avLst/>
              <a:gdLst/>
              <a:ahLst/>
              <a:cxnLst/>
              <a:rect l="l" t="t" r="r" b="b"/>
              <a:pathLst>
                <a:path w="215" h="215" extrusionOk="0">
                  <a:moveTo>
                    <a:pt x="108" y="1"/>
                  </a:moveTo>
                  <a:cubicBezTo>
                    <a:pt x="1" y="1"/>
                    <a:pt x="1" y="108"/>
                    <a:pt x="1" y="108"/>
                  </a:cubicBezTo>
                  <a:cubicBezTo>
                    <a:pt x="1" y="108"/>
                    <a:pt x="1" y="215"/>
                    <a:pt x="108" y="215"/>
                  </a:cubicBezTo>
                  <a:lnTo>
                    <a:pt x="215" y="108"/>
                  </a:ln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32" name="Google Shape;2432;p63"/>
            <p:cNvSpPr/>
            <p:nvPr/>
          </p:nvSpPr>
          <p:spPr>
            <a:xfrm>
              <a:off x="2878829" y="3461281"/>
              <a:ext cx="22639" cy="20113"/>
            </a:xfrm>
            <a:custGeom>
              <a:avLst/>
              <a:gdLst/>
              <a:ahLst/>
              <a:cxnLst/>
              <a:rect l="l" t="t" r="r" b="b"/>
              <a:pathLst>
                <a:path w="242" h="215" extrusionOk="0">
                  <a:moveTo>
                    <a:pt x="135" y="0"/>
                  </a:moveTo>
                  <a:cubicBezTo>
                    <a:pt x="135" y="0"/>
                    <a:pt x="1" y="0"/>
                    <a:pt x="1" y="107"/>
                  </a:cubicBezTo>
                  <a:lnTo>
                    <a:pt x="135" y="214"/>
                  </a:lnTo>
                  <a:lnTo>
                    <a:pt x="242" y="107"/>
                  </a:lnTo>
                  <a:cubicBezTo>
                    <a:pt x="242" y="0"/>
                    <a:pt x="135" y="0"/>
                    <a:pt x="1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33" name="Google Shape;2433;p63"/>
            <p:cNvSpPr/>
            <p:nvPr/>
          </p:nvSpPr>
          <p:spPr>
            <a:xfrm>
              <a:off x="3056668" y="3461281"/>
              <a:ext cx="10103" cy="20113"/>
            </a:xfrm>
            <a:custGeom>
              <a:avLst/>
              <a:gdLst/>
              <a:ahLst/>
              <a:cxnLst/>
              <a:rect l="l" t="t" r="r" b="b"/>
              <a:pathLst>
                <a:path w="108" h="215" extrusionOk="0">
                  <a:moveTo>
                    <a:pt x="107" y="0"/>
                  </a:moveTo>
                  <a:cubicBezTo>
                    <a:pt x="0" y="0"/>
                    <a:pt x="0" y="0"/>
                    <a:pt x="0" y="107"/>
                  </a:cubicBezTo>
                  <a:lnTo>
                    <a:pt x="0" y="214"/>
                  </a:lnTo>
                  <a:cubicBezTo>
                    <a:pt x="107" y="214"/>
                    <a:pt x="107" y="107"/>
                    <a:pt x="107" y="107"/>
                  </a:cubicBezTo>
                  <a:lnTo>
                    <a:pt x="1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34" name="Google Shape;2434;p63"/>
            <p:cNvSpPr/>
            <p:nvPr/>
          </p:nvSpPr>
          <p:spPr>
            <a:xfrm>
              <a:off x="3224403" y="3461281"/>
              <a:ext cx="20113" cy="20113"/>
            </a:xfrm>
            <a:custGeom>
              <a:avLst/>
              <a:gdLst/>
              <a:ahLst/>
              <a:cxnLst/>
              <a:rect l="l" t="t" r="r" b="b"/>
              <a:pathLst>
                <a:path w="215" h="215" extrusionOk="0">
                  <a:moveTo>
                    <a:pt x="108" y="0"/>
                  </a:moveTo>
                  <a:cubicBezTo>
                    <a:pt x="108" y="0"/>
                    <a:pt x="0" y="0"/>
                    <a:pt x="0" y="107"/>
                  </a:cubicBezTo>
                  <a:cubicBezTo>
                    <a:pt x="108" y="107"/>
                    <a:pt x="108" y="107"/>
                    <a:pt x="108" y="214"/>
                  </a:cubicBezTo>
                  <a:cubicBezTo>
                    <a:pt x="215" y="214"/>
                    <a:pt x="215" y="107"/>
                    <a:pt x="215" y="107"/>
                  </a:cubicBezTo>
                  <a:cubicBezTo>
                    <a:pt x="215" y="0"/>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35" name="Google Shape;2435;p63"/>
            <p:cNvSpPr/>
            <p:nvPr/>
          </p:nvSpPr>
          <p:spPr>
            <a:xfrm>
              <a:off x="3402148" y="3461281"/>
              <a:ext cx="20113" cy="20113"/>
            </a:xfrm>
            <a:custGeom>
              <a:avLst/>
              <a:gdLst/>
              <a:ahLst/>
              <a:cxnLst/>
              <a:rect l="l" t="t" r="r" b="b"/>
              <a:pathLst>
                <a:path w="215" h="215" extrusionOk="0">
                  <a:moveTo>
                    <a:pt x="108" y="0"/>
                  </a:moveTo>
                  <a:cubicBezTo>
                    <a:pt x="1" y="0"/>
                    <a:pt x="1" y="0"/>
                    <a:pt x="1" y="107"/>
                  </a:cubicBezTo>
                  <a:cubicBezTo>
                    <a:pt x="1" y="107"/>
                    <a:pt x="1" y="214"/>
                    <a:pt x="108" y="214"/>
                  </a:cubicBezTo>
                  <a:lnTo>
                    <a:pt x="215" y="107"/>
                  </a:lnTo>
                  <a:cubicBezTo>
                    <a:pt x="215" y="0"/>
                    <a:pt x="108"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36" name="Google Shape;2436;p63"/>
            <p:cNvSpPr/>
            <p:nvPr/>
          </p:nvSpPr>
          <p:spPr>
            <a:xfrm>
              <a:off x="2878829" y="3606470"/>
              <a:ext cx="22639" cy="10103"/>
            </a:xfrm>
            <a:custGeom>
              <a:avLst/>
              <a:gdLst/>
              <a:ahLst/>
              <a:cxnLst/>
              <a:rect l="l" t="t" r="r" b="b"/>
              <a:pathLst>
                <a:path w="242" h="108" extrusionOk="0">
                  <a:moveTo>
                    <a:pt x="135" y="1"/>
                  </a:moveTo>
                  <a:cubicBezTo>
                    <a:pt x="135" y="1"/>
                    <a:pt x="1" y="1"/>
                    <a:pt x="1" y="108"/>
                  </a:cubicBezTo>
                  <a:lnTo>
                    <a:pt x="242" y="108"/>
                  </a:lnTo>
                  <a:cubicBezTo>
                    <a:pt x="242" y="1"/>
                    <a:pt x="135" y="1"/>
                    <a:pt x="1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37" name="Google Shape;2437;p63"/>
            <p:cNvSpPr/>
            <p:nvPr/>
          </p:nvSpPr>
          <p:spPr>
            <a:xfrm>
              <a:off x="3056668" y="3606470"/>
              <a:ext cx="10103" cy="15342"/>
            </a:xfrm>
            <a:custGeom>
              <a:avLst/>
              <a:gdLst/>
              <a:ahLst/>
              <a:cxnLst/>
              <a:rect l="l" t="t" r="r" b="b"/>
              <a:pathLst>
                <a:path w="108" h="164" extrusionOk="0">
                  <a:moveTo>
                    <a:pt x="107" y="1"/>
                  </a:moveTo>
                  <a:cubicBezTo>
                    <a:pt x="0" y="1"/>
                    <a:pt x="0" y="1"/>
                    <a:pt x="0" y="108"/>
                  </a:cubicBezTo>
                  <a:cubicBezTo>
                    <a:pt x="32" y="148"/>
                    <a:pt x="55" y="164"/>
                    <a:pt x="70" y="164"/>
                  </a:cubicBezTo>
                  <a:cubicBezTo>
                    <a:pt x="107" y="164"/>
                    <a:pt x="107" y="76"/>
                    <a:pt x="1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38" name="Google Shape;2438;p63"/>
            <p:cNvSpPr/>
            <p:nvPr/>
          </p:nvSpPr>
          <p:spPr>
            <a:xfrm>
              <a:off x="3224403" y="3606470"/>
              <a:ext cx="20113" cy="15342"/>
            </a:xfrm>
            <a:custGeom>
              <a:avLst/>
              <a:gdLst/>
              <a:ahLst/>
              <a:cxnLst/>
              <a:rect l="l" t="t" r="r" b="b"/>
              <a:pathLst>
                <a:path w="215" h="164" extrusionOk="0">
                  <a:moveTo>
                    <a:pt x="108" y="1"/>
                  </a:moveTo>
                  <a:cubicBezTo>
                    <a:pt x="108" y="1"/>
                    <a:pt x="0" y="1"/>
                    <a:pt x="0" y="108"/>
                  </a:cubicBezTo>
                  <a:lnTo>
                    <a:pt x="108" y="108"/>
                  </a:lnTo>
                  <a:cubicBezTo>
                    <a:pt x="140" y="148"/>
                    <a:pt x="162" y="164"/>
                    <a:pt x="178" y="164"/>
                  </a:cubicBezTo>
                  <a:cubicBezTo>
                    <a:pt x="215" y="164"/>
                    <a:pt x="215" y="76"/>
                    <a:pt x="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39" name="Google Shape;2439;p63"/>
            <p:cNvSpPr/>
            <p:nvPr/>
          </p:nvSpPr>
          <p:spPr>
            <a:xfrm>
              <a:off x="3402148" y="3606470"/>
              <a:ext cx="20113" cy="10103"/>
            </a:xfrm>
            <a:custGeom>
              <a:avLst/>
              <a:gdLst/>
              <a:ahLst/>
              <a:cxnLst/>
              <a:rect l="l" t="t" r="r" b="b"/>
              <a:pathLst>
                <a:path w="215" h="108" extrusionOk="0">
                  <a:moveTo>
                    <a:pt x="108" y="1"/>
                  </a:moveTo>
                  <a:cubicBezTo>
                    <a:pt x="1" y="1"/>
                    <a:pt x="1" y="1"/>
                    <a:pt x="1" y="108"/>
                  </a:cubicBezTo>
                  <a:lnTo>
                    <a:pt x="215" y="108"/>
                  </a:lnTo>
                  <a:cubicBezTo>
                    <a:pt x="215" y="1"/>
                    <a:pt x="108"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40" name="Google Shape;2440;p63"/>
            <p:cNvSpPr/>
            <p:nvPr/>
          </p:nvSpPr>
          <p:spPr>
            <a:xfrm>
              <a:off x="2878829" y="3754186"/>
              <a:ext cx="22639" cy="10103"/>
            </a:xfrm>
            <a:custGeom>
              <a:avLst/>
              <a:gdLst/>
              <a:ahLst/>
              <a:cxnLst/>
              <a:rect l="l" t="t" r="r" b="b"/>
              <a:pathLst>
                <a:path w="242" h="108" extrusionOk="0">
                  <a:moveTo>
                    <a:pt x="135" y="1"/>
                  </a:moveTo>
                  <a:cubicBezTo>
                    <a:pt x="135" y="1"/>
                    <a:pt x="1" y="1"/>
                    <a:pt x="1" y="108"/>
                  </a:cubicBezTo>
                  <a:lnTo>
                    <a:pt x="242" y="108"/>
                  </a:lnTo>
                  <a:cubicBezTo>
                    <a:pt x="242" y="1"/>
                    <a:pt x="135" y="1"/>
                    <a:pt x="1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41" name="Google Shape;2441;p63"/>
            <p:cNvSpPr/>
            <p:nvPr/>
          </p:nvSpPr>
          <p:spPr>
            <a:xfrm>
              <a:off x="3056668" y="3754186"/>
              <a:ext cx="10103" cy="10103"/>
            </a:xfrm>
            <a:custGeom>
              <a:avLst/>
              <a:gdLst/>
              <a:ahLst/>
              <a:cxnLst/>
              <a:rect l="l" t="t" r="r" b="b"/>
              <a:pathLst>
                <a:path w="108" h="108" extrusionOk="0">
                  <a:moveTo>
                    <a:pt x="107" y="1"/>
                  </a:moveTo>
                  <a:cubicBezTo>
                    <a:pt x="0" y="1"/>
                    <a:pt x="0" y="1"/>
                    <a:pt x="0" y="108"/>
                  </a:cubicBezTo>
                  <a:lnTo>
                    <a:pt x="107" y="108"/>
                  </a:ln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42" name="Google Shape;2442;p63"/>
            <p:cNvSpPr/>
            <p:nvPr/>
          </p:nvSpPr>
          <p:spPr>
            <a:xfrm>
              <a:off x="3224403" y="3754186"/>
              <a:ext cx="20113" cy="10103"/>
            </a:xfrm>
            <a:custGeom>
              <a:avLst/>
              <a:gdLst/>
              <a:ahLst/>
              <a:cxnLst/>
              <a:rect l="l" t="t" r="r" b="b"/>
              <a:pathLst>
                <a:path w="215" h="108" extrusionOk="0">
                  <a:moveTo>
                    <a:pt x="108" y="1"/>
                  </a:moveTo>
                  <a:cubicBezTo>
                    <a:pt x="108" y="1"/>
                    <a:pt x="0" y="1"/>
                    <a:pt x="0" y="108"/>
                  </a:cubicBezTo>
                  <a:lnTo>
                    <a:pt x="215" y="108"/>
                  </a:ln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43" name="Google Shape;2443;p63"/>
            <p:cNvSpPr/>
            <p:nvPr/>
          </p:nvSpPr>
          <p:spPr>
            <a:xfrm>
              <a:off x="3402148" y="3754186"/>
              <a:ext cx="20113" cy="10103"/>
            </a:xfrm>
            <a:custGeom>
              <a:avLst/>
              <a:gdLst/>
              <a:ahLst/>
              <a:cxnLst/>
              <a:rect l="l" t="t" r="r" b="b"/>
              <a:pathLst>
                <a:path w="215" h="108" extrusionOk="0">
                  <a:moveTo>
                    <a:pt x="108" y="1"/>
                  </a:moveTo>
                  <a:cubicBezTo>
                    <a:pt x="1" y="1"/>
                    <a:pt x="1" y="1"/>
                    <a:pt x="1" y="108"/>
                  </a:cubicBezTo>
                  <a:lnTo>
                    <a:pt x="215" y="108"/>
                  </a:lnTo>
                  <a:cubicBezTo>
                    <a:pt x="215" y="1"/>
                    <a:pt x="108"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444" name="Google Shape;2444;p63"/>
          <p:cNvGrpSpPr/>
          <p:nvPr/>
        </p:nvGrpSpPr>
        <p:grpSpPr>
          <a:xfrm>
            <a:off x="8362284" y="4198280"/>
            <a:ext cx="541000" cy="741197"/>
            <a:chOff x="1148622" y="1207755"/>
            <a:chExt cx="541000" cy="741197"/>
          </a:xfrm>
        </p:grpSpPr>
        <p:sp>
          <p:nvSpPr>
            <p:cNvPr id="2445" name="Google Shape;2445;p63"/>
            <p:cNvSpPr/>
            <p:nvPr/>
          </p:nvSpPr>
          <p:spPr>
            <a:xfrm>
              <a:off x="1148622" y="1207755"/>
              <a:ext cx="20113" cy="14500"/>
            </a:xfrm>
            <a:custGeom>
              <a:avLst/>
              <a:gdLst/>
              <a:ahLst/>
              <a:cxnLst/>
              <a:rect l="l" t="t" r="r" b="b"/>
              <a:pathLst>
                <a:path w="215" h="155" extrusionOk="0">
                  <a:moveTo>
                    <a:pt x="108" y="0"/>
                  </a:moveTo>
                  <a:cubicBezTo>
                    <a:pt x="108" y="0"/>
                    <a:pt x="1" y="0"/>
                    <a:pt x="1" y="107"/>
                  </a:cubicBezTo>
                  <a:lnTo>
                    <a:pt x="108" y="107"/>
                  </a:lnTo>
                  <a:cubicBezTo>
                    <a:pt x="143" y="143"/>
                    <a:pt x="167" y="155"/>
                    <a:pt x="183" y="155"/>
                  </a:cubicBezTo>
                  <a:cubicBezTo>
                    <a:pt x="215" y="155"/>
                    <a:pt x="215" y="107"/>
                    <a:pt x="215" y="107"/>
                  </a:cubicBezTo>
                  <a:cubicBezTo>
                    <a:pt x="215" y="0"/>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46" name="Google Shape;2446;p63"/>
            <p:cNvSpPr/>
            <p:nvPr/>
          </p:nvSpPr>
          <p:spPr>
            <a:xfrm>
              <a:off x="1326461" y="1207755"/>
              <a:ext cx="20113" cy="14500"/>
            </a:xfrm>
            <a:custGeom>
              <a:avLst/>
              <a:gdLst/>
              <a:ahLst/>
              <a:cxnLst/>
              <a:rect l="l" t="t" r="r" b="b"/>
              <a:pathLst>
                <a:path w="215" h="155" extrusionOk="0">
                  <a:moveTo>
                    <a:pt x="107" y="0"/>
                  </a:moveTo>
                  <a:cubicBezTo>
                    <a:pt x="0" y="0"/>
                    <a:pt x="0" y="0"/>
                    <a:pt x="0" y="107"/>
                  </a:cubicBezTo>
                  <a:lnTo>
                    <a:pt x="107" y="107"/>
                  </a:lnTo>
                  <a:cubicBezTo>
                    <a:pt x="107" y="143"/>
                    <a:pt x="119" y="155"/>
                    <a:pt x="135" y="155"/>
                  </a:cubicBezTo>
                  <a:cubicBezTo>
                    <a:pt x="167" y="155"/>
                    <a:pt x="214" y="107"/>
                    <a:pt x="214" y="107"/>
                  </a:cubicBezTo>
                  <a:cubicBezTo>
                    <a:pt x="214" y="0"/>
                    <a:pt x="107" y="0"/>
                    <a:pt x="10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47" name="Google Shape;2447;p63"/>
            <p:cNvSpPr/>
            <p:nvPr/>
          </p:nvSpPr>
          <p:spPr>
            <a:xfrm>
              <a:off x="1501680" y="1207755"/>
              <a:ext cx="12629" cy="20113"/>
            </a:xfrm>
            <a:custGeom>
              <a:avLst/>
              <a:gdLst/>
              <a:ahLst/>
              <a:cxnLst/>
              <a:rect l="l" t="t" r="r" b="b"/>
              <a:pathLst>
                <a:path w="135" h="215" extrusionOk="0">
                  <a:moveTo>
                    <a:pt x="135" y="0"/>
                  </a:moveTo>
                  <a:cubicBezTo>
                    <a:pt x="1" y="0"/>
                    <a:pt x="1" y="0"/>
                    <a:pt x="1" y="107"/>
                  </a:cubicBezTo>
                  <a:cubicBezTo>
                    <a:pt x="1" y="107"/>
                    <a:pt x="1" y="214"/>
                    <a:pt x="135" y="214"/>
                  </a:cubicBezTo>
                  <a:lnTo>
                    <a:pt x="135" y="107"/>
                  </a:lnTo>
                  <a:lnTo>
                    <a:pt x="13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48" name="Google Shape;2448;p63"/>
            <p:cNvSpPr/>
            <p:nvPr/>
          </p:nvSpPr>
          <p:spPr>
            <a:xfrm>
              <a:off x="1669415" y="1207755"/>
              <a:ext cx="20207" cy="14500"/>
            </a:xfrm>
            <a:custGeom>
              <a:avLst/>
              <a:gdLst/>
              <a:ahLst/>
              <a:cxnLst/>
              <a:rect l="l" t="t" r="r" b="b"/>
              <a:pathLst>
                <a:path w="216" h="155" extrusionOk="0">
                  <a:moveTo>
                    <a:pt x="108" y="0"/>
                  </a:moveTo>
                  <a:cubicBezTo>
                    <a:pt x="108" y="0"/>
                    <a:pt x="1" y="0"/>
                    <a:pt x="1" y="107"/>
                  </a:cubicBezTo>
                  <a:lnTo>
                    <a:pt x="108" y="107"/>
                  </a:lnTo>
                  <a:cubicBezTo>
                    <a:pt x="144" y="143"/>
                    <a:pt x="168" y="155"/>
                    <a:pt x="183" y="155"/>
                  </a:cubicBezTo>
                  <a:cubicBezTo>
                    <a:pt x="215" y="155"/>
                    <a:pt x="215" y="107"/>
                    <a:pt x="215" y="107"/>
                  </a:cubicBezTo>
                  <a:cubicBezTo>
                    <a:pt x="215" y="0"/>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49" name="Google Shape;2449;p63"/>
            <p:cNvSpPr/>
            <p:nvPr/>
          </p:nvSpPr>
          <p:spPr>
            <a:xfrm>
              <a:off x="1148622" y="1352944"/>
              <a:ext cx="20113" cy="15342"/>
            </a:xfrm>
            <a:custGeom>
              <a:avLst/>
              <a:gdLst/>
              <a:ahLst/>
              <a:cxnLst/>
              <a:rect l="l" t="t" r="r" b="b"/>
              <a:pathLst>
                <a:path w="215" h="164" extrusionOk="0">
                  <a:moveTo>
                    <a:pt x="108" y="1"/>
                  </a:moveTo>
                  <a:cubicBezTo>
                    <a:pt x="108" y="1"/>
                    <a:pt x="1" y="1"/>
                    <a:pt x="1" y="108"/>
                  </a:cubicBezTo>
                  <a:lnTo>
                    <a:pt x="108" y="108"/>
                  </a:lnTo>
                  <a:cubicBezTo>
                    <a:pt x="140" y="148"/>
                    <a:pt x="162" y="164"/>
                    <a:pt x="178" y="164"/>
                  </a:cubicBezTo>
                  <a:cubicBezTo>
                    <a:pt x="215" y="164"/>
                    <a:pt x="215" y="76"/>
                    <a:pt x="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50" name="Google Shape;2450;p63"/>
            <p:cNvSpPr/>
            <p:nvPr/>
          </p:nvSpPr>
          <p:spPr>
            <a:xfrm>
              <a:off x="1326461" y="1352944"/>
              <a:ext cx="20113" cy="15342"/>
            </a:xfrm>
            <a:custGeom>
              <a:avLst/>
              <a:gdLst/>
              <a:ahLst/>
              <a:cxnLst/>
              <a:rect l="l" t="t" r="r" b="b"/>
              <a:pathLst>
                <a:path w="215" h="164" extrusionOk="0">
                  <a:moveTo>
                    <a:pt x="107" y="1"/>
                  </a:moveTo>
                  <a:cubicBezTo>
                    <a:pt x="0" y="1"/>
                    <a:pt x="0" y="1"/>
                    <a:pt x="0" y="108"/>
                  </a:cubicBezTo>
                  <a:lnTo>
                    <a:pt x="107" y="108"/>
                  </a:lnTo>
                  <a:cubicBezTo>
                    <a:pt x="107" y="148"/>
                    <a:pt x="117" y="164"/>
                    <a:pt x="130" y="164"/>
                  </a:cubicBezTo>
                  <a:cubicBezTo>
                    <a:pt x="162" y="164"/>
                    <a:pt x="214" y="76"/>
                    <a:pt x="21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51" name="Google Shape;2451;p63"/>
            <p:cNvSpPr/>
            <p:nvPr/>
          </p:nvSpPr>
          <p:spPr>
            <a:xfrm>
              <a:off x="1501680" y="1352944"/>
              <a:ext cx="12629" cy="10103"/>
            </a:xfrm>
            <a:custGeom>
              <a:avLst/>
              <a:gdLst/>
              <a:ahLst/>
              <a:cxnLst/>
              <a:rect l="l" t="t" r="r" b="b"/>
              <a:pathLst>
                <a:path w="135" h="108" extrusionOk="0">
                  <a:moveTo>
                    <a:pt x="135" y="1"/>
                  </a:moveTo>
                  <a:cubicBezTo>
                    <a:pt x="1" y="1"/>
                    <a:pt x="1" y="1"/>
                    <a:pt x="1" y="108"/>
                  </a:cubicBezTo>
                  <a:lnTo>
                    <a:pt x="135"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52" name="Google Shape;2452;p63"/>
            <p:cNvSpPr/>
            <p:nvPr/>
          </p:nvSpPr>
          <p:spPr>
            <a:xfrm>
              <a:off x="1669415" y="1352944"/>
              <a:ext cx="20207" cy="15342"/>
            </a:xfrm>
            <a:custGeom>
              <a:avLst/>
              <a:gdLst/>
              <a:ahLst/>
              <a:cxnLst/>
              <a:rect l="l" t="t" r="r" b="b"/>
              <a:pathLst>
                <a:path w="216" h="164" extrusionOk="0">
                  <a:moveTo>
                    <a:pt x="108" y="1"/>
                  </a:moveTo>
                  <a:cubicBezTo>
                    <a:pt x="108" y="1"/>
                    <a:pt x="1" y="1"/>
                    <a:pt x="1" y="108"/>
                  </a:cubicBezTo>
                  <a:lnTo>
                    <a:pt x="108" y="108"/>
                  </a:lnTo>
                  <a:cubicBezTo>
                    <a:pt x="140" y="148"/>
                    <a:pt x="163" y="164"/>
                    <a:pt x="178" y="164"/>
                  </a:cubicBezTo>
                  <a:cubicBezTo>
                    <a:pt x="215" y="164"/>
                    <a:pt x="215" y="76"/>
                    <a:pt x="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53" name="Google Shape;2453;p63"/>
            <p:cNvSpPr/>
            <p:nvPr/>
          </p:nvSpPr>
          <p:spPr>
            <a:xfrm>
              <a:off x="1148622" y="1500660"/>
              <a:ext cx="20113" cy="10103"/>
            </a:xfrm>
            <a:custGeom>
              <a:avLst/>
              <a:gdLst/>
              <a:ahLst/>
              <a:cxnLst/>
              <a:rect l="l" t="t" r="r" b="b"/>
              <a:pathLst>
                <a:path w="215" h="108" extrusionOk="0">
                  <a:moveTo>
                    <a:pt x="108" y="1"/>
                  </a:moveTo>
                  <a:cubicBezTo>
                    <a:pt x="108" y="1"/>
                    <a:pt x="1" y="1"/>
                    <a:pt x="1" y="108"/>
                  </a:cubicBezTo>
                  <a:lnTo>
                    <a:pt x="215" y="108"/>
                  </a:ln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54" name="Google Shape;2454;p63"/>
            <p:cNvSpPr/>
            <p:nvPr/>
          </p:nvSpPr>
          <p:spPr>
            <a:xfrm>
              <a:off x="1326461" y="1500660"/>
              <a:ext cx="20113" cy="10103"/>
            </a:xfrm>
            <a:custGeom>
              <a:avLst/>
              <a:gdLst/>
              <a:ahLst/>
              <a:cxnLst/>
              <a:rect l="l" t="t" r="r" b="b"/>
              <a:pathLst>
                <a:path w="215" h="108" extrusionOk="0">
                  <a:moveTo>
                    <a:pt x="107" y="1"/>
                  </a:moveTo>
                  <a:cubicBezTo>
                    <a:pt x="0" y="1"/>
                    <a:pt x="0" y="1"/>
                    <a:pt x="0" y="108"/>
                  </a:cubicBezTo>
                  <a:lnTo>
                    <a:pt x="214" y="108"/>
                  </a:lnTo>
                  <a:cubicBezTo>
                    <a:pt x="214" y="1"/>
                    <a:pt x="107" y="1"/>
                    <a:pt x="1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55" name="Google Shape;2455;p63"/>
            <p:cNvSpPr/>
            <p:nvPr/>
          </p:nvSpPr>
          <p:spPr>
            <a:xfrm>
              <a:off x="1501680" y="1500660"/>
              <a:ext cx="12629" cy="10103"/>
            </a:xfrm>
            <a:custGeom>
              <a:avLst/>
              <a:gdLst/>
              <a:ahLst/>
              <a:cxnLst/>
              <a:rect l="l" t="t" r="r" b="b"/>
              <a:pathLst>
                <a:path w="135" h="108" extrusionOk="0">
                  <a:moveTo>
                    <a:pt x="135" y="1"/>
                  </a:moveTo>
                  <a:cubicBezTo>
                    <a:pt x="1" y="1"/>
                    <a:pt x="1" y="1"/>
                    <a:pt x="1" y="108"/>
                  </a:cubicBezTo>
                  <a:lnTo>
                    <a:pt x="135"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56" name="Google Shape;2456;p63"/>
            <p:cNvSpPr/>
            <p:nvPr/>
          </p:nvSpPr>
          <p:spPr>
            <a:xfrm>
              <a:off x="1669415" y="1500660"/>
              <a:ext cx="20207" cy="10103"/>
            </a:xfrm>
            <a:custGeom>
              <a:avLst/>
              <a:gdLst/>
              <a:ahLst/>
              <a:cxnLst/>
              <a:rect l="l" t="t" r="r" b="b"/>
              <a:pathLst>
                <a:path w="216" h="108" extrusionOk="0">
                  <a:moveTo>
                    <a:pt x="108" y="1"/>
                  </a:moveTo>
                  <a:cubicBezTo>
                    <a:pt x="108" y="1"/>
                    <a:pt x="1" y="1"/>
                    <a:pt x="1" y="108"/>
                  </a:cubicBezTo>
                  <a:lnTo>
                    <a:pt x="215" y="108"/>
                  </a:ln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57" name="Google Shape;2457;p63"/>
            <p:cNvSpPr/>
            <p:nvPr/>
          </p:nvSpPr>
          <p:spPr>
            <a:xfrm>
              <a:off x="1148622" y="1645943"/>
              <a:ext cx="20113" cy="10103"/>
            </a:xfrm>
            <a:custGeom>
              <a:avLst/>
              <a:gdLst/>
              <a:ahLst/>
              <a:cxnLst/>
              <a:rect l="l" t="t" r="r" b="b"/>
              <a:pathLst>
                <a:path w="215" h="108" extrusionOk="0">
                  <a:moveTo>
                    <a:pt x="1" y="0"/>
                  </a:moveTo>
                  <a:cubicBezTo>
                    <a:pt x="1" y="107"/>
                    <a:pt x="108" y="107"/>
                    <a:pt x="108" y="107"/>
                  </a:cubicBezTo>
                  <a:cubicBezTo>
                    <a:pt x="215" y="107"/>
                    <a:pt x="215" y="107"/>
                    <a:pt x="21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58" name="Google Shape;2458;p63"/>
            <p:cNvSpPr/>
            <p:nvPr/>
          </p:nvSpPr>
          <p:spPr>
            <a:xfrm>
              <a:off x="1326461" y="1645943"/>
              <a:ext cx="20113" cy="10103"/>
            </a:xfrm>
            <a:custGeom>
              <a:avLst/>
              <a:gdLst/>
              <a:ahLst/>
              <a:cxnLst/>
              <a:rect l="l" t="t" r="r" b="b"/>
              <a:pathLst>
                <a:path w="215" h="108" extrusionOk="0">
                  <a:moveTo>
                    <a:pt x="0" y="0"/>
                  </a:moveTo>
                  <a:cubicBezTo>
                    <a:pt x="0" y="107"/>
                    <a:pt x="0" y="107"/>
                    <a:pt x="107" y="107"/>
                  </a:cubicBezTo>
                  <a:cubicBezTo>
                    <a:pt x="107" y="107"/>
                    <a:pt x="214" y="107"/>
                    <a:pt x="21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59" name="Google Shape;2459;p63"/>
            <p:cNvSpPr/>
            <p:nvPr/>
          </p:nvSpPr>
          <p:spPr>
            <a:xfrm>
              <a:off x="1501680" y="1645943"/>
              <a:ext cx="12629" cy="10103"/>
            </a:xfrm>
            <a:custGeom>
              <a:avLst/>
              <a:gdLst/>
              <a:ahLst/>
              <a:cxnLst/>
              <a:rect l="l" t="t" r="r" b="b"/>
              <a:pathLst>
                <a:path w="135" h="108" extrusionOk="0">
                  <a:moveTo>
                    <a:pt x="1" y="0"/>
                  </a:moveTo>
                  <a:cubicBezTo>
                    <a:pt x="1" y="107"/>
                    <a:pt x="1" y="107"/>
                    <a:pt x="135" y="107"/>
                  </a:cubicBezTo>
                  <a:lnTo>
                    <a:pt x="13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60" name="Google Shape;2460;p63"/>
            <p:cNvSpPr/>
            <p:nvPr/>
          </p:nvSpPr>
          <p:spPr>
            <a:xfrm>
              <a:off x="1669415" y="1645943"/>
              <a:ext cx="20207" cy="10103"/>
            </a:xfrm>
            <a:custGeom>
              <a:avLst/>
              <a:gdLst/>
              <a:ahLst/>
              <a:cxnLst/>
              <a:rect l="l" t="t" r="r" b="b"/>
              <a:pathLst>
                <a:path w="216" h="108" extrusionOk="0">
                  <a:moveTo>
                    <a:pt x="1" y="0"/>
                  </a:moveTo>
                  <a:cubicBezTo>
                    <a:pt x="1" y="107"/>
                    <a:pt x="108" y="107"/>
                    <a:pt x="108" y="107"/>
                  </a:cubicBezTo>
                  <a:cubicBezTo>
                    <a:pt x="215" y="107"/>
                    <a:pt x="215" y="107"/>
                    <a:pt x="21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61" name="Google Shape;2461;p63"/>
            <p:cNvSpPr/>
            <p:nvPr/>
          </p:nvSpPr>
          <p:spPr>
            <a:xfrm>
              <a:off x="1148622" y="1787016"/>
              <a:ext cx="20113" cy="14220"/>
            </a:xfrm>
            <a:custGeom>
              <a:avLst/>
              <a:gdLst/>
              <a:ahLst/>
              <a:cxnLst/>
              <a:rect l="l" t="t" r="r" b="b"/>
              <a:pathLst>
                <a:path w="215" h="152" extrusionOk="0">
                  <a:moveTo>
                    <a:pt x="86" y="0"/>
                  </a:moveTo>
                  <a:cubicBezTo>
                    <a:pt x="54" y="0"/>
                    <a:pt x="1" y="76"/>
                    <a:pt x="1" y="152"/>
                  </a:cubicBezTo>
                  <a:lnTo>
                    <a:pt x="108" y="152"/>
                  </a:lnTo>
                  <a:cubicBezTo>
                    <a:pt x="215" y="152"/>
                    <a:pt x="215" y="152"/>
                    <a:pt x="215" y="45"/>
                  </a:cubicBezTo>
                  <a:lnTo>
                    <a:pt x="108" y="45"/>
                  </a:lnTo>
                  <a:cubicBezTo>
                    <a:pt x="108" y="13"/>
                    <a:pt x="99" y="0"/>
                    <a:pt x="8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62" name="Google Shape;2462;p63"/>
            <p:cNvSpPr/>
            <p:nvPr/>
          </p:nvSpPr>
          <p:spPr>
            <a:xfrm>
              <a:off x="1326461" y="1787016"/>
              <a:ext cx="20113" cy="14220"/>
            </a:xfrm>
            <a:custGeom>
              <a:avLst/>
              <a:gdLst/>
              <a:ahLst/>
              <a:cxnLst/>
              <a:rect l="l" t="t" r="r" b="b"/>
              <a:pathLst>
                <a:path w="215" h="152" extrusionOk="0">
                  <a:moveTo>
                    <a:pt x="38" y="0"/>
                  </a:moveTo>
                  <a:cubicBezTo>
                    <a:pt x="0" y="0"/>
                    <a:pt x="0" y="76"/>
                    <a:pt x="0" y="152"/>
                  </a:cubicBezTo>
                  <a:lnTo>
                    <a:pt x="107" y="152"/>
                  </a:lnTo>
                  <a:cubicBezTo>
                    <a:pt x="107" y="152"/>
                    <a:pt x="214" y="152"/>
                    <a:pt x="214" y="45"/>
                  </a:cubicBezTo>
                  <a:lnTo>
                    <a:pt x="107" y="45"/>
                  </a:lnTo>
                  <a:cubicBezTo>
                    <a:pt x="76" y="13"/>
                    <a:pt x="54" y="0"/>
                    <a:pt x="3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63" name="Google Shape;2463;p63"/>
            <p:cNvSpPr/>
            <p:nvPr/>
          </p:nvSpPr>
          <p:spPr>
            <a:xfrm>
              <a:off x="1501680" y="1791132"/>
              <a:ext cx="12629" cy="10103"/>
            </a:xfrm>
            <a:custGeom>
              <a:avLst/>
              <a:gdLst/>
              <a:ahLst/>
              <a:cxnLst/>
              <a:rect l="l" t="t" r="r" b="b"/>
              <a:pathLst>
                <a:path w="135" h="108" extrusionOk="0">
                  <a:moveTo>
                    <a:pt x="1" y="1"/>
                  </a:moveTo>
                  <a:cubicBezTo>
                    <a:pt x="1" y="108"/>
                    <a:pt x="1" y="108"/>
                    <a:pt x="135" y="108"/>
                  </a:cubicBez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64" name="Google Shape;2464;p63"/>
            <p:cNvSpPr/>
            <p:nvPr/>
          </p:nvSpPr>
          <p:spPr>
            <a:xfrm>
              <a:off x="1669415" y="1787016"/>
              <a:ext cx="20207" cy="14220"/>
            </a:xfrm>
            <a:custGeom>
              <a:avLst/>
              <a:gdLst/>
              <a:ahLst/>
              <a:cxnLst/>
              <a:rect l="l" t="t" r="r" b="b"/>
              <a:pathLst>
                <a:path w="216" h="152" extrusionOk="0">
                  <a:moveTo>
                    <a:pt x="86" y="0"/>
                  </a:moveTo>
                  <a:cubicBezTo>
                    <a:pt x="55" y="0"/>
                    <a:pt x="1" y="76"/>
                    <a:pt x="1" y="152"/>
                  </a:cubicBezTo>
                  <a:lnTo>
                    <a:pt x="108" y="152"/>
                  </a:lnTo>
                  <a:cubicBezTo>
                    <a:pt x="215" y="152"/>
                    <a:pt x="215" y="152"/>
                    <a:pt x="215" y="45"/>
                  </a:cubicBezTo>
                  <a:lnTo>
                    <a:pt x="108" y="45"/>
                  </a:lnTo>
                  <a:cubicBezTo>
                    <a:pt x="108" y="13"/>
                    <a:pt x="99" y="0"/>
                    <a:pt x="8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65" name="Google Shape;2465;p63"/>
            <p:cNvSpPr/>
            <p:nvPr/>
          </p:nvSpPr>
          <p:spPr>
            <a:xfrm>
              <a:off x="1148622" y="1926312"/>
              <a:ext cx="20113" cy="22639"/>
            </a:xfrm>
            <a:custGeom>
              <a:avLst/>
              <a:gdLst/>
              <a:ahLst/>
              <a:cxnLst/>
              <a:rect l="l" t="t" r="r" b="b"/>
              <a:pathLst>
                <a:path w="215" h="242" extrusionOk="0">
                  <a:moveTo>
                    <a:pt x="108" y="1"/>
                  </a:moveTo>
                  <a:lnTo>
                    <a:pt x="1" y="135"/>
                  </a:lnTo>
                  <a:lnTo>
                    <a:pt x="108" y="242"/>
                  </a:lnTo>
                  <a:cubicBezTo>
                    <a:pt x="215" y="242"/>
                    <a:pt x="215" y="242"/>
                    <a:pt x="215" y="135"/>
                  </a:cubicBez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66" name="Google Shape;2466;p63"/>
            <p:cNvSpPr/>
            <p:nvPr/>
          </p:nvSpPr>
          <p:spPr>
            <a:xfrm>
              <a:off x="1326461" y="1926312"/>
              <a:ext cx="20113" cy="22639"/>
            </a:xfrm>
            <a:custGeom>
              <a:avLst/>
              <a:gdLst/>
              <a:ahLst/>
              <a:cxnLst/>
              <a:rect l="l" t="t" r="r" b="b"/>
              <a:pathLst>
                <a:path w="215" h="242" extrusionOk="0">
                  <a:moveTo>
                    <a:pt x="107" y="1"/>
                  </a:moveTo>
                  <a:cubicBezTo>
                    <a:pt x="0" y="1"/>
                    <a:pt x="0" y="135"/>
                    <a:pt x="0" y="135"/>
                  </a:cubicBezTo>
                  <a:cubicBezTo>
                    <a:pt x="0" y="242"/>
                    <a:pt x="0" y="242"/>
                    <a:pt x="107" y="242"/>
                  </a:cubicBezTo>
                  <a:cubicBezTo>
                    <a:pt x="107" y="242"/>
                    <a:pt x="214" y="242"/>
                    <a:pt x="214" y="135"/>
                  </a:cubicBezTo>
                  <a:cubicBezTo>
                    <a:pt x="214" y="135"/>
                    <a:pt x="107" y="135"/>
                    <a:pt x="1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67" name="Google Shape;2467;p63"/>
            <p:cNvSpPr/>
            <p:nvPr/>
          </p:nvSpPr>
          <p:spPr>
            <a:xfrm>
              <a:off x="1501680" y="1926312"/>
              <a:ext cx="12629" cy="22639"/>
            </a:xfrm>
            <a:custGeom>
              <a:avLst/>
              <a:gdLst/>
              <a:ahLst/>
              <a:cxnLst/>
              <a:rect l="l" t="t" r="r" b="b"/>
              <a:pathLst>
                <a:path w="135" h="242" extrusionOk="0">
                  <a:moveTo>
                    <a:pt x="135" y="1"/>
                  </a:moveTo>
                  <a:cubicBezTo>
                    <a:pt x="1" y="1"/>
                    <a:pt x="1" y="135"/>
                    <a:pt x="1" y="135"/>
                  </a:cubicBezTo>
                  <a:cubicBezTo>
                    <a:pt x="1" y="242"/>
                    <a:pt x="1" y="242"/>
                    <a:pt x="135" y="242"/>
                  </a:cubicBezTo>
                  <a:lnTo>
                    <a:pt x="135" y="135"/>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68" name="Google Shape;2468;p63"/>
            <p:cNvSpPr/>
            <p:nvPr/>
          </p:nvSpPr>
          <p:spPr>
            <a:xfrm>
              <a:off x="1669415" y="1926312"/>
              <a:ext cx="20207" cy="22639"/>
            </a:xfrm>
            <a:custGeom>
              <a:avLst/>
              <a:gdLst/>
              <a:ahLst/>
              <a:cxnLst/>
              <a:rect l="l" t="t" r="r" b="b"/>
              <a:pathLst>
                <a:path w="216" h="242" extrusionOk="0">
                  <a:moveTo>
                    <a:pt x="108" y="1"/>
                  </a:moveTo>
                  <a:lnTo>
                    <a:pt x="1" y="135"/>
                  </a:lnTo>
                  <a:cubicBezTo>
                    <a:pt x="1" y="242"/>
                    <a:pt x="108" y="242"/>
                    <a:pt x="108" y="242"/>
                  </a:cubicBezTo>
                  <a:cubicBezTo>
                    <a:pt x="215" y="242"/>
                    <a:pt x="215" y="242"/>
                    <a:pt x="215" y="135"/>
                  </a:cubicBez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469" name="Google Shape;2469;p63"/>
          <p:cNvGrpSpPr/>
          <p:nvPr/>
        </p:nvGrpSpPr>
        <p:grpSpPr>
          <a:xfrm>
            <a:off x="339929" y="1417755"/>
            <a:ext cx="543432" cy="741197"/>
            <a:chOff x="2878829" y="3023092"/>
            <a:chExt cx="543432" cy="741197"/>
          </a:xfrm>
        </p:grpSpPr>
        <p:sp>
          <p:nvSpPr>
            <p:cNvPr id="2470" name="Google Shape;2470;p63"/>
            <p:cNvSpPr/>
            <p:nvPr/>
          </p:nvSpPr>
          <p:spPr>
            <a:xfrm>
              <a:off x="2878829" y="3023092"/>
              <a:ext cx="22639" cy="20113"/>
            </a:xfrm>
            <a:custGeom>
              <a:avLst/>
              <a:gdLst/>
              <a:ahLst/>
              <a:cxnLst/>
              <a:rect l="l" t="t" r="r" b="b"/>
              <a:pathLst>
                <a:path w="242" h="215" extrusionOk="0">
                  <a:moveTo>
                    <a:pt x="135" y="0"/>
                  </a:moveTo>
                  <a:lnTo>
                    <a:pt x="1" y="107"/>
                  </a:lnTo>
                  <a:cubicBezTo>
                    <a:pt x="1" y="214"/>
                    <a:pt x="135" y="214"/>
                    <a:pt x="135" y="214"/>
                  </a:cubicBezTo>
                  <a:cubicBezTo>
                    <a:pt x="135" y="214"/>
                    <a:pt x="242" y="214"/>
                    <a:pt x="242" y="107"/>
                  </a:cubicBezTo>
                  <a:lnTo>
                    <a:pt x="13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71" name="Google Shape;2471;p63"/>
            <p:cNvSpPr/>
            <p:nvPr/>
          </p:nvSpPr>
          <p:spPr>
            <a:xfrm>
              <a:off x="3056668" y="3023092"/>
              <a:ext cx="10103" cy="20113"/>
            </a:xfrm>
            <a:custGeom>
              <a:avLst/>
              <a:gdLst/>
              <a:ahLst/>
              <a:cxnLst/>
              <a:rect l="l" t="t" r="r" b="b"/>
              <a:pathLst>
                <a:path w="108" h="215" extrusionOk="0">
                  <a:moveTo>
                    <a:pt x="107" y="0"/>
                  </a:moveTo>
                  <a:cubicBezTo>
                    <a:pt x="0" y="0"/>
                    <a:pt x="0" y="107"/>
                    <a:pt x="0" y="107"/>
                  </a:cubicBezTo>
                  <a:lnTo>
                    <a:pt x="0" y="214"/>
                  </a:lnTo>
                  <a:cubicBezTo>
                    <a:pt x="107" y="214"/>
                    <a:pt x="107" y="214"/>
                    <a:pt x="107" y="107"/>
                  </a:cubicBezTo>
                  <a:lnTo>
                    <a:pt x="1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72" name="Google Shape;2472;p63"/>
            <p:cNvSpPr/>
            <p:nvPr/>
          </p:nvSpPr>
          <p:spPr>
            <a:xfrm>
              <a:off x="3224403" y="3023092"/>
              <a:ext cx="20113" cy="20113"/>
            </a:xfrm>
            <a:custGeom>
              <a:avLst/>
              <a:gdLst/>
              <a:ahLst/>
              <a:cxnLst/>
              <a:rect l="l" t="t" r="r" b="b"/>
              <a:pathLst>
                <a:path w="215" h="215" extrusionOk="0">
                  <a:moveTo>
                    <a:pt x="108" y="0"/>
                  </a:moveTo>
                  <a:lnTo>
                    <a:pt x="0" y="107"/>
                  </a:lnTo>
                  <a:lnTo>
                    <a:pt x="108" y="214"/>
                  </a:lnTo>
                  <a:cubicBezTo>
                    <a:pt x="215" y="214"/>
                    <a:pt x="215" y="214"/>
                    <a:pt x="215" y="107"/>
                  </a:cubicBezTo>
                  <a:cubicBezTo>
                    <a:pt x="215" y="107"/>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73" name="Google Shape;2473;p63"/>
            <p:cNvSpPr/>
            <p:nvPr/>
          </p:nvSpPr>
          <p:spPr>
            <a:xfrm>
              <a:off x="3402148" y="3023092"/>
              <a:ext cx="20113" cy="20113"/>
            </a:xfrm>
            <a:custGeom>
              <a:avLst/>
              <a:gdLst/>
              <a:ahLst/>
              <a:cxnLst/>
              <a:rect l="l" t="t" r="r" b="b"/>
              <a:pathLst>
                <a:path w="215" h="215" extrusionOk="0">
                  <a:moveTo>
                    <a:pt x="108" y="0"/>
                  </a:moveTo>
                  <a:cubicBezTo>
                    <a:pt x="1" y="0"/>
                    <a:pt x="1" y="107"/>
                    <a:pt x="1" y="107"/>
                  </a:cubicBezTo>
                  <a:cubicBezTo>
                    <a:pt x="1" y="214"/>
                    <a:pt x="1" y="214"/>
                    <a:pt x="108" y="214"/>
                  </a:cubicBezTo>
                  <a:cubicBezTo>
                    <a:pt x="108" y="214"/>
                    <a:pt x="215" y="214"/>
                    <a:pt x="215" y="107"/>
                  </a:cubicBezTo>
                  <a:lnTo>
                    <a:pt x="10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74" name="Google Shape;2474;p63"/>
            <p:cNvSpPr/>
            <p:nvPr/>
          </p:nvSpPr>
          <p:spPr>
            <a:xfrm>
              <a:off x="2878829" y="3168282"/>
              <a:ext cx="22639" cy="22639"/>
            </a:xfrm>
            <a:custGeom>
              <a:avLst/>
              <a:gdLst/>
              <a:ahLst/>
              <a:cxnLst/>
              <a:rect l="l" t="t" r="r" b="b"/>
              <a:pathLst>
                <a:path w="242" h="242" extrusionOk="0">
                  <a:moveTo>
                    <a:pt x="135" y="1"/>
                  </a:moveTo>
                  <a:lnTo>
                    <a:pt x="1" y="108"/>
                  </a:lnTo>
                  <a:lnTo>
                    <a:pt x="135" y="242"/>
                  </a:lnTo>
                  <a:lnTo>
                    <a:pt x="242"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75" name="Google Shape;2475;p63"/>
            <p:cNvSpPr/>
            <p:nvPr/>
          </p:nvSpPr>
          <p:spPr>
            <a:xfrm>
              <a:off x="3056668" y="3168282"/>
              <a:ext cx="10103" cy="22639"/>
            </a:xfrm>
            <a:custGeom>
              <a:avLst/>
              <a:gdLst/>
              <a:ahLst/>
              <a:cxnLst/>
              <a:rect l="l" t="t" r="r" b="b"/>
              <a:pathLst>
                <a:path w="108" h="242" extrusionOk="0">
                  <a:moveTo>
                    <a:pt x="107" y="1"/>
                  </a:moveTo>
                  <a:cubicBezTo>
                    <a:pt x="0" y="1"/>
                    <a:pt x="0" y="108"/>
                    <a:pt x="0" y="108"/>
                  </a:cubicBezTo>
                  <a:cubicBezTo>
                    <a:pt x="0" y="108"/>
                    <a:pt x="0" y="242"/>
                    <a:pt x="107" y="242"/>
                  </a:cubicBezTo>
                  <a:lnTo>
                    <a:pt x="107" y="108"/>
                  </a:ln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76" name="Google Shape;2476;p63"/>
            <p:cNvSpPr/>
            <p:nvPr/>
          </p:nvSpPr>
          <p:spPr>
            <a:xfrm>
              <a:off x="3224403" y="3168282"/>
              <a:ext cx="20113" cy="22639"/>
            </a:xfrm>
            <a:custGeom>
              <a:avLst/>
              <a:gdLst/>
              <a:ahLst/>
              <a:cxnLst/>
              <a:rect l="l" t="t" r="r" b="b"/>
              <a:pathLst>
                <a:path w="215" h="242" extrusionOk="0">
                  <a:moveTo>
                    <a:pt x="108" y="1"/>
                  </a:moveTo>
                  <a:lnTo>
                    <a:pt x="0" y="108"/>
                  </a:lnTo>
                  <a:lnTo>
                    <a:pt x="108" y="242"/>
                  </a:lnTo>
                  <a:cubicBezTo>
                    <a:pt x="215" y="242"/>
                    <a:pt x="215" y="108"/>
                    <a:pt x="215" y="108"/>
                  </a:cubicBezTo>
                  <a:cubicBezTo>
                    <a:pt x="215" y="108"/>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77" name="Google Shape;2477;p63"/>
            <p:cNvSpPr/>
            <p:nvPr/>
          </p:nvSpPr>
          <p:spPr>
            <a:xfrm>
              <a:off x="3402148" y="3168282"/>
              <a:ext cx="20113" cy="22639"/>
            </a:xfrm>
            <a:custGeom>
              <a:avLst/>
              <a:gdLst/>
              <a:ahLst/>
              <a:cxnLst/>
              <a:rect l="l" t="t" r="r" b="b"/>
              <a:pathLst>
                <a:path w="215" h="242" extrusionOk="0">
                  <a:moveTo>
                    <a:pt x="108" y="1"/>
                  </a:moveTo>
                  <a:cubicBezTo>
                    <a:pt x="1" y="1"/>
                    <a:pt x="1" y="108"/>
                    <a:pt x="1" y="108"/>
                  </a:cubicBezTo>
                  <a:cubicBezTo>
                    <a:pt x="1" y="108"/>
                    <a:pt x="1" y="242"/>
                    <a:pt x="108" y="242"/>
                  </a:cubicBezTo>
                  <a:lnTo>
                    <a:pt x="215" y="108"/>
                  </a:ln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78" name="Google Shape;2478;p63"/>
            <p:cNvSpPr/>
            <p:nvPr/>
          </p:nvSpPr>
          <p:spPr>
            <a:xfrm>
              <a:off x="2878829" y="3315997"/>
              <a:ext cx="22639" cy="20113"/>
            </a:xfrm>
            <a:custGeom>
              <a:avLst/>
              <a:gdLst/>
              <a:ahLst/>
              <a:cxnLst/>
              <a:rect l="l" t="t" r="r" b="b"/>
              <a:pathLst>
                <a:path w="242" h="215" extrusionOk="0">
                  <a:moveTo>
                    <a:pt x="135" y="1"/>
                  </a:moveTo>
                  <a:lnTo>
                    <a:pt x="1" y="108"/>
                  </a:lnTo>
                  <a:lnTo>
                    <a:pt x="135" y="215"/>
                  </a:lnTo>
                  <a:lnTo>
                    <a:pt x="242"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79" name="Google Shape;2479;p63"/>
            <p:cNvSpPr/>
            <p:nvPr/>
          </p:nvSpPr>
          <p:spPr>
            <a:xfrm>
              <a:off x="3056668" y="3315997"/>
              <a:ext cx="10103" cy="20113"/>
            </a:xfrm>
            <a:custGeom>
              <a:avLst/>
              <a:gdLst/>
              <a:ahLst/>
              <a:cxnLst/>
              <a:rect l="l" t="t" r="r" b="b"/>
              <a:pathLst>
                <a:path w="108" h="215" extrusionOk="0">
                  <a:moveTo>
                    <a:pt x="107" y="1"/>
                  </a:moveTo>
                  <a:cubicBezTo>
                    <a:pt x="0" y="1"/>
                    <a:pt x="0" y="108"/>
                    <a:pt x="0" y="108"/>
                  </a:cubicBezTo>
                  <a:lnTo>
                    <a:pt x="0" y="215"/>
                  </a:lnTo>
                  <a:cubicBezTo>
                    <a:pt x="107" y="215"/>
                    <a:pt x="107" y="108"/>
                    <a:pt x="107" y="108"/>
                  </a:cubicBez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80" name="Google Shape;2480;p63"/>
            <p:cNvSpPr/>
            <p:nvPr/>
          </p:nvSpPr>
          <p:spPr>
            <a:xfrm>
              <a:off x="3224403" y="3315997"/>
              <a:ext cx="20113" cy="20113"/>
            </a:xfrm>
            <a:custGeom>
              <a:avLst/>
              <a:gdLst/>
              <a:ahLst/>
              <a:cxnLst/>
              <a:rect l="l" t="t" r="r" b="b"/>
              <a:pathLst>
                <a:path w="215" h="215" extrusionOk="0">
                  <a:moveTo>
                    <a:pt x="108" y="1"/>
                  </a:moveTo>
                  <a:lnTo>
                    <a:pt x="0" y="108"/>
                  </a:lnTo>
                  <a:cubicBezTo>
                    <a:pt x="108" y="108"/>
                    <a:pt x="108" y="215"/>
                    <a:pt x="108" y="215"/>
                  </a:cubicBezTo>
                  <a:cubicBezTo>
                    <a:pt x="215" y="215"/>
                    <a:pt x="215" y="108"/>
                    <a:pt x="215" y="108"/>
                  </a:cubicBez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81" name="Google Shape;2481;p63"/>
            <p:cNvSpPr/>
            <p:nvPr/>
          </p:nvSpPr>
          <p:spPr>
            <a:xfrm>
              <a:off x="3402148" y="3315997"/>
              <a:ext cx="20113" cy="20113"/>
            </a:xfrm>
            <a:custGeom>
              <a:avLst/>
              <a:gdLst/>
              <a:ahLst/>
              <a:cxnLst/>
              <a:rect l="l" t="t" r="r" b="b"/>
              <a:pathLst>
                <a:path w="215" h="215" extrusionOk="0">
                  <a:moveTo>
                    <a:pt x="108" y="1"/>
                  </a:moveTo>
                  <a:cubicBezTo>
                    <a:pt x="1" y="1"/>
                    <a:pt x="1" y="108"/>
                    <a:pt x="1" y="108"/>
                  </a:cubicBezTo>
                  <a:cubicBezTo>
                    <a:pt x="1" y="108"/>
                    <a:pt x="1" y="215"/>
                    <a:pt x="108" y="215"/>
                  </a:cubicBezTo>
                  <a:lnTo>
                    <a:pt x="215" y="108"/>
                  </a:ln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82" name="Google Shape;2482;p63"/>
            <p:cNvSpPr/>
            <p:nvPr/>
          </p:nvSpPr>
          <p:spPr>
            <a:xfrm>
              <a:off x="2878829" y="3461281"/>
              <a:ext cx="22639" cy="20113"/>
            </a:xfrm>
            <a:custGeom>
              <a:avLst/>
              <a:gdLst/>
              <a:ahLst/>
              <a:cxnLst/>
              <a:rect l="l" t="t" r="r" b="b"/>
              <a:pathLst>
                <a:path w="242" h="215" extrusionOk="0">
                  <a:moveTo>
                    <a:pt x="135" y="0"/>
                  </a:moveTo>
                  <a:cubicBezTo>
                    <a:pt x="135" y="0"/>
                    <a:pt x="1" y="0"/>
                    <a:pt x="1" y="107"/>
                  </a:cubicBezTo>
                  <a:lnTo>
                    <a:pt x="135" y="214"/>
                  </a:lnTo>
                  <a:lnTo>
                    <a:pt x="242" y="107"/>
                  </a:lnTo>
                  <a:cubicBezTo>
                    <a:pt x="242" y="0"/>
                    <a:pt x="135" y="0"/>
                    <a:pt x="1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83" name="Google Shape;2483;p63"/>
            <p:cNvSpPr/>
            <p:nvPr/>
          </p:nvSpPr>
          <p:spPr>
            <a:xfrm>
              <a:off x="3056668" y="3461281"/>
              <a:ext cx="10103" cy="20113"/>
            </a:xfrm>
            <a:custGeom>
              <a:avLst/>
              <a:gdLst/>
              <a:ahLst/>
              <a:cxnLst/>
              <a:rect l="l" t="t" r="r" b="b"/>
              <a:pathLst>
                <a:path w="108" h="215" extrusionOk="0">
                  <a:moveTo>
                    <a:pt x="107" y="0"/>
                  </a:moveTo>
                  <a:cubicBezTo>
                    <a:pt x="0" y="0"/>
                    <a:pt x="0" y="0"/>
                    <a:pt x="0" y="107"/>
                  </a:cubicBezTo>
                  <a:lnTo>
                    <a:pt x="0" y="214"/>
                  </a:lnTo>
                  <a:cubicBezTo>
                    <a:pt x="107" y="214"/>
                    <a:pt x="107" y="107"/>
                    <a:pt x="107" y="107"/>
                  </a:cubicBezTo>
                  <a:lnTo>
                    <a:pt x="1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84" name="Google Shape;2484;p63"/>
            <p:cNvSpPr/>
            <p:nvPr/>
          </p:nvSpPr>
          <p:spPr>
            <a:xfrm>
              <a:off x="3224403" y="3461281"/>
              <a:ext cx="20113" cy="20113"/>
            </a:xfrm>
            <a:custGeom>
              <a:avLst/>
              <a:gdLst/>
              <a:ahLst/>
              <a:cxnLst/>
              <a:rect l="l" t="t" r="r" b="b"/>
              <a:pathLst>
                <a:path w="215" h="215" extrusionOk="0">
                  <a:moveTo>
                    <a:pt x="108" y="0"/>
                  </a:moveTo>
                  <a:cubicBezTo>
                    <a:pt x="108" y="0"/>
                    <a:pt x="0" y="0"/>
                    <a:pt x="0" y="107"/>
                  </a:cubicBezTo>
                  <a:cubicBezTo>
                    <a:pt x="108" y="107"/>
                    <a:pt x="108" y="107"/>
                    <a:pt x="108" y="214"/>
                  </a:cubicBezTo>
                  <a:cubicBezTo>
                    <a:pt x="215" y="214"/>
                    <a:pt x="215" y="107"/>
                    <a:pt x="215" y="107"/>
                  </a:cubicBezTo>
                  <a:cubicBezTo>
                    <a:pt x="215" y="0"/>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85" name="Google Shape;2485;p63"/>
            <p:cNvSpPr/>
            <p:nvPr/>
          </p:nvSpPr>
          <p:spPr>
            <a:xfrm>
              <a:off x="3402148" y="3461281"/>
              <a:ext cx="20113" cy="20113"/>
            </a:xfrm>
            <a:custGeom>
              <a:avLst/>
              <a:gdLst/>
              <a:ahLst/>
              <a:cxnLst/>
              <a:rect l="l" t="t" r="r" b="b"/>
              <a:pathLst>
                <a:path w="215" h="215" extrusionOk="0">
                  <a:moveTo>
                    <a:pt x="108" y="0"/>
                  </a:moveTo>
                  <a:cubicBezTo>
                    <a:pt x="1" y="0"/>
                    <a:pt x="1" y="0"/>
                    <a:pt x="1" y="107"/>
                  </a:cubicBezTo>
                  <a:cubicBezTo>
                    <a:pt x="1" y="107"/>
                    <a:pt x="1" y="214"/>
                    <a:pt x="108" y="214"/>
                  </a:cubicBezTo>
                  <a:lnTo>
                    <a:pt x="215" y="107"/>
                  </a:lnTo>
                  <a:cubicBezTo>
                    <a:pt x="215" y="0"/>
                    <a:pt x="108"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86" name="Google Shape;2486;p63"/>
            <p:cNvSpPr/>
            <p:nvPr/>
          </p:nvSpPr>
          <p:spPr>
            <a:xfrm>
              <a:off x="2878829" y="3606470"/>
              <a:ext cx="22639" cy="10103"/>
            </a:xfrm>
            <a:custGeom>
              <a:avLst/>
              <a:gdLst/>
              <a:ahLst/>
              <a:cxnLst/>
              <a:rect l="l" t="t" r="r" b="b"/>
              <a:pathLst>
                <a:path w="242" h="108" extrusionOk="0">
                  <a:moveTo>
                    <a:pt x="135" y="1"/>
                  </a:moveTo>
                  <a:cubicBezTo>
                    <a:pt x="135" y="1"/>
                    <a:pt x="1" y="1"/>
                    <a:pt x="1" y="108"/>
                  </a:cubicBezTo>
                  <a:lnTo>
                    <a:pt x="242" y="108"/>
                  </a:lnTo>
                  <a:cubicBezTo>
                    <a:pt x="242" y="1"/>
                    <a:pt x="135" y="1"/>
                    <a:pt x="1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87" name="Google Shape;2487;p63"/>
            <p:cNvSpPr/>
            <p:nvPr/>
          </p:nvSpPr>
          <p:spPr>
            <a:xfrm>
              <a:off x="3056668" y="3606470"/>
              <a:ext cx="10103" cy="15342"/>
            </a:xfrm>
            <a:custGeom>
              <a:avLst/>
              <a:gdLst/>
              <a:ahLst/>
              <a:cxnLst/>
              <a:rect l="l" t="t" r="r" b="b"/>
              <a:pathLst>
                <a:path w="108" h="164" extrusionOk="0">
                  <a:moveTo>
                    <a:pt x="107" y="1"/>
                  </a:moveTo>
                  <a:cubicBezTo>
                    <a:pt x="0" y="1"/>
                    <a:pt x="0" y="1"/>
                    <a:pt x="0" y="108"/>
                  </a:cubicBezTo>
                  <a:cubicBezTo>
                    <a:pt x="32" y="148"/>
                    <a:pt x="55" y="164"/>
                    <a:pt x="70" y="164"/>
                  </a:cubicBezTo>
                  <a:cubicBezTo>
                    <a:pt x="107" y="164"/>
                    <a:pt x="107" y="76"/>
                    <a:pt x="1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88" name="Google Shape;2488;p63"/>
            <p:cNvSpPr/>
            <p:nvPr/>
          </p:nvSpPr>
          <p:spPr>
            <a:xfrm>
              <a:off x="3224403" y="3606470"/>
              <a:ext cx="20113" cy="15342"/>
            </a:xfrm>
            <a:custGeom>
              <a:avLst/>
              <a:gdLst/>
              <a:ahLst/>
              <a:cxnLst/>
              <a:rect l="l" t="t" r="r" b="b"/>
              <a:pathLst>
                <a:path w="215" h="164" extrusionOk="0">
                  <a:moveTo>
                    <a:pt x="108" y="1"/>
                  </a:moveTo>
                  <a:cubicBezTo>
                    <a:pt x="108" y="1"/>
                    <a:pt x="0" y="1"/>
                    <a:pt x="0" y="108"/>
                  </a:cubicBezTo>
                  <a:lnTo>
                    <a:pt x="108" y="108"/>
                  </a:lnTo>
                  <a:cubicBezTo>
                    <a:pt x="140" y="148"/>
                    <a:pt x="162" y="164"/>
                    <a:pt x="178" y="164"/>
                  </a:cubicBezTo>
                  <a:cubicBezTo>
                    <a:pt x="215" y="164"/>
                    <a:pt x="215" y="76"/>
                    <a:pt x="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89" name="Google Shape;2489;p63"/>
            <p:cNvSpPr/>
            <p:nvPr/>
          </p:nvSpPr>
          <p:spPr>
            <a:xfrm>
              <a:off x="3402148" y="3606470"/>
              <a:ext cx="20113" cy="10103"/>
            </a:xfrm>
            <a:custGeom>
              <a:avLst/>
              <a:gdLst/>
              <a:ahLst/>
              <a:cxnLst/>
              <a:rect l="l" t="t" r="r" b="b"/>
              <a:pathLst>
                <a:path w="215" h="108" extrusionOk="0">
                  <a:moveTo>
                    <a:pt x="108" y="1"/>
                  </a:moveTo>
                  <a:cubicBezTo>
                    <a:pt x="1" y="1"/>
                    <a:pt x="1" y="1"/>
                    <a:pt x="1" y="108"/>
                  </a:cubicBezTo>
                  <a:lnTo>
                    <a:pt x="215" y="108"/>
                  </a:lnTo>
                  <a:cubicBezTo>
                    <a:pt x="215" y="1"/>
                    <a:pt x="108"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90" name="Google Shape;2490;p63"/>
            <p:cNvSpPr/>
            <p:nvPr/>
          </p:nvSpPr>
          <p:spPr>
            <a:xfrm>
              <a:off x="2878829" y="3754186"/>
              <a:ext cx="22639" cy="10103"/>
            </a:xfrm>
            <a:custGeom>
              <a:avLst/>
              <a:gdLst/>
              <a:ahLst/>
              <a:cxnLst/>
              <a:rect l="l" t="t" r="r" b="b"/>
              <a:pathLst>
                <a:path w="242" h="108" extrusionOk="0">
                  <a:moveTo>
                    <a:pt x="135" y="1"/>
                  </a:moveTo>
                  <a:cubicBezTo>
                    <a:pt x="135" y="1"/>
                    <a:pt x="1" y="1"/>
                    <a:pt x="1" y="108"/>
                  </a:cubicBezTo>
                  <a:lnTo>
                    <a:pt x="242" y="108"/>
                  </a:lnTo>
                  <a:cubicBezTo>
                    <a:pt x="242" y="1"/>
                    <a:pt x="135" y="1"/>
                    <a:pt x="1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91" name="Google Shape;2491;p63"/>
            <p:cNvSpPr/>
            <p:nvPr/>
          </p:nvSpPr>
          <p:spPr>
            <a:xfrm>
              <a:off x="3056668" y="3754186"/>
              <a:ext cx="10103" cy="10103"/>
            </a:xfrm>
            <a:custGeom>
              <a:avLst/>
              <a:gdLst/>
              <a:ahLst/>
              <a:cxnLst/>
              <a:rect l="l" t="t" r="r" b="b"/>
              <a:pathLst>
                <a:path w="108" h="108" extrusionOk="0">
                  <a:moveTo>
                    <a:pt x="107" y="1"/>
                  </a:moveTo>
                  <a:cubicBezTo>
                    <a:pt x="0" y="1"/>
                    <a:pt x="0" y="1"/>
                    <a:pt x="0" y="108"/>
                  </a:cubicBezTo>
                  <a:lnTo>
                    <a:pt x="107" y="108"/>
                  </a:ln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92" name="Google Shape;2492;p63"/>
            <p:cNvSpPr/>
            <p:nvPr/>
          </p:nvSpPr>
          <p:spPr>
            <a:xfrm>
              <a:off x="3224403" y="3754186"/>
              <a:ext cx="20113" cy="10103"/>
            </a:xfrm>
            <a:custGeom>
              <a:avLst/>
              <a:gdLst/>
              <a:ahLst/>
              <a:cxnLst/>
              <a:rect l="l" t="t" r="r" b="b"/>
              <a:pathLst>
                <a:path w="215" h="108" extrusionOk="0">
                  <a:moveTo>
                    <a:pt x="108" y="1"/>
                  </a:moveTo>
                  <a:cubicBezTo>
                    <a:pt x="108" y="1"/>
                    <a:pt x="0" y="1"/>
                    <a:pt x="0" y="108"/>
                  </a:cubicBezTo>
                  <a:lnTo>
                    <a:pt x="215" y="108"/>
                  </a:ln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93" name="Google Shape;2493;p63"/>
            <p:cNvSpPr/>
            <p:nvPr/>
          </p:nvSpPr>
          <p:spPr>
            <a:xfrm>
              <a:off x="3402148" y="3754186"/>
              <a:ext cx="20113" cy="10103"/>
            </a:xfrm>
            <a:custGeom>
              <a:avLst/>
              <a:gdLst/>
              <a:ahLst/>
              <a:cxnLst/>
              <a:rect l="l" t="t" r="r" b="b"/>
              <a:pathLst>
                <a:path w="215" h="108" extrusionOk="0">
                  <a:moveTo>
                    <a:pt x="108" y="1"/>
                  </a:moveTo>
                  <a:cubicBezTo>
                    <a:pt x="1" y="1"/>
                    <a:pt x="1" y="1"/>
                    <a:pt x="1" y="108"/>
                  </a:cubicBezTo>
                  <a:lnTo>
                    <a:pt x="215" y="108"/>
                  </a:lnTo>
                  <a:cubicBezTo>
                    <a:pt x="215" y="1"/>
                    <a:pt x="108"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494" name="Google Shape;2494;p63"/>
          <p:cNvGrpSpPr/>
          <p:nvPr/>
        </p:nvGrpSpPr>
        <p:grpSpPr>
          <a:xfrm flipH="1">
            <a:off x="3335529" y="285902"/>
            <a:ext cx="5411092" cy="4721744"/>
            <a:chOff x="3702327" y="1041049"/>
            <a:chExt cx="1712750" cy="1494601"/>
          </a:xfrm>
        </p:grpSpPr>
        <p:sp>
          <p:nvSpPr>
            <p:cNvPr id="2495" name="Google Shape;2495;p63"/>
            <p:cNvSpPr/>
            <p:nvPr/>
          </p:nvSpPr>
          <p:spPr>
            <a:xfrm>
              <a:off x="4810350" y="2482750"/>
              <a:ext cx="53550" cy="52900"/>
            </a:xfrm>
            <a:custGeom>
              <a:avLst/>
              <a:gdLst/>
              <a:ahLst/>
              <a:cxnLst/>
              <a:rect l="l" t="t" r="r" b="b"/>
              <a:pathLst>
                <a:path w="2142" h="2116" fill="none" extrusionOk="0">
                  <a:moveTo>
                    <a:pt x="1901" y="884"/>
                  </a:moveTo>
                  <a:cubicBezTo>
                    <a:pt x="2142" y="1553"/>
                    <a:pt x="1473" y="2115"/>
                    <a:pt x="804" y="2008"/>
                  </a:cubicBezTo>
                  <a:cubicBezTo>
                    <a:pt x="563" y="1901"/>
                    <a:pt x="242" y="1660"/>
                    <a:pt x="242" y="1339"/>
                  </a:cubicBezTo>
                  <a:cubicBezTo>
                    <a:pt x="1" y="670"/>
                    <a:pt x="563" y="1"/>
                    <a:pt x="1232" y="215"/>
                  </a:cubicBezTo>
                  <a:cubicBezTo>
                    <a:pt x="1580" y="322"/>
                    <a:pt x="1901" y="563"/>
                    <a:pt x="1901" y="884"/>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96" name="Google Shape;2496;p63"/>
            <p:cNvSpPr/>
            <p:nvPr/>
          </p:nvSpPr>
          <p:spPr>
            <a:xfrm>
              <a:off x="4640400" y="2418525"/>
              <a:ext cx="22775" cy="22100"/>
            </a:xfrm>
            <a:custGeom>
              <a:avLst/>
              <a:gdLst/>
              <a:ahLst/>
              <a:cxnLst/>
              <a:rect l="l" t="t" r="r" b="b"/>
              <a:pathLst>
                <a:path w="911" h="884" fill="none" extrusionOk="0">
                  <a:moveTo>
                    <a:pt x="910" y="455"/>
                  </a:moveTo>
                  <a:cubicBezTo>
                    <a:pt x="910" y="669"/>
                    <a:pt x="669" y="884"/>
                    <a:pt x="455" y="884"/>
                  </a:cubicBezTo>
                  <a:cubicBezTo>
                    <a:pt x="241" y="884"/>
                    <a:pt x="0" y="669"/>
                    <a:pt x="0" y="455"/>
                  </a:cubicBezTo>
                  <a:cubicBezTo>
                    <a:pt x="0" y="107"/>
                    <a:pt x="241" y="0"/>
                    <a:pt x="455" y="0"/>
                  </a:cubicBezTo>
                  <a:cubicBezTo>
                    <a:pt x="669" y="0"/>
                    <a:pt x="910" y="107"/>
                    <a:pt x="910" y="455"/>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97" name="Google Shape;2497;p63"/>
            <p:cNvSpPr/>
            <p:nvPr/>
          </p:nvSpPr>
          <p:spPr>
            <a:xfrm>
              <a:off x="5392977" y="1041049"/>
              <a:ext cx="22100" cy="22775"/>
            </a:xfrm>
            <a:custGeom>
              <a:avLst/>
              <a:gdLst/>
              <a:ahLst/>
              <a:cxnLst/>
              <a:rect l="l" t="t" r="r" b="b"/>
              <a:pathLst>
                <a:path w="884" h="911" fill="none" extrusionOk="0">
                  <a:moveTo>
                    <a:pt x="884" y="456"/>
                  </a:moveTo>
                  <a:cubicBezTo>
                    <a:pt x="884" y="804"/>
                    <a:pt x="669" y="911"/>
                    <a:pt x="455" y="911"/>
                  </a:cubicBezTo>
                  <a:cubicBezTo>
                    <a:pt x="107" y="911"/>
                    <a:pt x="0" y="804"/>
                    <a:pt x="0" y="456"/>
                  </a:cubicBezTo>
                  <a:cubicBezTo>
                    <a:pt x="0" y="242"/>
                    <a:pt x="107" y="1"/>
                    <a:pt x="455" y="1"/>
                  </a:cubicBezTo>
                  <a:cubicBezTo>
                    <a:pt x="669" y="1"/>
                    <a:pt x="884" y="242"/>
                    <a:pt x="884" y="456"/>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98" name="Google Shape;2498;p63"/>
            <p:cNvSpPr/>
            <p:nvPr/>
          </p:nvSpPr>
          <p:spPr>
            <a:xfrm>
              <a:off x="3702327" y="1353290"/>
              <a:ext cx="72068" cy="72037"/>
            </a:xfrm>
            <a:custGeom>
              <a:avLst/>
              <a:gdLst/>
              <a:ahLst/>
              <a:cxnLst/>
              <a:rect l="l" t="t" r="r" b="b"/>
              <a:pathLst>
                <a:path w="2009" h="2008" fill="none" extrusionOk="0">
                  <a:moveTo>
                    <a:pt x="1874" y="803"/>
                  </a:moveTo>
                  <a:cubicBezTo>
                    <a:pt x="2008" y="1472"/>
                    <a:pt x="1446" y="2008"/>
                    <a:pt x="777" y="1901"/>
                  </a:cubicBezTo>
                  <a:cubicBezTo>
                    <a:pt x="429" y="1794"/>
                    <a:pt x="215" y="1579"/>
                    <a:pt x="108" y="1231"/>
                  </a:cubicBezTo>
                  <a:cubicBezTo>
                    <a:pt x="1" y="562"/>
                    <a:pt x="536" y="0"/>
                    <a:pt x="1205" y="134"/>
                  </a:cubicBezTo>
                  <a:cubicBezTo>
                    <a:pt x="1553" y="241"/>
                    <a:pt x="1767" y="455"/>
                    <a:pt x="1874" y="803"/>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3" name="Title 2"/>
          <p:cNvSpPr>
            <a:spLocks noGrp="1"/>
          </p:cNvSpPr>
          <p:nvPr>
            <p:ph type="title"/>
          </p:nvPr>
        </p:nvSpPr>
        <p:spPr>
          <a:xfrm>
            <a:off x="4992699" y="1366940"/>
            <a:ext cx="2630726" cy="572700"/>
          </a:xfrm>
        </p:spPr>
        <p:txBody>
          <a:bodyPr/>
          <a:lstStyle/>
          <a:p>
            <a:r>
              <a:rPr lang="en-US" dirty="0" smtClean="0"/>
              <a:t>DISADVANTAGES</a:t>
            </a:r>
            <a:endParaRPr lang="en-IN" dirty="0"/>
          </a:p>
        </p:txBody>
      </p:sp>
      <p:sp>
        <p:nvSpPr>
          <p:cNvPr id="4" name="Text Placeholder 3"/>
          <p:cNvSpPr>
            <a:spLocks noGrp="1"/>
          </p:cNvSpPr>
          <p:nvPr>
            <p:ph type="body" idx="1"/>
          </p:nvPr>
        </p:nvSpPr>
        <p:spPr>
          <a:xfrm>
            <a:off x="4992699" y="2158950"/>
            <a:ext cx="3389698" cy="2780525"/>
          </a:xfrm>
        </p:spPr>
        <p:txBody>
          <a:bodyPr/>
          <a:lstStyle/>
          <a:p>
            <a:pPr algn="l">
              <a:buFont typeface="Wingdings" panose="05000000000000000000" pitchFamily="2" charset="2"/>
              <a:buChar char="Ø"/>
            </a:pPr>
            <a:r>
              <a:rPr lang="en-US" dirty="0" smtClean="0"/>
              <a:t>COMPLEXITY  IN  FORMATION</a:t>
            </a:r>
          </a:p>
          <a:p>
            <a:pPr algn="l">
              <a:buFont typeface="Wingdings" panose="05000000000000000000" pitchFamily="2" charset="2"/>
              <a:buChar char="Ø"/>
            </a:pPr>
            <a:r>
              <a:rPr lang="en-US" dirty="0" smtClean="0"/>
              <a:t>LACK  OF  SECRECY</a:t>
            </a:r>
          </a:p>
          <a:p>
            <a:pPr algn="l">
              <a:buFont typeface="Wingdings" panose="05000000000000000000" pitchFamily="2" charset="2"/>
              <a:buChar char="Ø"/>
            </a:pPr>
            <a:r>
              <a:rPr lang="en-US" dirty="0" smtClean="0"/>
              <a:t>IMPERSONAL  WORK  ENVIRONMENT</a:t>
            </a:r>
          </a:p>
          <a:p>
            <a:pPr algn="l">
              <a:buFont typeface="Wingdings" panose="05000000000000000000" pitchFamily="2" charset="2"/>
              <a:buChar char="Ø"/>
            </a:pPr>
            <a:r>
              <a:rPr lang="en-US" dirty="0" smtClean="0"/>
              <a:t>NUMEROUS  REGULATION </a:t>
            </a:r>
          </a:p>
          <a:p>
            <a:pPr algn="l">
              <a:buFont typeface="Wingdings" panose="05000000000000000000" pitchFamily="2" charset="2"/>
              <a:buChar char="Ø"/>
            </a:pPr>
            <a:r>
              <a:rPr lang="en-US" dirty="0" smtClean="0"/>
              <a:t>DELAY  IN DECISION</a:t>
            </a:r>
            <a:endParaRPr lang="en-IN" dirty="0"/>
          </a:p>
        </p:txBody>
      </p:sp>
      <p:sp>
        <p:nvSpPr>
          <p:cNvPr id="5" name="Text Placeholder 4"/>
          <p:cNvSpPr>
            <a:spLocks noGrp="1"/>
          </p:cNvSpPr>
          <p:nvPr>
            <p:ph type="body" idx="2"/>
          </p:nvPr>
        </p:nvSpPr>
        <p:spPr>
          <a:xfrm>
            <a:off x="1515059" y="2229926"/>
            <a:ext cx="2845942" cy="2477517"/>
          </a:xfrm>
        </p:spPr>
        <p:txBody>
          <a:bodyPr/>
          <a:lstStyle/>
          <a:p>
            <a:pPr algn="l">
              <a:buFont typeface="Wingdings" panose="05000000000000000000" pitchFamily="2" charset="2"/>
              <a:buChar char="ü"/>
            </a:pPr>
            <a:r>
              <a:rPr lang="en-US" dirty="0" smtClean="0"/>
              <a:t>LIMITED  LIABILITY</a:t>
            </a:r>
          </a:p>
          <a:p>
            <a:pPr algn="l">
              <a:buFont typeface="Wingdings" panose="05000000000000000000" pitchFamily="2" charset="2"/>
              <a:buChar char="ü"/>
            </a:pPr>
            <a:r>
              <a:rPr lang="en-US" dirty="0" smtClean="0"/>
              <a:t>TRANSFER  OF  INTEREST</a:t>
            </a:r>
          </a:p>
          <a:p>
            <a:pPr algn="l">
              <a:buFont typeface="Wingdings" panose="05000000000000000000" pitchFamily="2" charset="2"/>
              <a:buChar char="ü"/>
            </a:pPr>
            <a:r>
              <a:rPr lang="en-US" dirty="0" smtClean="0"/>
              <a:t>PERPETUAL  EXISTENCE</a:t>
            </a:r>
          </a:p>
          <a:p>
            <a:pPr algn="l">
              <a:buFont typeface="Wingdings" panose="05000000000000000000" pitchFamily="2" charset="2"/>
              <a:buChar char="ü"/>
            </a:pPr>
            <a:r>
              <a:rPr lang="en-US" dirty="0" smtClean="0"/>
              <a:t>GROWTH  AND  EXPANSION</a:t>
            </a:r>
          </a:p>
          <a:p>
            <a:pPr algn="l">
              <a:spcBef>
                <a:spcPts val="600"/>
              </a:spcBef>
              <a:spcAft>
                <a:spcPts val="1200"/>
              </a:spcAft>
              <a:buFont typeface="Wingdings" panose="05000000000000000000" pitchFamily="2" charset="2"/>
              <a:buChar char="ü"/>
            </a:pPr>
            <a:r>
              <a:rPr lang="en-US" dirty="0" smtClean="0"/>
              <a:t>EFFICIENT  MANAGEMENT</a:t>
            </a:r>
            <a:endParaRPr lang="en-IN" dirty="0"/>
          </a:p>
        </p:txBody>
      </p:sp>
      <p:sp>
        <p:nvSpPr>
          <p:cNvPr id="6" name="Title 5"/>
          <p:cNvSpPr>
            <a:spLocks noGrp="1"/>
          </p:cNvSpPr>
          <p:nvPr>
            <p:ph type="title" idx="3"/>
          </p:nvPr>
        </p:nvSpPr>
        <p:spPr>
          <a:xfrm>
            <a:off x="1665830" y="1384836"/>
            <a:ext cx="2145300" cy="572700"/>
          </a:xfrm>
        </p:spPr>
        <p:txBody>
          <a:bodyPr/>
          <a:lstStyle/>
          <a:p>
            <a:r>
              <a:rPr lang="en-US" dirty="0" smtClean="0"/>
              <a:t>ADVANTAGES</a:t>
            </a:r>
            <a:endParaRPr lang="en-IN" dirty="0"/>
          </a:p>
        </p:txBody>
      </p:sp>
      <p:sp>
        <p:nvSpPr>
          <p:cNvPr id="9" name="TextBox 8"/>
          <p:cNvSpPr txBox="1"/>
          <p:nvPr/>
        </p:nvSpPr>
        <p:spPr>
          <a:xfrm>
            <a:off x="339929" y="364108"/>
            <a:ext cx="7816872" cy="830997"/>
          </a:xfrm>
          <a:prstGeom prst="rect">
            <a:avLst/>
          </a:prstGeom>
          <a:noFill/>
        </p:spPr>
        <p:txBody>
          <a:bodyPr wrap="square" rtlCol="0">
            <a:spAutoFit/>
          </a:bodyPr>
          <a:lstStyle/>
          <a:p>
            <a:r>
              <a:rPr lang="en-US" sz="2400" b="1" dirty="0" smtClean="0">
                <a:solidFill>
                  <a:schemeClr val="bg1"/>
                </a:solidFill>
                <a:effectLst>
                  <a:outerShdw blurRad="38100" dist="38100" dir="2700000" algn="tl">
                    <a:srgbClr val="000000">
                      <a:alpha val="43137"/>
                    </a:srgbClr>
                  </a:outerShdw>
                </a:effectLst>
              </a:rPr>
              <a:t>ADVANTAGE  AND  DISADVANTAGE  OF                              JOIN  STOCK  COMPANY  </a:t>
            </a:r>
            <a:endParaRPr lang="en-IN" sz="2400" b="1" dirty="0">
              <a:solidFill>
                <a:schemeClr val="bg1"/>
              </a:solidFill>
              <a:effectLst>
                <a:outerShdw blurRad="38100" dist="38100" dir="2700000" algn="tl">
                  <a:srgbClr val="000000">
                    <a:alpha val="43137"/>
                  </a:srgbClr>
                </a:outerShdw>
              </a:effectLst>
            </a:endParaRPr>
          </a:p>
        </p:txBody>
      </p:sp>
    </p:spTree>
  </p:cSld>
  <p:clrMapOvr>
    <a:masterClrMapping/>
  </p:clrMapOvr>
  <mc:AlternateContent xmlns:mc="http://schemas.openxmlformats.org/markup-compatibility/2006">
    <mc:Choice xmlns:p14="http://schemas.microsoft.com/office/powerpoint/2010/main" Requires="p14">
      <p:transition spd="slow" p14:dur="3900">
        <p14:glitter pattern="hexagon"/>
      </p:transition>
    </mc:Choice>
    <mc:Fallback>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46"/>
        <p:cNvGrpSpPr/>
        <p:nvPr/>
      </p:nvGrpSpPr>
      <p:grpSpPr>
        <a:xfrm>
          <a:off x="0" y="0"/>
          <a:ext cx="0" cy="0"/>
          <a:chOff x="0" y="0"/>
          <a:chExt cx="0" cy="0"/>
        </a:xfrm>
      </p:grpSpPr>
      <p:sp>
        <p:nvSpPr>
          <p:cNvPr id="247" name="Google Shape;247;p37"/>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TABLE OF CONTENTS</a:t>
            </a:r>
            <a:endParaRPr dirty="0"/>
          </a:p>
        </p:txBody>
      </p:sp>
      <p:sp>
        <p:nvSpPr>
          <p:cNvPr id="248" name="Google Shape;248;p37"/>
          <p:cNvSpPr txBox="1">
            <a:spLocks noGrp="1"/>
          </p:cNvSpPr>
          <p:nvPr>
            <p:ph type="subTitle" idx="1"/>
          </p:nvPr>
        </p:nvSpPr>
        <p:spPr>
          <a:xfrm>
            <a:off x="719600" y="1757016"/>
            <a:ext cx="23172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SOLE PROPRIETORSHIP</a:t>
            </a:r>
            <a:endParaRPr dirty="0"/>
          </a:p>
        </p:txBody>
      </p:sp>
      <p:sp>
        <p:nvSpPr>
          <p:cNvPr id="249" name="Google Shape;249;p37"/>
          <p:cNvSpPr txBox="1">
            <a:spLocks noGrp="1"/>
          </p:cNvSpPr>
          <p:nvPr>
            <p:ph type="title" idx="2"/>
          </p:nvPr>
        </p:nvSpPr>
        <p:spPr>
          <a:xfrm>
            <a:off x="1329200" y="1318325"/>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dirty="0"/>
          </a:p>
        </p:txBody>
      </p:sp>
      <p:sp>
        <p:nvSpPr>
          <p:cNvPr id="250" name="Google Shape;250;p37"/>
          <p:cNvSpPr txBox="1">
            <a:spLocks noGrp="1"/>
          </p:cNvSpPr>
          <p:nvPr>
            <p:ph type="subTitle" idx="3"/>
          </p:nvPr>
        </p:nvSpPr>
        <p:spPr>
          <a:xfrm>
            <a:off x="908250" y="2145561"/>
            <a:ext cx="2316900" cy="629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smtClean="0"/>
              <a:t>ONE NAME. ONE BRAND. ONE PERSON.</a:t>
            </a:r>
            <a:endParaRPr dirty="0"/>
          </a:p>
        </p:txBody>
      </p:sp>
      <p:sp>
        <p:nvSpPr>
          <p:cNvPr id="251" name="Google Shape;251;p37"/>
          <p:cNvSpPr txBox="1">
            <a:spLocks noGrp="1"/>
          </p:cNvSpPr>
          <p:nvPr>
            <p:ph type="subTitle" idx="4"/>
          </p:nvPr>
        </p:nvSpPr>
        <p:spPr>
          <a:xfrm>
            <a:off x="3413500" y="1770625"/>
            <a:ext cx="23169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PARTNERSHIP DEED</a:t>
            </a:r>
            <a:endParaRPr dirty="0"/>
          </a:p>
        </p:txBody>
      </p:sp>
      <p:sp>
        <p:nvSpPr>
          <p:cNvPr id="252" name="Google Shape;252;p37"/>
          <p:cNvSpPr txBox="1">
            <a:spLocks noGrp="1"/>
          </p:cNvSpPr>
          <p:nvPr>
            <p:ph type="title" idx="5"/>
          </p:nvPr>
        </p:nvSpPr>
        <p:spPr>
          <a:xfrm>
            <a:off x="4023025" y="1318325"/>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sp>
        <p:nvSpPr>
          <p:cNvPr id="253" name="Google Shape;253;p37"/>
          <p:cNvSpPr txBox="1">
            <a:spLocks noGrp="1"/>
          </p:cNvSpPr>
          <p:nvPr>
            <p:ph type="subTitle" idx="6"/>
          </p:nvPr>
        </p:nvSpPr>
        <p:spPr>
          <a:xfrm>
            <a:off x="3413738" y="2146716"/>
            <a:ext cx="2316900" cy="629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smtClean="0"/>
              <a:t>KNOW THE RISK. KNOW THE BEST</a:t>
            </a:r>
            <a:endParaRPr dirty="0"/>
          </a:p>
        </p:txBody>
      </p:sp>
      <p:sp>
        <p:nvSpPr>
          <p:cNvPr id="254" name="Google Shape;254;p37"/>
          <p:cNvSpPr txBox="1">
            <a:spLocks noGrp="1"/>
          </p:cNvSpPr>
          <p:nvPr>
            <p:ph type="subTitle" idx="7"/>
          </p:nvPr>
        </p:nvSpPr>
        <p:spPr>
          <a:xfrm>
            <a:off x="5730401" y="1770625"/>
            <a:ext cx="3092596"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HINDU UNDIVIDED FAMILY BUSINESS</a:t>
            </a:r>
            <a:endParaRPr dirty="0"/>
          </a:p>
        </p:txBody>
      </p:sp>
      <p:sp>
        <p:nvSpPr>
          <p:cNvPr id="255" name="Google Shape;255;p37"/>
          <p:cNvSpPr txBox="1">
            <a:spLocks noGrp="1"/>
          </p:cNvSpPr>
          <p:nvPr>
            <p:ph type="title" idx="8"/>
          </p:nvPr>
        </p:nvSpPr>
        <p:spPr>
          <a:xfrm>
            <a:off x="6716550" y="1318325"/>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dirty="0"/>
          </a:p>
        </p:txBody>
      </p:sp>
      <p:sp>
        <p:nvSpPr>
          <p:cNvPr id="256" name="Google Shape;256;p37"/>
          <p:cNvSpPr txBox="1">
            <a:spLocks noGrp="1"/>
          </p:cNvSpPr>
          <p:nvPr>
            <p:ph type="subTitle" idx="9"/>
          </p:nvPr>
        </p:nvSpPr>
        <p:spPr>
          <a:xfrm>
            <a:off x="6107050" y="2222914"/>
            <a:ext cx="2316900" cy="391506"/>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smtClean="0"/>
              <a:t>HUF</a:t>
            </a:r>
            <a:endParaRPr dirty="0"/>
          </a:p>
        </p:txBody>
      </p:sp>
      <p:sp>
        <p:nvSpPr>
          <p:cNvPr id="257" name="Google Shape;257;p37"/>
          <p:cNvSpPr txBox="1">
            <a:spLocks noGrp="1"/>
          </p:cNvSpPr>
          <p:nvPr>
            <p:ph type="subTitle" idx="13"/>
          </p:nvPr>
        </p:nvSpPr>
        <p:spPr>
          <a:xfrm>
            <a:off x="719599" y="3519302"/>
            <a:ext cx="7422451"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t>JOINT STOCK COMPANY</a:t>
            </a:r>
            <a:endParaRPr dirty="0"/>
          </a:p>
        </p:txBody>
      </p:sp>
      <p:sp>
        <p:nvSpPr>
          <p:cNvPr id="258" name="Google Shape;258;p37"/>
          <p:cNvSpPr txBox="1">
            <a:spLocks noGrp="1"/>
          </p:cNvSpPr>
          <p:nvPr>
            <p:ph type="title" idx="14"/>
          </p:nvPr>
        </p:nvSpPr>
        <p:spPr>
          <a:xfrm>
            <a:off x="1442216" y="3067011"/>
            <a:ext cx="5921622"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04</a:t>
            </a:r>
            <a:endParaRPr dirty="0"/>
          </a:p>
        </p:txBody>
      </p:sp>
      <p:sp>
        <p:nvSpPr>
          <p:cNvPr id="259" name="Google Shape;259;p37"/>
          <p:cNvSpPr txBox="1">
            <a:spLocks noGrp="1"/>
          </p:cNvSpPr>
          <p:nvPr>
            <p:ph type="subTitle" idx="15"/>
          </p:nvPr>
        </p:nvSpPr>
        <p:spPr>
          <a:xfrm>
            <a:off x="720100" y="3895402"/>
            <a:ext cx="7344130" cy="629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smtClean="0"/>
              <a:t>SHAREHOLDERS FUND</a:t>
            </a:r>
            <a:endParaRPr dirty="0"/>
          </a:p>
        </p:txBody>
      </p:sp>
      <p:grpSp>
        <p:nvGrpSpPr>
          <p:cNvPr id="266" name="Google Shape;266;p37"/>
          <p:cNvGrpSpPr/>
          <p:nvPr/>
        </p:nvGrpSpPr>
        <p:grpSpPr>
          <a:xfrm>
            <a:off x="105579" y="4273092"/>
            <a:ext cx="543432" cy="741197"/>
            <a:chOff x="2278754" y="3912467"/>
            <a:chExt cx="543432" cy="741197"/>
          </a:xfrm>
        </p:grpSpPr>
        <p:sp>
          <p:nvSpPr>
            <p:cNvPr id="267" name="Google Shape;267;p37"/>
            <p:cNvSpPr/>
            <p:nvPr/>
          </p:nvSpPr>
          <p:spPr>
            <a:xfrm>
              <a:off x="2278754" y="3912467"/>
              <a:ext cx="22639" cy="20113"/>
            </a:xfrm>
            <a:custGeom>
              <a:avLst/>
              <a:gdLst/>
              <a:ahLst/>
              <a:cxnLst/>
              <a:rect l="l" t="t" r="r" b="b"/>
              <a:pathLst>
                <a:path w="242" h="215" extrusionOk="0">
                  <a:moveTo>
                    <a:pt x="135" y="0"/>
                  </a:moveTo>
                  <a:lnTo>
                    <a:pt x="1" y="107"/>
                  </a:lnTo>
                  <a:cubicBezTo>
                    <a:pt x="1" y="214"/>
                    <a:pt x="135" y="214"/>
                    <a:pt x="135" y="214"/>
                  </a:cubicBezTo>
                  <a:cubicBezTo>
                    <a:pt x="135" y="214"/>
                    <a:pt x="242" y="214"/>
                    <a:pt x="242" y="107"/>
                  </a:cubicBezTo>
                  <a:lnTo>
                    <a:pt x="13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8" name="Google Shape;268;p37"/>
            <p:cNvSpPr/>
            <p:nvPr/>
          </p:nvSpPr>
          <p:spPr>
            <a:xfrm>
              <a:off x="2456593" y="3912467"/>
              <a:ext cx="10103" cy="20113"/>
            </a:xfrm>
            <a:custGeom>
              <a:avLst/>
              <a:gdLst/>
              <a:ahLst/>
              <a:cxnLst/>
              <a:rect l="l" t="t" r="r" b="b"/>
              <a:pathLst>
                <a:path w="108" h="215" extrusionOk="0">
                  <a:moveTo>
                    <a:pt x="107" y="0"/>
                  </a:moveTo>
                  <a:cubicBezTo>
                    <a:pt x="0" y="0"/>
                    <a:pt x="0" y="107"/>
                    <a:pt x="0" y="107"/>
                  </a:cubicBezTo>
                  <a:lnTo>
                    <a:pt x="0" y="214"/>
                  </a:lnTo>
                  <a:cubicBezTo>
                    <a:pt x="107" y="214"/>
                    <a:pt x="107" y="214"/>
                    <a:pt x="107" y="107"/>
                  </a:cubicBezTo>
                  <a:lnTo>
                    <a:pt x="1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9" name="Google Shape;269;p37"/>
            <p:cNvSpPr/>
            <p:nvPr/>
          </p:nvSpPr>
          <p:spPr>
            <a:xfrm>
              <a:off x="2624328" y="3912467"/>
              <a:ext cx="20113" cy="20113"/>
            </a:xfrm>
            <a:custGeom>
              <a:avLst/>
              <a:gdLst/>
              <a:ahLst/>
              <a:cxnLst/>
              <a:rect l="l" t="t" r="r" b="b"/>
              <a:pathLst>
                <a:path w="215" h="215" extrusionOk="0">
                  <a:moveTo>
                    <a:pt x="108" y="0"/>
                  </a:moveTo>
                  <a:lnTo>
                    <a:pt x="0" y="107"/>
                  </a:lnTo>
                  <a:lnTo>
                    <a:pt x="108" y="214"/>
                  </a:lnTo>
                  <a:cubicBezTo>
                    <a:pt x="215" y="214"/>
                    <a:pt x="215" y="214"/>
                    <a:pt x="215" y="107"/>
                  </a:cubicBezTo>
                  <a:cubicBezTo>
                    <a:pt x="215" y="107"/>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0" name="Google Shape;270;p37"/>
            <p:cNvSpPr/>
            <p:nvPr/>
          </p:nvSpPr>
          <p:spPr>
            <a:xfrm>
              <a:off x="2802073" y="3912467"/>
              <a:ext cx="20113" cy="20113"/>
            </a:xfrm>
            <a:custGeom>
              <a:avLst/>
              <a:gdLst/>
              <a:ahLst/>
              <a:cxnLst/>
              <a:rect l="l" t="t" r="r" b="b"/>
              <a:pathLst>
                <a:path w="215" h="215" extrusionOk="0">
                  <a:moveTo>
                    <a:pt x="108" y="0"/>
                  </a:moveTo>
                  <a:cubicBezTo>
                    <a:pt x="1" y="0"/>
                    <a:pt x="1" y="107"/>
                    <a:pt x="1" y="107"/>
                  </a:cubicBezTo>
                  <a:cubicBezTo>
                    <a:pt x="1" y="214"/>
                    <a:pt x="1" y="214"/>
                    <a:pt x="108" y="214"/>
                  </a:cubicBezTo>
                  <a:cubicBezTo>
                    <a:pt x="108" y="214"/>
                    <a:pt x="215" y="214"/>
                    <a:pt x="215" y="107"/>
                  </a:cubicBezTo>
                  <a:lnTo>
                    <a:pt x="10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1" name="Google Shape;271;p37"/>
            <p:cNvSpPr/>
            <p:nvPr/>
          </p:nvSpPr>
          <p:spPr>
            <a:xfrm>
              <a:off x="2278754" y="4057657"/>
              <a:ext cx="22639" cy="22639"/>
            </a:xfrm>
            <a:custGeom>
              <a:avLst/>
              <a:gdLst/>
              <a:ahLst/>
              <a:cxnLst/>
              <a:rect l="l" t="t" r="r" b="b"/>
              <a:pathLst>
                <a:path w="242" h="242" extrusionOk="0">
                  <a:moveTo>
                    <a:pt x="135" y="1"/>
                  </a:moveTo>
                  <a:lnTo>
                    <a:pt x="1" y="108"/>
                  </a:lnTo>
                  <a:lnTo>
                    <a:pt x="135" y="242"/>
                  </a:lnTo>
                  <a:lnTo>
                    <a:pt x="242"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2" name="Google Shape;272;p37"/>
            <p:cNvSpPr/>
            <p:nvPr/>
          </p:nvSpPr>
          <p:spPr>
            <a:xfrm>
              <a:off x="2456593" y="4057657"/>
              <a:ext cx="10103" cy="22639"/>
            </a:xfrm>
            <a:custGeom>
              <a:avLst/>
              <a:gdLst/>
              <a:ahLst/>
              <a:cxnLst/>
              <a:rect l="l" t="t" r="r" b="b"/>
              <a:pathLst>
                <a:path w="108" h="242" extrusionOk="0">
                  <a:moveTo>
                    <a:pt x="107" y="1"/>
                  </a:moveTo>
                  <a:cubicBezTo>
                    <a:pt x="0" y="1"/>
                    <a:pt x="0" y="108"/>
                    <a:pt x="0" y="108"/>
                  </a:cubicBezTo>
                  <a:cubicBezTo>
                    <a:pt x="0" y="108"/>
                    <a:pt x="0" y="242"/>
                    <a:pt x="107" y="242"/>
                  </a:cubicBezTo>
                  <a:lnTo>
                    <a:pt x="107" y="108"/>
                  </a:ln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3" name="Google Shape;273;p37"/>
            <p:cNvSpPr/>
            <p:nvPr/>
          </p:nvSpPr>
          <p:spPr>
            <a:xfrm>
              <a:off x="2624328" y="4057657"/>
              <a:ext cx="20113" cy="22639"/>
            </a:xfrm>
            <a:custGeom>
              <a:avLst/>
              <a:gdLst/>
              <a:ahLst/>
              <a:cxnLst/>
              <a:rect l="l" t="t" r="r" b="b"/>
              <a:pathLst>
                <a:path w="215" h="242" extrusionOk="0">
                  <a:moveTo>
                    <a:pt x="108" y="1"/>
                  </a:moveTo>
                  <a:lnTo>
                    <a:pt x="0" y="108"/>
                  </a:lnTo>
                  <a:lnTo>
                    <a:pt x="108" y="242"/>
                  </a:lnTo>
                  <a:cubicBezTo>
                    <a:pt x="215" y="242"/>
                    <a:pt x="215" y="108"/>
                    <a:pt x="215" y="108"/>
                  </a:cubicBezTo>
                  <a:cubicBezTo>
                    <a:pt x="215" y="108"/>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4" name="Google Shape;274;p37"/>
            <p:cNvSpPr/>
            <p:nvPr/>
          </p:nvSpPr>
          <p:spPr>
            <a:xfrm>
              <a:off x="2802073" y="4057657"/>
              <a:ext cx="20113" cy="22639"/>
            </a:xfrm>
            <a:custGeom>
              <a:avLst/>
              <a:gdLst/>
              <a:ahLst/>
              <a:cxnLst/>
              <a:rect l="l" t="t" r="r" b="b"/>
              <a:pathLst>
                <a:path w="215" h="242" extrusionOk="0">
                  <a:moveTo>
                    <a:pt x="108" y="1"/>
                  </a:moveTo>
                  <a:cubicBezTo>
                    <a:pt x="1" y="1"/>
                    <a:pt x="1" y="108"/>
                    <a:pt x="1" y="108"/>
                  </a:cubicBezTo>
                  <a:cubicBezTo>
                    <a:pt x="1" y="108"/>
                    <a:pt x="1" y="242"/>
                    <a:pt x="108" y="242"/>
                  </a:cubicBezTo>
                  <a:lnTo>
                    <a:pt x="215" y="108"/>
                  </a:ln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5" name="Google Shape;275;p37"/>
            <p:cNvSpPr/>
            <p:nvPr/>
          </p:nvSpPr>
          <p:spPr>
            <a:xfrm>
              <a:off x="2278754" y="4205372"/>
              <a:ext cx="22639" cy="20113"/>
            </a:xfrm>
            <a:custGeom>
              <a:avLst/>
              <a:gdLst/>
              <a:ahLst/>
              <a:cxnLst/>
              <a:rect l="l" t="t" r="r" b="b"/>
              <a:pathLst>
                <a:path w="242" h="215" extrusionOk="0">
                  <a:moveTo>
                    <a:pt x="135" y="1"/>
                  </a:moveTo>
                  <a:lnTo>
                    <a:pt x="1" y="108"/>
                  </a:lnTo>
                  <a:lnTo>
                    <a:pt x="135" y="215"/>
                  </a:lnTo>
                  <a:lnTo>
                    <a:pt x="242"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6" name="Google Shape;276;p37"/>
            <p:cNvSpPr/>
            <p:nvPr/>
          </p:nvSpPr>
          <p:spPr>
            <a:xfrm>
              <a:off x="2456593" y="4205372"/>
              <a:ext cx="10103" cy="20113"/>
            </a:xfrm>
            <a:custGeom>
              <a:avLst/>
              <a:gdLst/>
              <a:ahLst/>
              <a:cxnLst/>
              <a:rect l="l" t="t" r="r" b="b"/>
              <a:pathLst>
                <a:path w="108" h="215" extrusionOk="0">
                  <a:moveTo>
                    <a:pt x="107" y="1"/>
                  </a:moveTo>
                  <a:cubicBezTo>
                    <a:pt x="0" y="1"/>
                    <a:pt x="0" y="108"/>
                    <a:pt x="0" y="108"/>
                  </a:cubicBezTo>
                  <a:lnTo>
                    <a:pt x="0" y="215"/>
                  </a:lnTo>
                  <a:cubicBezTo>
                    <a:pt x="107" y="215"/>
                    <a:pt x="107" y="108"/>
                    <a:pt x="107" y="108"/>
                  </a:cubicBez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7" name="Google Shape;277;p37"/>
            <p:cNvSpPr/>
            <p:nvPr/>
          </p:nvSpPr>
          <p:spPr>
            <a:xfrm>
              <a:off x="2624328" y="4205372"/>
              <a:ext cx="20113" cy="20113"/>
            </a:xfrm>
            <a:custGeom>
              <a:avLst/>
              <a:gdLst/>
              <a:ahLst/>
              <a:cxnLst/>
              <a:rect l="l" t="t" r="r" b="b"/>
              <a:pathLst>
                <a:path w="215" h="215" extrusionOk="0">
                  <a:moveTo>
                    <a:pt x="108" y="1"/>
                  </a:moveTo>
                  <a:lnTo>
                    <a:pt x="0" y="108"/>
                  </a:lnTo>
                  <a:cubicBezTo>
                    <a:pt x="108" y="108"/>
                    <a:pt x="108" y="215"/>
                    <a:pt x="108" y="215"/>
                  </a:cubicBezTo>
                  <a:cubicBezTo>
                    <a:pt x="215" y="215"/>
                    <a:pt x="215" y="108"/>
                    <a:pt x="215" y="108"/>
                  </a:cubicBez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8" name="Google Shape;278;p37"/>
            <p:cNvSpPr/>
            <p:nvPr/>
          </p:nvSpPr>
          <p:spPr>
            <a:xfrm>
              <a:off x="2802073" y="4205372"/>
              <a:ext cx="20113" cy="20113"/>
            </a:xfrm>
            <a:custGeom>
              <a:avLst/>
              <a:gdLst/>
              <a:ahLst/>
              <a:cxnLst/>
              <a:rect l="l" t="t" r="r" b="b"/>
              <a:pathLst>
                <a:path w="215" h="215" extrusionOk="0">
                  <a:moveTo>
                    <a:pt x="108" y="1"/>
                  </a:moveTo>
                  <a:cubicBezTo>
                    <a:pt x="1" y="1"/>
                    <a:pt x="1" y="108"/>
                    <a:pt x="1" y="108"/>
                  </a:cubicBezTo>
                  <a:cubicBezTo>
                    <a:pt x="1" y="108"/>
                    <a:pt x="1" y="215"/>
                    <a:pt x="108" y="215"/>
                  </a:cubicBezTo>
                  <a:lnTo>
                    <a:pt x="215" y="108"/>
                  </a:ln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9" name="Google Shape;279;p37"/>
            <p:cNvSpPr/>
            <p:nvPr/>
          </p:nvSpPr>
          <p:spPr>
            <a:xfrm>
              <a:off x="2278754" y="4350656"/>
              <a:ext cx="22639" cy="20113"/>
            </a:xfrm>
            <a:custGeom>
              <a:avLst/>
              <a:gdLst/>
              <a:ahLst/>
              <a:cxnLst/>
              <a:rect l="l" t="t" r="r" b="b"/>
              <a:pathLst>
                <a:path w="242" h="215" extrusionOk="0">
                  <a:moveTo>
                    <a:pt x="135" y="0"/>
                  </a:moveTo>
                  <a:cubicBezTo>
                    <a:pt x="135" y="0"/>
                    <a:pt x="1" y="0"/>
                    <a:pt x="1" y="107"/>
                  </a:cubicBezTo>
                  <a:lnTo>
                    <a:pt x="135" y="214"/>
                  </a:lnTo>
                  <a:lnTo>
                    <a:pt x="242" y="107"/>
                  </a:lnTo>
                  <a:cubicBezTo>
                    <a:pt x="242" y="0"/>
                    <a:pt x="135" y="0"/>
                    <a:pt x="1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0" name="Google Shape;280;p37"/>
            <p:cNvSpPr/>
            <p:nvPr/>
          </p:nvSpPr>
          <p:spPr>
            <a:xfrm>
              <a:off x="2456593" y="4350656"/>
              <a:ext cx="10103" cy="20113"/>
            </a:xfrm>
            <a:custGeom>
              <a:avLst/>
              <a:gdLst/>
              <a:ahLst/>
              <a:cxnLst/>
              <a:rect l="l" t="t" r="r" b="b"/>
              <a:pathLst>
                <a:path w="108" h="215" extrusionOk="0">
                  <a:moveTo>
                    <a:pt x="107" y="0"/>
                  </a:moveTo>
                  <a:cubicBezTo>
                    <a:pt x="0" y="0"/>
                    <a:pt x="0" y="0"/>
                    <a:pt x="0" y="107"/>
                  </a:cubicBezTo>
                  <a:lnTo>
                    <a:pt x="0" y="214"/>
                  </a:lnTo>
                  <a:cubicBezTo>
                    <a:pt x="107" y="214"/>
                    <a:pt x="107" y="107"/>
                    <a:pt x="107" y="107"/>
                  </a:cubicBezTo>
                  <a:lnTo>
                    <a:pt x="1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1" name="Google Shape;281;p37"/>
            <p:cNvSpPr/>
            <p:nvPr/>
          </p:nvSpPr>
          <p:spPr>
            <a:xfrm>
              <a:off x="2624328" y="4350656"/>
              <a:ext cx="20113" cy="20113"/>
            </a:xfrm>
            <a:custGeom>
              <a:avLst/>
              <a:gdLst/>
              <a:ahLst/>
              <a:cxnLst/>
              <a:rect l="l" t="t" r="r" b="b"/>
              <a:pathLst>
                <a:path w="215" h="215" extrusionOk="0">
                  <a:moveTo>
                    <a:pt x="108" y="0"/>
                  </a:moveTo>
                  <a:cubicBezTo>
                    <a:pt x="108" y="0"/>
                    <a:pt x="0" y="0"/>
                    <a:pt x="0" y="107"/>
                  </a:cubicBezTo>
                  <a:cubicBezTo>
                    <a:pt x="108" y="107"/>
                    <a:pt x="108" y="107"/>
                    <a:pt x="108" y="214"/>
                  </a:cubicBezTo>
                  <a:cubicBezTo>
                    <a:pt x="215" y="214"/>
                    <a:pt x="215" y="107"/>
                    <a:pt x="215" y="107"/>
                  </a:cubicBezTo>
                  <a:cubicBezTo>
                    <a:pt x="215" y="0"/>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2" name="Google Shape;282;p37"/>
            <p:cNvSpPr/>
            <p:nvPr/>
          </p:nvSpPr>
          <p:spPr>
            <a:xfrm>
              <a:off x="2802073" y="4350656"/>
              <a:ext cx="20113" cy="20113"/>
            </a:xfrm>
            <a:custGeom>
              <a:avLst/>
              <a:gdLst/>
              <a:ahLst/>
              <a:cxnLst/>
              <a:rect l="l" t="t" r="r" b="b"/>
              <a:pathLst>
                <a:path w="215" h="215" extrusionOk="0">
                  <a:moveTo>
                    <a:pt x="108" y="0"/>
                  </a:moveTo>
                  <a:cubicBezTo>
                    <a:pt x="1" y="0"/>
                    <a:pt x="1" y="0"/>
                    <a:pt x="1" y="107"/>
                  </a:cubicBezTo>
                  <a:cubicBezTo>
                    <a:pt x="1" y="107"/>
                    <a:pt x="1" y="214"/>
                    <a:pt x="108" y="214"/>
                  </a:cubicBezTo>
                  <a:lnTo>
                    <a:pt x="215" y="107"/>
                  </a:lnTo>
                  <a:cubicBezTo>
                    <a:pt x="215" y="0"/>
                    <a:pt x="108"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3" name="Google Shape;283;p37"/>
            <p:cNvSpPr/>
            <p:nvPr/>
          </p:nvSpPr>
          <p:spPr>
            <a:xfrm>
              <a:off x="2278754" y="4495845"/>
              <a:ext cx="22639" cy="10103"/>
            </a:xfrm>
            <a:custGeom>
              <a:avLst/>
              <a:gdLst/>
              <a:ahLst/>
              <a:cxnLst/>
              <a:rect l="l" t="t" r="r" b="b"/>
              <a:pathLst>
                <a:path w="242" h="108" extrusionOk="0">
                  <a:moveTo>
                    <a:pt x="135" y="1"/>
                  </a:moveTo>
                  <a:cubicBezTo>
                    <a:pt x="135" y="1"/>
                    <a:pt x="1" y="1"/>
                    <a:pt x="1" y="108"/>
                  </a:cubicBezTo>
                  <a:lnTo>
                    <a:pt x="242" y="108"/>
                  </a:lnTo>
                  <a:cubicBezTo>
                    <a:pt x="242" y="1"/>
                    <a:pt x="135" y="1"/>
                    <a:pt x="1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4" name="Google Shape;284;p37"/>
            <p:cNvSpPr/>
            <p:nvPr/>
          </p:nvSpPr>
          <p:spPr>
            <a:xfrm>
              <a:off x="2456593" y="4495845"/>
              <a:ext cx="10103" cy="15342"/>
            </a:xfrm>
            <a:custGeom>
              <a:avLst/>
              <a:gdLst/>
              <a:ahLst/>
              <a:cxnLst/>
              <a:rect l="l" t="t" r="r" b="b"/>
              <a:pathLst>
                <a:path w="108" h="164" extrusionOk="0">
                  <a:moveTo>
                    <a:pt x="107" y="1"/>
                  </a:moveTo>
                  <a:cubicBezTo>
                    <a:pt x="0" y="1"/>
                    <a:pt x="0" y="1"/>
                    <a:pt x="0" y="108"/>
                  </a:cubicBezTo>
                  <a:cubicBezTo>
                    <a:pt x="32" y="148"/>
                    <a:pt x="55" y="164"/>
                    <a:pt x="70" y="164"/>
                  </a:cubicBezTo>
                  <a:cubicBezTo>
                    <a:pt x="107" y="164"/>
                    <a:pt x="107" y="76"/>
                    <a:pt x="1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5" name="Google Shape;285;p37"/>
            <p:cNvSpPr/>
            <p:nvPr/>
          </p:nvSpPr>
          <p:spPr>
            <a:xfrm>
              <a:off x="2624328" y="4495845"/>
              <a:ext cx="20113" cy="15342"/>
            </a:xfrm>
            <a:custGeom>
              <a:avLst/>
              <a:gdLst/>
              <a:ahLst/>
              <a:cxnLst/>
              <a:rect l="l" t="t" r="r" b="b"/>
              <a:pathLst>
                <a:path w="215" h="164" extrusionOk="0">
                  <a:moveTo>
                    <a:pt x="108" y="1"/>
                  </a:moveTo>
                  <a:cubicBezTo>
                    <a:pt x="108" y="1"/>
                    <a:pt x="0" y="1"/>
                    <a:pt x="0" y="108"/>
                  </a:cubicBezTo>
                  <a:lnTo>
                    <a:pt x="108" y="108"/>
                  </a:lnTo>
                  <a:cubicBezTo>
                    <a:pt x="140" y="148"/>
                    <a:pt x="162" y="164"/>
                    <a:pt x="178" y="164"/>
                  </a:cubicBezTo>
                  <a:cubicBezTo>
                    <a:pt x="215" y="164"/>
                    <a:pt x="215" y="76"/>
                    <a:pt x="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6" name="Google Shape;286;p37"/>
            <p:cNvSpPr/>
            <p:nvPr/>
          </p:nvSpPr>
          <p:spPr>
            <a:xfrm>
              <a:off x="2802073" y="4495845"/>
              <a:ext cx="20113" cy="10103"/>
            </a:xfrm>
            <a:custGeom>
              <a:avLst/>
              <a:gdLst/>
              <a:ahLst/>
              <a:cxnLst/>
              <a:rect l="l" t="t" r="r" b="b"/>
              <a:pathLst>
                <a:path w="215" h="108" extrusionOk="0">
                  <a:moveTo>
                    <a:pt x="108" y="1"/>
                  </a:moveTo>
                  <a:cubicBezTo>
                    <a:pt x="1" y="1"/>
                    <a:pt x="1" y="1"/>
                    <a:pt x="1" y="108"/>
                  </a:cubicBezTo>
                  <a:lnTo>
                    <a:pt x="215" y="108"/>
                  </a:lnTo>
                  <a:cubicBezTo>
                    <a:pt x="215" y="1"/>
                    <a:pt x="108"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7" name="Google Shape;287;p37"/>
            <p:cNvSpPr/>
            <p:nvPr/>
          </p:nvSpPr>
          <p:spPr>
            <a:xfrm>
              <a:off x="2278754" y="4643561"/>
              <a:ext cx="22639" cy="10103"/>
            </a:xfrm>
            <a:custGeom>
              <a:avLst/>
              <a:gdLst/>
              <a:ahLst/>
              <a:cxnLst/>
              <a:rect l="l" t="t" r="r" b="b"/>
              <a:pathLst>
                <a:path w="242" h="108" extrusionOk="0">
                  <a:moveTo>
                    <a:pt x="135" y="1"/>
                  </a:moveTo>
                  <a:cubicBezTo>
                    <a:pt x="135" y="1"/>
                    <a:pt x="1" y="1"/>
                    <a:pt x="1" y="108"/>
                  </a:cubicBezTo>
                  <a:lnTo>
                    <a:pt x="242" y="108"/>
                  </a:lnTo>
                  <a:cubicBezTo>
                    <a:pt x="242" y="1"/>
                    <a:pt x="135" y="1"/>
                    <a:pt x="1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8" name="Google Shape;288;p37"/>
            <p:cNvSpPr/>
            <p:nvPr/>
          </p:nvSpPr>
          <p:spPr>
            <a:xfrm>
              <a:off x="2456593" y="4643561"/>
              <a:ext cx="10103" cy="10103"/>
            </a:xfrm>
            <a:custGeom>
              <a:avLst/>
              <a:gdLst/>
              <a:ahLst/>
              <a:cxnLst/>
              <a:rect l="l" t="t" r="r" b="b"/>
              <a:pathLst>
                <a:path w="108" h="108" extrusionOk="0">
                  <a:moveTo>
                    <a:pt x="107" y="1"/>
                  </a:moveTo>
                  <a:cubicBezTo>
                    <a:pt x="0" y="1"/>
                    <a:pt x="0" y="1"/>
                    <a:pt x="0" y="108"/>
                  </a:cubicBezTo>
                  <a:lnTo>
                    <a:pt x="107" y="108"/>
                  </a:ln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9" name="Google Shape;289;p37"/>
            <p:cNvSpPr/>
            <p:nvPr/>
          </p:nvSpPr>
          <p:spPr>
            <a:xfrm>
              <a:off x="2624328" y="4643561"/>
              <a:ext cx="20113" cy="10103"/>
            </a:xfrm>
            <a:custGeom>
              <a:avLst/>
              <a:gdLst/>
              <a:ahLst/>
              <a:cxnLst/>
              <a:rect l="l" t="t" r="r" b="b"/>
              <a:pathLst>
                <a:path w="215" h="108" extrusionOk="0">
                  <a:moveTo>
                    <a:pt x="108" y="1"/>
                  </a:moveTo>
                  <a:cubicBezTo>
                    <a:pt x="108" y="1"/>
                    <a:pt x="0" y="1"/>
                    <a:pt x="0" y="108"/>
                  </a:cubicBezTo>
                  <a:lnTo>
                    <a:pt x="215" y="108"/>
                  </a:ln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0" name="Google Shape;290;p37"/>
            <p:cNvSpPr/>
            <p:nvPr/>
          </p:nvSpPr>
          <p:spPr>
            <a:xfrm>
              <a:off x="2802073" y="4643561"/>
              <a:ext cx="20113" cy="10103"/>
            </a:xfrm>
            <a:custGeom>
              <a:avLst/>
              <a:gdLst/>
              <a:ahLst/>
              <a:cxnLst/>
              <a:rect l="l" t="t" r="r" b="b"/>
              <a:pathLst>
                <a:path w="215" h="108" extrusionOk="0">
                  <a:moveTo>
                    <a:pt x="108" y="1"/>
                  </a:moveTo>
                  <a:cubicBezTo>
                    <a:pt x="1" y="1"/>
                    <a:pt x="1" y="1"/>
                    <a:pt x="1" y="108"/>
                  </a:cubicBezTo>
                  <a:lnTo>
                    <a:pt x="215" y="108"/>
                  </a:lnTo>
                  <a:cubicBezTo>
                    <a:pt x="215" y="1"/>
                    <a:pt x="108"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91" name="Google Shape;291;p37"/>
          <p:cNvGrpSpPr/>
          <p:nvPr/>
        </p:nvGrpSpPr>
        <p:grpSpPr>
          <a:xfrm>
            <a:off x="396318" y="1228088"/>
            <a:ext cx="8426679" cy="2929625"/>
            <a:chOff x="1890971" y="1788200"/>
            <a:chExt cx="2169979" cy="754416"/>
          </a:xfrm>
        </p:grpSpPr>
        <p:sp>
          <p:nvSpPr>
            <p:cNvPr id="292" name="Google Shape;292;p37"/>
            <p:cNvSpPr/>
            <p:nvPr/>
          </p:nvSpPr>
          <p:spPr>
            <a:xfrm>
              <a:off x="4038175" y="1788200"/>
              <a:ext cx="22775" cy="22775"/>
            </a:xfrm>
            <a:custGeom>
              <a:avLst/>
              <a:gdLst/>
              <a:ahLst/>
              <a:cxnLst/>
              <a:rect l="l" t="t" r="r" b="b"/>
              <a:pathLst>
                <a:path w="911" h="911" fill="none" extrusionOk="0">
                  <a:moveTo>
                    <a:pt x="910" y="455"/>
                  </a:moveTo>
                  <a:cubicBezTo>
                    <a:pt x="910" y="669"/>
                    <a:pt x="669" y="910"/>
                    <a:pt x="455" y="910"/>
                  </a:cubicBezTo>
                  <a:cubicBezTo>
                    <a:pt x="241" y="910"/>
                    <a:pt x="0" y="669"/>
                    <a:pt x="0" y="455"/>
                  </a:cubicBezTo>
                  <a:cubicBezTo>
                    <a:pt x="0" y="241"/>
                    <a:pt x="241" y="0"/>
                    <a:pt x="455" y="0"/>
                  </a:cubicBezTo>
                  <a:cubicBezTo>
                    <a:pt x="669" y="0"/>
                    <a:pt x="910" y="241"/>
                    <a:pt x="910" y="455"/>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3" name="Google Shape;293;p37"/>
            <p:cNvSpPr/>
            <p:nvPr/>
          </p:nvSpPr>
          <p:spPr>
            <a:xfrm>
              <a:off x="3968012" y="2520516"/>
              <a:ext cx="22125" cy="22100"/>
            </a:xfrm>
            <a:custGeom>
              <a:avLst/>
              <a:gdLst/>
              <a:ahLst/>
              <a:cxnLst/>
              <a:rect l="l" t="t" r="r" b="b"/>
              <a:pathLst>
                <a:path w="885" h="884" fill="none" extrusionOk="0">
                  <a:moveTo>
                    <a:pt x="884" y="429"/>
                  </a:moveTo>
                  <a:cubicBezTo>
                    <a:pt x="884" y="777"/>
                    <a:pt x="777" y="884"/>
                    <a:pt x="456" y="884"/>
                  </a:cubicBezTo>
                  <a:cubicBezTo>
                    <a:pt x="215" y="884"/>
                    <a:pt x="1" y="777"/>
                    <a:pt x="1" y="429"/>
                  </a:cubicBezTo>
                  <a:cubicBezTo>
                    <a:pt x="1" y="214"/>
                    <a:pt x="215" y="0"/>
                    <a:pt x="456" y="0"/>
                  </a:cubicBezTo>
                  <a:cubicBezTo>
                    <a:pt x="777" y="0"/>
                    <a:pt x="884" y="214"/>
                    <a:pt x="884" y="429"/>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4" name="Google Shape;294;p37"/>
            <p:cNvSpPr/>
            <p:nvPr/>
          </p:nvSpPr>
          <p:spPr>
            <a:xfrm>
              <a:off x="1890971" y="2312797"/>
              <a:ext cx="52875" cy="50200"/>
            </a:xfrm>
            <a:custGeom>
              <a:avLst/>
              <a:gdLst/>
              <a:ahLst/>
              <a:cxnLst/>
              <a:rect l="l" t="t" r="r" b="b"/>
              <a:pathLst>
                <a:path w="2115" h="2008" fill="none" extrusionOk="0">
                  <a:moveTo>
                    <a:pt x="1874" y="776"/>
                  </a:moveTo>
                  <a:cubicBezTo>
                    <a:pt x="2115" y="1445"/>
                    <a:pt x="1446" y="2007"/>
                    <a:pt x="776" y="1900"/>
                  </a:cubicBezTo>
                  <a:cubicBezTo>
                    <a:pt x="428" y="1793"/>
                    <a:pt x="214" y="1552"/>
                    <a:pt x="107" y="1231"/>
                  </a:cubicBezTo>
                  <a:cubicBezTo>
                    <a:pt x="0" y="562"/>
                    <a:pt x="536" y="0"/>
                    <a:pt x="1205" y="107"/>
                  </a:cubicBezTo>
                  <a:cubicBezTo>
                    <a:pt x="1553" y="214"/>
                    <a:pt x="1767" y="455"/>
                    <a:pt x="1874" y="776"/>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advClick="0">
        <p15:prstTrans prst="peelOff"/>
      </p:transition>
    </mc:Choice>
    <mc:Fallback>
      <p:transition spd="slow" advClick="0">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609"/>
        <p:cNvGrpSpPr/>
        <p:nvPr/>
      </p:nvGrpSpPr>
      <p:grpSpPr>
        <a:xfrm>
          <a:off x="0" y="0"/>
          <a:ext cx="0" cy="0"/>
          <a:chOff x="0" y="0"/>
          <a:chExt cx="0" cy="0"/>
        </a:xfrm>
      </p:grpSpPr>
      <p:sp>
        <p:nvSpPr>
          <p:cNvPr id="2611" name="Google Shape;2611;p65"/>
          <p:cNvSpPr txBox="1">
            <a:spLocks noGrp="1"/>
          </p:cNvSpPr>
          <p:nvPr>
            <p:ph type="title" idx="2"/>
          </p:nvPr>
        </p:nvSpPr>
        <p:spPr>
          <a:xfrm>
            <a:off x="2887038" y="2640824"/>
            <a:ext cx="4551451" cy="971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AN ACT FOR JOINT STOCK COMPANY,1956. </a:t>
            </a:r>
            <a:endParaRPr dirty="0"/>
          </a:p>
        </p:txBody>
      </p:sp>
      <p:grpSp>
        <p:nvGrpSpPr>
          <p:cNvPr id="2617" name="Google Shape;2617;p65"/>
          <p:cNvGrpSpPr/>
          <p:nvPr/>
        </p:nvGrpSpPr>
        <p:grpSpPr>
          <a:xfrm>
            <a:off x="8059632" y="1888307"/>
            <a:ext cx="543432" cy="741197"/>
            <a:chOff x="2878829" y="3023092"/>
            <a:chExt cx="543432" cy="741197"/>
          </a:xfrm>
        </p:grpSpPr>
        <p:sp>
          <p:nvSpPr>
            <p:cNvPr id="2618" name="Google Shape;2618;p65"/>
            <p:cNvSpPr/>
            <p:nvPr/>
          </p:nvSpPr>
          <p:spPr>
            <a:xfrm>
              <a:off x="2878829" y="3023092"/>
              <a:ext cx="22639" cy="20113"/>
            </a:xfrm>
            <a:custGeom>
              <a:avLst/>
              <a:gdLst/>
              <a:ahLst/>
              <a:cxnLst/>
              <a:rect l="l" t="t" r="r" b="b"/>
              <a:pathLst>
                <a:path w="242" h="215" extrusionOk="0">
                  <a:moveTo>
                    <a:pt x="135" y="0"/>
                  </a:moveTo>
                  <a:lnTo>
                    <a:pt x="1" y="107"/>
                  </a:lnTo>
                  <a:cubicBezTo>
                    <a:pt x="1" y="214"/>
                    <a:pt x="135" y="214"/>
                    <a:pt x="135" y="214"/>
                  </a:cubicBezTo>
                  <a:cubicBezTo>
                    <a:pt x="135" y="214"/>
                    <a:pt x="242" y="214"/>
                    <a:pt x="242" y="107"/>
                  </a:cubicBezTo>
                  <a:lnTo>
                    <a:pt x="13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19" name="Google Shape;2619;p65"/>
            <p:cNvSpPr/>
            <p:nvPr/>
          </p:nvSpPr>
          <p:spPr>
            <a:xfrm>
              <a:off x="3056668" y="3023092"/>
              <a:ext cx="10103" cy="20113"/>
            </a:xfrm>
            <a:custGeom>
              <a:avLst/>
              <a:gdLst/>
              <a:ahLst/>
              <a:cxnLst/>
              <a:rect l="l" t="t" r="r" b="b"/>
              <a:pathLst>
                <a:path w="108" h="215" extrusionOk="0">
                  <a:moveTo>
                    <a:pt x="107" y="0"/>
                  </a:moveTo>
                  <a:cubicBezTo>
                    <a:pt x="0" y="0"/>
                    <a:pt x="0" y="107"/>
                    <a:pt x="0" y="107"/>
                  </a:cubicBezTo>
                  <a:lnTo>
                    <a:pt x="0" y="214"/>
                  </a:lnTo>
                  <a:cubicBezTo>
                    <a:pt x="107" y="214"/>
                    <a:pt x="107" y="214"/>
                    <a:pt x="107" y="107"/>
                  </a:cubicBezTo>
                  <a:lnTo>
                    <a:pt x="1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20" name="Google Shape;2620;p65"/>
            <p:cNvSpPr/>
            <p:nvPr/>
          </p:nvSpPr>
          <p:spPr>
            <a:xfrm>
              <a:off x="3224403" y="3023092"/>
              <a:ext cx="20113" cy="20113"/>
            </a:xfrm>
            <a:custGeom>
              <a:avLst/>
              <a:gdLst/>
              <a:ahLst/>
              <a:cxnLst/>
              <a:rect l="l" t="t" r="r" b="b"/>
              <a:pathLst>
                <a:path w="215" h="215" extrusionOk="0">
                  <a:moveTo>
                    <a:pt x="108" y="0"/>
                  </a:moveTo>
                  <a:lnTo>
                    <a:pt x="0" y="107"/>
                  </a:lnTo>
                  <a:lnTo>
                    <a:pt x="108" y="214"/>
                  </a:lnTo>
                  <a:cubicBezTo>
                    <a:pt x="215" y="214"/>
                    <a:pt x="215" y="214"/>
                    <a:pt x="215" y="107"/>
                  </a:cubicBezTo>
                  <a:cubicBezTo>
                    <a:pt x="215" y="107"/>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21" name="Google Shape;2621;p65"/>
            <p:cNvSpPr/>
            <p:nvPr/>
          </p:nvSpPr>
          <p:spPr>
            <a:xfrm>
              <a:off x="3402148" y="3023092"/>
              <a:ext cx="20113" cy="20113"/>
            </a:xfrm>
            <a:custGeom>
              <a:avLst/>
              <a:gdLst/>
              <a:ahLst/>
              <a:cxnLst/>
              <a:rect l="l" t="t" r="r" b="b"/>
              <a:pathLst>
                <a:path w="215" h="215" extrusionOk="0">
                  <a:moveTo>
                    <a:pt x="108" y="0"/>
                  </a:moveTo>
                  <a:cubicBezTo>
                    <a:pt x="1" y="0"/>
                    <a:pt x="1" y="107"/>
                    <a:pt x="1" y="107"/>
                  </a:cubicBezTo>
                  <a:cubicBezTo>
                    <a:pt x="1" y="214"/>
                    <a:pt x="1" y="214"/>
                    <a:pt x="108" y="214"/>
                  </a:cubicBezTo>
                  <a:cubicBezTo>
                    <a:pt x="108" y="214"/>
                    <a:pt x="215" y="214"/>
                    <a:pt x="215" y="107"/>
                  </a:cubicBezTo>
                  <a:lnTo>
                    <a:pt x="10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22" name="Google Shape;2622;p65"/>
            <p:cNvSpPr/>
            <p:nvPr/>
          </p:nvSpPr>
          <p:spPr>
            <a:xfrm>
              <a:off x="2878829" y="3168282"/>
              <a:ext cx="22639" cy="22639"/>
            </a:xfrm>
            <a:custGeom>
              <a:avLst/>
              <a:gdLst/>
              <a:ahLst/>
              <a:cxnLst/>
              <a:rect l="l" t="t" r="r" b="b"/>
              <a:pathLst>
                <a:path w="242" h="242" extrusionOk="0">
                  <a:moveTo>
                    <a:pt x="135" y="1"/>
                  </a:moveTo>
                  <a:lnTo>
                    <a:pt x="1" y="108"/>
                  </a:lnTo>
                  <a:lnTo>
                    <a:pt x="135" y="242"/>
                  </a:lnTo>
                  <a:lnTo>
                    <a:pt x="242"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23" name="Google Shape;2623;p65"/>
            <p:cNvSpPr/>
            <p:nvPr/>
          </p:nvSpPr>
          <p:spPr>
            <a:xfrm>
              <a:off x="3056668" y="3168282"/>
              <a:ext cx="10103" cy="22639"/>
            </a:xfrm>
            <a:custGeom>
              <a:avLst/>
              <a:gdLst/>
              <a:ahLst/>
              <a:cxnLst/>
              <a:rect l="l" t="t" r="r" b="b"/>
              <a:pathLst>
                <a:path w="108" h="242" extrusionOk="0">
                  <a:moveTo>
                    <a:pt x="107" y="1"/>
                  </a:moveTo>
                  <a:cubicBezTo>
                    <a:pt x="0" y="1"/>
                    <a:pt x="0" y="108"/>
                    <a:pt x="0" y="108"/>
                  </a:cubicBezTo>
                  <a:cubicBezTo>
                    <a:pt x="0" y="108"/>
                    <a:pt x="0" y="242"/>
                    <a:pt x="107" y="242"/>
                  </a:cubicBezTo>
                  <a:lnTo>
                    <a:pt x="107" y="108"/>
                  </a:ln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24" name="Google Shape;2624;p65"/>
            <p:cNvSpPr/>
            <p:nvPr/>
          </p:nvSpPr>
          <p:spPr>
            <a:xfrm>
              <a:off x="3224403" y="3168282"/>
              <a:ext cx="20113" cy="22639"/>
            </a:xfrm>
            <a:custGeom>
              <a:avLst/>
              <a:gdLst/>
              <a:ahLst/>
              <a:cxnLst/>
              <a:rect l="l" t="t" r="r" b="b"/>
              <a:pathLst>
                <a:path w="215" h="242" extrusionOk="0">
                  <a:moveTo>
                    <a:pt x="108" y="1"/>
                  </a:moveTo>
                  <a:lnTo>
                    <a:pt x="0" y="108"/>
                  </a:lnTo>
                  <a:lnTo>
                    <a:pt x="108" y="242"/>
                  </a:lnTo>
                  <a:cubicBezTo>
                    <a:pt x="215" y="242"/>
                    <a:pt x="215" y="108"/>
                    <a:pt x="215" y="108"/>
                  </a:cubicBezTo>
                  <a:cubicBezTo>
                    <a:pt x="215" y="108"/>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25" name="Google Shape;2625;p65"/>
            <p:cNvSpPr/>
            <p:nvPr/>
          </p:nvSpPr>
          <p:spPr>
            <a:xfrm>
              <a:off x="3402148" y="3168282"/>
              <a:ext cx="20113" cy="22639"/>
            </a:xfrm>
            <a:custGeom>
              <a:avLst/>
              <a:gdLst/>
              <a:ahLst/>
              <a:cxnLst/>
              <a:rect l="l" t="t" r="r" b="b"/>
              <a:pathLst>
                <a:path w="215" h="242" extrusionOk="0">
                  <a:moveTo>
                    <a:pt x="108" y="1"/>
                  </a:moveTo>
                  <a:cubicBezTo>
                    <a:pt x="1" y="1"/>
                    <a:pt x="1" y="108"/>
                    <a:pt x="1" y="108"/>
                  </a:cubicBezTo>
                  <a:cubicBezTo>
                    <a:pt x="1" y="108"/>
                    <a:pt x="1" y="242"/>
                    <a:pt x="108" y="242"/>
                  </a:cubicBezTo>
                  <a:lnTo>
                    <a:pt x="215" y="108"/>
                  </a:ln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26" name="Google Shape;2626;p65"/>
            <p:cNvSpPr/>
            <p:nvPr/>
          </p:nvSpPr>
          <p:spPr>
            <a:xfrm>
              <a:off x="2878829" y="3315997"/>
              <a:ext cx="22639" cy="20113"/>
            </a:xfrm>
            <a:custGeom>
              <a:avLst/>
              <a:gdLst/>
              <a:ahLst/>
              <a:cxnLst/>
              <a:rect l="l" t="t" r="r" b="b"/>
              <a:pathLst>
                <a:path w="242" h="215" extrusionOk="0">
                  <a:moveTo>
                    <a:pt x="135" y="1"/>
                  </a:moveTo>
                  <a:lnTo>
                    <a:pt x="1" y="108"/>
                  </a:lnTo>
                  <a:lnTo>
                    <a:pt x="135" y="215"/>
                  </a:lnTo>
                  <a:lnTo>
                    <a:pt x="242"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27" name="Google Shape;2627;p65"/>
            <p:cNvSpPr/>
            <p:nvPr/>
          </p:nvSpPr>
          <p:spPr>
            <a:xfrm>
              <a:off x="3056668" y="3315997"/>
              <a:ext cx="10103" cy="20113"/>
            </a:xfrm>
            <a:custGeom>
              <a:avLst/>
              <a:gdLst/>
              <a:ahLst/>
              <a:cxnLst/>
              <a:rect l="l" t="t" r="r" b="b"/>
              <a:pathLst>
                <a:path w="108" h="215" extrusionOk="0">
                  <a:moveTo>
                    <a:pt x="107" y="1"/>
                  </a:moveTo>
                  <a:cubicBezTo>
                    <a:pt x="0" y="1"/>
                    <a:pt x="0" y="108"/>
                    <a:pt x="0" y="108"/>
                  </a:cubicBezTo>
                  <a:lnTo>
                    <a:pt x="0" y="215"/>
                  </a:lnTo>
                  <a:cubicBezTo>
                    <a:pt x="107" y="215"/>
                    <a:pt x="107" y="108"/>
                    <a:pt x="107" y="108"/>
                  </a:cubicBez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28" name="Google Shape;2628;p65"/>
            <p:cNvSpPr/>
            <p:nvPr/>
          </p:nvSpPr>
          <p:spPr>
            <a:xfrm>
              <a:off x="3224403" y="3315997"/>
              <a:ext cx="20113" cy="20113"/>
            </a:xfrm>
            <a:custGeom>
              <a:avLst/>
              <a:gdLst/>
              <a:ahLst/>
              <a:cxnLst/>
              <a:rect l="l" t="t" r="r" b="b"/>
              <a:pathLst>
                <a:path w="215" h="215" extrusionOk="0">
                  <a:moveTo>
                    <a:pt x="108" y="1"/>
                  </a:moveTo>
                  <a:lnTo>
                    <a:pt x="0" y="108"/>
                  </a:lnTo>
                  <a:cubicBezTo>
                    <a:pt x="108" y="108"/>
                    <a:pt x="108" y="215"/>
                    <a:pt x="108" y="215"/>
                  </a:cubicBezTo>
                  <a:cubicBezTo>
                    <a:pt x="215" y="215"/>
                    <a:pt x="215" y="108"/>
                    <a:pt x="215" y="108"/>
                  </a:cubicBez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29" name="Google Shape;2629;p65"/>
            <p:cNvSpPr/>
            <p:nvPr/>
          </p:nvSpPr>
          <p:spPr>
            <a:xfrm>
              <a:off x="3402148" y="3315997"/>
              <a:ext cx="20113" cy="20113"/>
            </a:xfrm>
            <a:custGeom>
              <a:avLst/>
              <a:gdLst/>
              <a:ahLst/>
              <a:cxnLst/>
              <a:rect l="l" t="t" r="r" b="b"/>
              <a:pathLst>
                <a:path w="215" h="215" extrusionOk="0">
                  <a:moveTo>
                    <a:pt x="108" y="1"/>
                  </a:moveTo>
                  <a:cubicBezTo>
                    <a:pt x="1" y="1"/>
                    <a:pt x="1" y="108"/>
                    <a:pt x="1" y="108"/>
                  </a:cubicBezTo>
                  <a:cubicBezTo>
                    <a:pt x="1" y="108"/>
                    <a:pt x="1" y="215"/>
                    <a:pt x="108" y="215"/>
                  </a:cubicBezTo>
                  <a:lnTo>
                    <a:pt x="215" y="108"/>
                  </a:ln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30" name="Google Shape;2630;p65"/>
            <p:cNvSpPr/>
            <p:nvPr/>
          </p:nvSpPr>
          <p:spPr>
            <a:xfrm>
              <a:off x="2878829" y="3461281"/>
              <a:ext cx="22639" cy="20113"/>
            </a:xfrm>
            <a:custGeom>
              <a:avLst/>
              <a:gdLst/>
              <a:ahLst/>
              <a:cxnLst/>
              <a:rect l="l" t="t" r="r" b="b"/>
              <a:pathLst>
                <a:path w="242" h="215" extrusionOk="0">
                  <a:moveTo>
                    <a:pt x="135" y="0"/>
                  </a:moveTo>
                  <a:cubicBezTo>
                    <a:pt x="135" y="0"/>
                    <a:pt x="1" y="0"/>
                    <a:pt x="1" y="107"/>
                  </a:cubicBezTo>
                  <a:lnTo>
                    <a:pt x="135" y="214"/>
                  </a:lnTo>
                  <a:lnTo>
                    <a:pt x="242" y="107"/>
                  </a:lnTo>
                  <a:cubicBezTo>
                    <a:pt x="242" y="0"/>
                    <a:pt x="135" y="0"/>
                    <a:pt x="1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31" name="Google Shape;2631;p65"/>
            <p:cNvSpPr/>
            <p:nvPr/>
          </p:nvSpPr>
          <p:spPr>
            <a:xfrm>
              <a:off x="3056668" y="3461281"/>
              <a:ext cx="10103" cy="20113"/>
            </a:xfrm>
            <a:custGeom>
              <a:avLst/>
              <a:gdLst/>
              <a:ahLst/>
              <a:cxnLst/>
              <a:rect l="l" t="t" r="r" b="b"/>
              <a:pathLst>
                <a:path w="108" h="215" extrusionOk="0">
                  <a:moveTo>
                    <a:pt x="107" y="0"/>
                  </a:moveTo>
                  <a:cubicBezTo>
                    <a:pt x="0" y="0"/>
                    <a:pt x="0" y="0"/>
                    <a:pt x="0" y="107"/>
                  </a:cubicBezTo>
                  <a:lnTo>
                    <a:pt x="0" y="214"/>
                  </a:lnTo>
                  <a:cubicBezTo>
                    <a:pt x="107" y="214"/>
                    <a:pt x="107" y="107"/>
                    <a:pt x="107" y="107"/>
                  </a:cubicBezTo>
                  <a:lnTo>
                    <a:pt x="1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32" name="Google Shape;2632;p65"/>
            <p:cNvSpPr/>
            <p:nvPr/>
          </p:nvSpPr>
          <p:spPr>
            <a:xfrm>
              <a:off x="3224403" y="3461281"/>
              <a:ext cx="20113" cy="20113"/>
            </a:xfrm>
            <a:custGeom>
              <a:avLst/>
              <a:gdLst/>
              <a:ahLst/>
              <a:cxnLst/>
              <a:rect l="l" t="t" r="r" b="b"/>
              <a:pathLst>
                <a:path w="215" h="215" extrusionOk="0">
                  <a:moveTo>
                    <a:pt x="108" y="0"/>
                  </a:moveTo>
                  <a:cubicBezTo>
                    <a:pt x="108" y="0"/>
                    <a:pt x="0" y="0"/>
                    <a:pt x="0" y="107"/>
                  </a:cubicBezTo>
                  <a:cubicBezTo>
                    <a:pt x="108" y="107"/>
                    <a:pt x="108" y="107"/>
                    <a:pt x="108" y="214"/>
                  </a:cubicBezTo>
                  <a:cubicBezTo>
                    <a:pt x="215" y="214"/>
                    <a:pt x="215" y="107"/>
                    <a:pt x="215" y="107"/>
                  </a:cubicBezTo>
                  <a:cubicBezTo>
                    <a:pt x="215" y="0"/>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33" name="Google Shape;2633;p65"/>
            <p:cNvSpPr/>
            <p:nvPr/>
          </p:nvSpPr>
          <p:spPr>
            <a:xfrm>
              <a:off x="3402148" y="3461281"/>
              <a:ext cx="20113" cy="20113"/>
            </a:xfrm>
            <a:custGeom>
              <a:avLst/>
              <a:gdLst/>
              <a:ahLst/>
              <a:cxnLst/>
              <a:rect l="l" t="t" r="r" b="b"/>
              <a:pathLst>
                <a:path w="215" h="215" extrusionOk="0">
                  <a:moveTo>
                    <a:pt x="108" y="0"/>
                  </a:moveTo>
                  <a:cubicBezTo>
                    <a:pt x="1" y="0"/>
                    <a:pt x="1" y="0"/>
                    <a:pt x="1" y="107"/>
                  </a:cubicBezTo>
                  <a:cubicBezTo>
                    <a:pt x="1" y="107"/>
                    <a:pt x="1" y="214"/>
                    <a:pt x="108" y="214"/>
                  </a:cubicBezTo>
                  <a:lnTo>
                    <a:pt x="215" y="107"/>
                  </a:lnTo>
                  <a:cubicBezTo>
                    <a:pt x="215" y="0"/>
                    <a:pt x="108"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34" name="Google Shape;2634;p65"/>
            <p:cNvSpPr/>
            <p:nvPr/>
          </p:nvSpPr>
          <p:spPr>
            <a:xfrm>
              <a:off x="2878829" y="3606470"/>
              <a:ext cx="22639" cy="10103"/>
            </a:xfrm>
            <a:custGeom>
              <a:avLst/>
              <a:gdLst/>
              <a:ahLst/>
              <a:cxnLst/>
              <a:rect l="l" t="t" r="r" b="b"/>
              <a:pathLst>
                <a:path w="242" h="108" extrusionOk="0">
                  <a:moveTo>
                    <a:pt x="135" y="1"/>
                  </a:moveTo>
                  <a:cubicBezTo>
                    <a:pt x="135" y="1"/>
                    <a:pt x="1" y="1"/>
                    <a:pt x="1" y="108"/>
                  </a:cubicBezTo>
                  <a:lnTo>
                    <a:pt x="242" y="108"/>
                  </a:lnTo>
                  <a:cubicBezTo>
                    <a:pt x="242" y="1"/>
                    <a:pt x="135" y="1"/>
                    <a:pt x="1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35" name="Google Shape;2635;p65"/>
            <p:cNvSpPr/>
            <p:nvPr/>
          </p:nvSpPr>
          <p:spPr>
            <a:xfrm>
              <a:off x="3056668" y="3606470"/>
              <a:ext cx="10103" cy="15342"/>
            </a:xfrm>
            <a:custGeom>
              <a:avLst/>
              <a:gdLst/>
              <a:ahLst/>
              <a:cxnLst/>
              <a:rect l="l" t="t" r="r" b="b"/>
              <a:pathLst>
                <a:path w="108" h="164" extrusionOk="0">
                  <a:moveTo>
                    <a:pt x="107" y="1"/>
                  </a:moveTo>
                  <a:cubicBezTo>
                    <a:pt x="0" y="1"/>
                    <a:pt x="0" y="1"/>
                    <a:pt x="0" y="108"/>
                  </a:cubicBezTo>
                  <a:cubicBezTo>
                    <a:pt x="32" y="148"/>
                    <a:pt x="55" y="164"/>
                    <a:pt x="70" y="164"/>
                  </a:cubicBezTo>
                  <a:cubicBezTo>
                    <a:pt x="107" y="164"/>
                    <a:pt x="107" y="76"/>
                    <a:pt x="1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36" name="Google Shape;2636;p65"/>
            <p:cNvSpPr/>
            <p:nvPr/>
          </p:nvSpPr>
          <p:spPr>
            <a:xfrm>
              <a:off x="3224403" y="3606470"/>
              <a:ext cx="20113" cy="15342"/>
            </a:xfrm>
            <a:custGeom>
              <a:avLst/>
              <a:gdLst/>
              <a:ahLst/>
              <a:cxnLst/>
              <a:rect l="l" t="t" r="r" b="b"/>
              <a:pathLst>
                <a:path w="215" h="164" extrusionOk="0">
                  <a:moveTo>
                    <a:pt x="108" y="1"/>
                  </a:moveTo>
                  <a:cubicBezTo>
                    <a:pt x="108" y="1"/>
                    <a:pt x="0" y="1"/>
                    <a:pt x="0" y="108"/>
                  </a:cubicBezTo>
                  <a:lnTo>
                    <a:pt x="108" y="108"/>
                  </a:lnTo>
                  <a:cubicBezTo>
                    <a:pt x="140" y="148"/>
                    <a:pt x="162" y="164"/>
                    <a:pt x="178" y="164"/>
                  </a:cubicBezTo>
                  <a:cubicBezTo>
                    <a:pt x="215" y="164"/>
                    <a:pt x="215" y="76"/>
                    <a:pt x="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37" name="Google Shape;2637;p65"/>
            <p:cNvSpPr/>
            <p:nvPr/>
          </p:nvSpPr>
          <p:spPr>
            <a:xfrm>
              <a:off x="3402148" y="3606470"/>
              <a:ext cx="20113" cy="10103"/>
            </a:xfrm>
            <a:custGeom>
              <a:avLst/>
              <a:gdLst/>
              <a:ahLst/>
              <a:cxnLst/>
              <a:rect l="l" t="t" r="r" b="b"/>
              <a:pathLst>
                <a:path w="215" h="108" extrusionOk="0">
                  <a:moveTo>
                    <a:pt x="108" y="1"/>
                  </a:moveTo>
                  <a:cubicBezTo>
                    <a:pt x="1" y="1"/>
                    <a:pt x="1" y="1"/>
                    <a:pt x="1" y="108"/>
                  </a:cubicBezTo>
                  <a:lnTo>
                    <a:pt x="215" y="108"/>
                  </a:lnTo>
                  <a:cubicBezTo>
                    <a:pt x="215" y="1"/>
                    <a:pt x="108"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38" name="Google Shape;2638;p65"/>
            <p:cNvSpPr/>
            <p:nvPr/>
          </p:nvSpPr>
          <p:spPr>
            <a:xfrm>
              <a:off x="2878829" y="3754186"/>
              <a:ext cx="22639" cy="10103"/>
            </a:xfrm>
            <a:custGeom>
              <a:avLst/>
              <a:gdLst/>
              <a:ahLst/>
              <a:cxnLst/>
              <a:rect l="l" t="t" r="r" b="b"/>
              <a:pathLst>
                <a:path w="242" h="108" extrusionOk="0">
                  <a:moveTo>
                    <a:pt x="135" y="1"/>
                  </a:moveTo>
                  <a:cubicBezTo>
                    <a:pt x="135" y="1"/>
                    <a:pt x="1" y="1"/>
                    <a:pt x="1" y="108"/>
                  </a:cubicBezTo>
                  <a:lnTo>
                    <a:pt x="242" y="108"/>
                  </a:lnTo>
                  <a:cubicBezTo>
                    <a:pt x="242" y="1"/>
                    <a:pt x="135" y="1"/>
                    <a:pt x="1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39" name="Google Shape;2639;p65"/>
            <p:cNvSpPr/>
            <p:nvPr/>
          </p:nvSpPr>
          <p:spPr>
            <a:xfrm>
              <a:off x="3056668" y="3754186"/>
              <a:ext cx="10103" cy="10103"/>
            </a:xfrm>
            <a:custGeom>
              <a:avLst/>
              <a:gdLst/>
              <a:ahLst/>
              <a:cxnLst/>
              <a:rect l="l" t="t" r="r" b="b"/>
              <a:pathLst>
                <a:path w="108" h="108" extrusionOk="0">
                  <a:moveTo>
                    <a:pt x="107" y="1"/>
                  </a:moveTo>
                  <a:cubicBezTo>
                    <a:pt x="0" y="1"/>
                    <a:pt x="0" y="1"/>
                    <a:pt x="0" y="108"/>
                  </a:cubicBezTo>
                  <a:lnTo>
                    <a:pt x="107" y="108"/>
                  </a:ln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40" name="Google Shape;2640;p65"/>
            <p:cNvSpPr/>
            <p:nvPr/>
          </p:nvSpPr>
          <p:spPr>
            <a:xfrm>
              <a:off x="3224403" y="3754186"/>
              <a:ext cx="20113" cy="10103"/>
            </a:xfrm>
            <a:custGeom>
              <a:avLst/>
              <a:gdLst/>
              <a:ahLst/>
              <a:cxnLst/>
              <a:rect l="l" t="t" r="r" b="b"/>
              <a:pathLst>
                <a:path w="215" h="108" extrusionOk="0">
                  <a:moveTo>
                    <a:pt x="108" y="1"/>
                  </a:moveTo>
                  <a:cubicBezTo>
                    <a:pt x="108" y="1"/>
                    <a:pt x="0" y="1"/>
                    <a:pt x="0" y="108"/>
                  </a:cubicBezTo>
                  <a:lnTo>
                    <a:pt x="215" y="108"/>
                  </a:ln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41" name="Google Shape;2641;p65"/>
            <p:cNvSpPr/>
            <p:nvPr/>
          </p:nvSpPr>
          <p:spPr>
            <a:xfrm>
              <a:off x="3402148" y="3754186"/>
              <a:ext cx="20113" cy="10103"/>
            </a:xfrm>
            <a:custGeom>
              <a:avLst/>
              <a:gdLst/>
              <a:ahLst/>
              <a:cxnLst/>
              <a:rect l="l" t="t" r="r" b="b"/>
              <a:pathLst>
                <a:path w="215" h="108" extrusionOk="0">
                  <a:moveTo>
                    <a:pt x="108" y="1"/>
                  </a:moveTo>
                  <a:cubicBezTo>
                    <a:pt x="1" y="1"/>
                    <a:pt x="1" y="1"/>
                    <a:pt x="1" y="108"/>
                  </a:cubicBezTo>
                  <a:lnTo>
                    <a:pt x="215" y="108"/>
                  </a:lnTo>
                  <a:cubicBezTo>
                    <a:pt x="215" y="1"/>
                    <a:pt x="108"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642" name="Google Shape;2642;p65"/>
          <p:cNvGrpSpPr/>
          <p:nvPr/>
        </p:nvGrpSpPr>
        <p:grpSpPr>
          <a:xfrm>
            <a:off x="8153509" y="3884130"/>
            <a:ext cx="541000" cy="741197"/>
            <a:chOff x="1148622" y="1207755"/>
            <a:chExt cx="541000" cy="741197"/>
          </a:xfrm>
        </p:grpSpPr>
        <p:sp>
          <p:nvSpPr>
            <p:cNvPr id="2643" name="Google Shape;2643;p65"/>
            <p:cNvSpPr/>
            <p:nvPr/>
          </p:nvSpPr>
          <p:spPr>
            <a:xfrm>
              <a:off x="1148622" y="1207755"/>
              <a:ext cx="20113" cy="14500"/>
            </a:xfrm>
            <a:custGeom>
              <a:avLst/>
              <a:gdLst/>
              <a:ahLst/>
              <a:cxnLst/>
              <a:rect l="l" t="t" r="r" b="b"/>
              <a:pathLst>
                <a:path w="215" h="155" extrusionOk="0">
                  <a:moveTo>
                    <a:pt x="108" y="0"/>
                  </a:moveTo>
                  <a:cubicBezTo>
                    <a:pt x="108" y="0"/>
                    <a:pt x="1" y="0"/>
                    <a:pt x="1" y="107"/>
                  </a:cubicBezTo>
                  <a:lnTo>
                    <a:pt x="108" y="107"/>
                  </a:lnTo>
                  <a:cubicBezTo>
                    <a:pt x="143" y="143"/>
                    <a:pt x="167" y="155"/>
                    <a:pt x="183" y="155"/>
                  </a:cubicBezTo>
                  <a:cubicBezTo>
                    <a:pt x="215" y="155"/>
                    <a:pt x="215" y="107"/>
                    <a:pt x="215" y="107"/>
                  </a:cubicBezTo>
                  <a:cubicBezTo>
                    <a:pt x="215" y="0"/>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44" name="Google Shape;2644;p65"/>
            <p:cNvSpPr/>
            <p:nvPr/>
          </p:nvSpPr>
          <p:spPr>
            <a:xfrm>
              <a:off x="1326461" y="1207755"/>
              <a:ext cx="20113" cy="14500"/>
            </a:xfrm>
            <a:custGeom>
              <a:avLst/>
              <a:gdLst/>
              <a:ahLst/>
              <a:cxnLst/>
              <a:rect l="l" t="t" r="r" b="b"/>
              <a:pathLst>
                <a:path w="215" h="155" extrusionOk="0">
                  <a:moveTo>
                    <a:pt x="107" y="0"/>
                  </a:moveTo>
                  <a:cubicBezTo>
                    <a:pt x="0" y="0"/>
                    <a:pt x="0" y="0"/>
                    <a:pt x="0" y="107"/>
                  </a:cubicBezTo>
                  <a:lnTo>
                    <a:pt x="107" y="107"/>
                  </a:lnTo>
                  <a:cubicBezTo>
                    <a:pt x="107" y="143"/>
                    <a:pt x="119" y="155"/>
                    <a:pt x="135" y="155"/>
                  </a:cubicBezTo>
                  <a:cubicBezTo>
                    <a:pt x="167" y="155"/>
                    <a:pt x="214" y="107"/>
                    <a:pt x="214" y="107"/>
                  </a:cubicBezTo>
                  <a:cubicBezTo>
                    <a:pt x="214" y="0"/>
                    <a:pt x="107" y="0"/>
                    <a:pt x="10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45" name="Google Shape;2645;p65"/>
            <p:cNvSpPr/>
            <p:nvPr/>
          </p:nvSpPr>
          <p:spPr>
            <a:xfrm>
              <a:off x="1501680" y="1207755"/>
              <a:ext cx="12629" cy="20113"/>
            </a:xfrm>
            <a:custGeom>
              <a:avLst/>
              <a:gdLst/>
              <a:ahLst/>
              <a:cxnLst/>
              <a:rect l="l" t="t" r="r" b="b"/>
              <a:pathLst>
                <a:path w="135" h="215" extrusionOk="0">
                  <a:moveTo>
                    <a:pt x="135" y="0"/>
                  </a:moveTo>
                  <a:cubicBezTo>
                    <a:pt x="1" y="0"/>
                    <a:pt x="1" y="0"/>
                    <a:pt x="1" y="107"/>
                  </a:cubicBezTo>
                  <a:cubicBezTo>
                    <a:pt x="1" y="107"/>
                    <a:pt x="1" y="214"/>
                    <a:pt x="135" y="214"/>
                  </a:cubicBezTo>
                  <a:lnTo>
                    <a:pt x="135" y="107"/>
                  </a:lnTo>
                  <a:lnTo>
                    <a:pt x="13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46" name="Google Shape;2646;p65"/>
            <p:cNvSpPr/>
            <p:nvPr/>
          </p:nvSpPr>
          <p:spPr>
            <a:xfrm>
              <a:off x="1669415" y="1207755"/>
              <a:ext cx="20207" cy="14500"/>
            </a:xfrm>
            <a:custGeom>
              <a:avLst/>
              <a:gdLst/>
              <a:ahLst/>
              <a:cxnLst/>
              <a:rect l="l" t="t" r="r" b="b"/>
              <a:pathLst>
                <a:path w="216" h="155" extrusionOk="0">
                  <a:moveTo>
                    <a:pt x="108" y="0"/>
                  </a:moveTo>
                  <a:cubicBezTo>
                    <a:pt x="108" y="0"/>
                    <a:pt x="1" y="0"/>
                    <a:pt x="1" y="107"/>
                  </a:cubicBezTo>
                  <a:lnTo>
                    <a:pt x="108" y="107"/>
                  </a:lnTo>
                  <a:cubicBezTo>
                    <a:pt x="144" y="143"/>
                    <a:pt x="168" y="155"/>
                    <a:pt x="183" y="155"/>
                  </a:cubicBezTo>
                  <a:cubicBezTo>
                    <a:pt x="215" y="155"/>
                    <a:pt x="215" y="107"/>
                    <a:pt x="215" y="107"/>
                  </a:cubicBezTo>
                  <a:cubicBezTo>
                    <a:pt x="215" y="0"/>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47" name="Google Shape;2647;p65"/>
            <p:cNvSpPr/>
            <p:nvPr/>
          </p:nvSpPr>
          <p:spPr>
            <a:xfrm>
              <a:off x="1148622" y="1352944"/>
              <a:ext cx="20113" cy="15342"/>
            </a:xfrm>
            <a:custGeom>
              <a:avLst/>
              <a:gdLst/>
              <a:ahLst/>
              <a:cxnLst/>
              <a:rect l="l" t="t" r="r" b="b"/>
              <a:pathLst>
                <a:path w="215" h="164" extrusionOk="0">
                  <a:moveTo>
                    <a:pt x="108" y="1"/>
                  </a:moveTo>
                  <a:cubicBezTo>
                    <a:pt x="108" y="1"/>
                    <a:pt x="1" y="1"/>
                    <a:pt x="1" y="108"/>
                  </a:cubicBezTo>
                  <a:lnTo>
                    <a:pt x="108" y="108"/>
                  </a:lnTo>
                  <a:cubicBezTo>
                    <a:pt x="140" y="148"/>
                    <a:pt x="162" y="164"/>
                    <a:pt x="178" y="164"/>
                  </a:cubicBezTo>
                  <a:cubicBezTo>
                    <a:pt x="215" y="164"/>
                    <a:pt x="215" y="76"/>
                    <a:pt x="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48" name="Google Shape;2648;p65"/>
            <p:cNvSpPr/>
            <p:nvPr/>
          </p:nvSpPr>
          <p:spPr>
            <a:xfrm>
              <a:off x="1326461" y="1352944"/>
              <a:ext cx="20113" cy="15342"/>
            </a:xfrm>
            <a:custGeom>
              <a:avLst/>
              <a:gdLst/>
              <a:ahLst/>
              <a:cxnLst/>
              <a:rect l="l" t="t" r="r" b="b"/>
              <a:pathLst>
                <a:path w="215" h="164" extrusionOk="0">
                  <a:moveTo>
                    <a:pt x="107" y="1"/>
                  </a:moveTo>
                  <a:cubicBezTo>
                    <a:pt x="0" y="1"/>
                    <a:pt x="0" y="1"/>
                    <a:pt x="0" y="108"/>
                  </a:cubicBezTo>
                  <a:lnTo>
                    <a:pt x="107" y="108"/>
                  </a:lnTo>
                  <a:cubicBezTo>
                    <a:pt x="107" y="148"/>
                    <a:pt x="117" y="164"/>
                    <a:pt x="130" y="164"/>
                  </a:cubicBezTo>
                  <a:cubicBezTo>
                    <a:pt x="162" y="164"/>
                    <a:pt x="214" y="76"/>
                    <a:pt x="21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49" name="Google Shape;2649;p65"/>
            <p:cNvSpPr/>
            <p:nvPr/>
          </p:nvSpPr>
          <p:spPr>
            <a:xfrm>
              <a:off x="1501680" y="1352944"/>
              <a:ext cx="12629" cy="10103"/>
            </a:xfrm>
            <a:custGeom>
              <a:avLst/>
              <a:gdLst/>
              <a:ahLst/>
              <a:cxnLst/>
              <a:rect l="l" t="t" r="r" b="b"/>
              <a:pathLst>
                <a:path w="135" h="108" extrusionOk="0">
                  <a:moveTo>
                    <a:pt x="135" y="1"/>
                  </a:moveTo>
                  <a:cubicBezTo>
                    <a:pt x="1" y="1"/>
                    <a:pt x="1" y="1"/>
                    <a:pt x="1" y="108"/>
                  </a:cubicBezTo>
                  <a:lnTo>
                    <a:pt x="135"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50" name="Google Shape;2650;p65"/>
            <p:cNvSpPr/>
            <p:nvPr/>
          </p:nvSpPr>
          <p:spPr>
            <a:xfrm>
              <a:off x="1669415" y="1352944"/>
              <a:ext cx="20207" cy="15342"/>
            </a:xfrm>
            <a:custGeom>
              <a:avLst/>
              <a:gdLst/>
              <a:ahLst/>
              <a:cxnLst/>
              <a:rect l="l" t="t" r="r" b="b"/>
              <a:pathLst>
                <a:path w="216" h="164" extrusionOk="0">
                  <a:moveTo>
                    <a:pt x="108" y="1"/>
                  </a:moveTo>
                  <a:cubicBezTo>
                    <a:pt x="108" y="1"/>
                    <a:pt x="1" y="1"/>
                    <a:pt x="1" y="108"/>
                  </a:cubicBezTo>
                  <a:lnTo>
                    <a:pt x="108" y="108"/>
                  </a:lnTo>
                  <a:cubicBezTo>
                    <a:pt x="140" y="148"/>
                    <a:pt x="163" y="164"/>
                    <a:pt x="178" y="164"/>
                  </a:cubicBezTo>
                  <a:cubicBezTo>
                    <a:pt x="215" y="164"/>
                    <a:pt x="215" y="76"/>
                    <a:pt x="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51" name="Google Shape;2651;p65"/>
            <p:cNvSpPr/>
            <p:nvPr/>
          </p:nvSpPr>
          <p:spPr>
            <a:xfrm>
              <a:off x="1148622" y="1500660"/>
              <a:ext cx="20113" cy="10103"/>
            </a:xfrm>
            <a:custGeom>
              <a:avLst/>
              <a:gdLst/>
              <a:ahLst/>
              <a:cxnLst/>
              <a:rect l="l" t="t" r="r" b="b"/>
              <a:pathLst>
                <a:path w="215" h="108" extrusionOk="0">
                  <a:moveTo>
                    <a:pt x="108" y="1"/>
                  </a:moveTo>
                  <a:cubicBezTo>
                    <a:pt x="108" y="1"/>
                    <a:pt x="1" y="1"/>
                    <a:pt x="1" y="108"/>
                  </a:cubicBezTo>
                  <a:lnTo>
                    <a:pt x="215" y="108"/>
                  </a:ln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52" name="Google Shape;2652;p65"/>
            <p:cNvSpPr/>
            <p:nvPr/>
          </p:nvSpPr>
          <p:spPr>
            <a:xfrm>
              <a:off x="1326461" y="1500660"/>
              <a:ext cx="20113" cy="10103"/>
            </a:xfrm>
            <a:custGeom>
              <a:avLst/>
              <a:gdLst/>
              <a:ahLst/>
              <a:cxnLst/>
              <a:rect l="l" t="t" r="r" b="b"/>
              <a:pathLst>
                <a:path w="215" h="108" extrusionOk="0">
                  <a:moveTo>
                    <a:pt x="107" y="1"/>
                  </a:moveTo>
                  <a:cubicBezTo>
                    <a:pt x="0" y="1"/>
                    <a:pt x="0" y="1"/>
                    <a:pt x="0" y="108"/>
                  </a:cubicBezTo>
                  <a:lnTo>
                    <a:pt x="214" y="108"/>
                  </a:lnTo>
                  <a:cubicBezTo>
                    <a:pt x="214" y="1"/>
                    <a:pt x="107" y="1"/>
                    <a:pt x="1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53" name="Google Shape;2653;p65"/>
            <p:cNvSpPr/>
            <p:nvPr/>
          </p:nvSpPr>
          <p:spPr>
            <a:xfrm>
              <a:off x="1501680" y="1500660"/>
              <a:ext cx="12629" cy="10103"/>
            </a:xfrm>
            <a:custGeom>
              <a:avLst/>
              <a:gdLst/>
              <a:ahLst/>
              <a:cxnLst/>
              <a:rect l="l" t="t" r="r" b="b"/>
              <a:pathLst>
                <a:path w="135" h="108" extrusionOk="0">
                  <a:moveTo>
                    <a:pt x="135" y="1"/>
                  </a:moveTo>
                  <a:cubicBezTo>
                    <a:pt x="1" y="1"/>
                    <a:pt x="1" y="1"/>
                    <a:pt x="1" y="108"/>
                  </a:cubicBezTo>
                  <a:lnTo>
                    <a:pt x="135"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54" name="Google Shape;2654;p65"/>
            <p:cNvSpPr/>
            <p:nvPr/>
          </p:nvSpPr>
          <p:spPr>
            <a:xfrm>
              <a:off x="1669415" y="1500660"/>
              <a:ext cx="20207" cy="10103"/>
            </a:xfrm>
            <a:custGeom>
              <a:avLst/>
              <a:gdLst/>
              <a:ahLst/>
              <a:cxnLst/>
              <a:rect l="l" t="t" r="r" b="b"/>
              <a:pathLst>
                <a:path w="216" h="108" extrusionOk="0">
                  <a:moveTo>
                    <a:pt x="108" y="1"/>
                  </a:moveTo>
                  <a:cubicBezTo>
                    <a:pt x="108" y="1"/>
                    <a:pt x="1" y="1"/>
                    <a:pt x="1" y="108"/>
                  </a:cubicBezTo>
                  <a:lnTo>
                    <a:pt x="215" y="108"/>
                  </a:ln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55" name="Google Shape;2655;p65"/>
            <p:cNvSpPr/>
            <p:nvPr/>
          </p:nvSpPr>
          <p:spPr>
            <a:xfrm>
              <a:off x="1148622" y="1645943"/>
              <a:ext cx="20113" cy="10103"/>
            </a:xfrm>
            <a:custGeom>
              <a:avLst/>
              <a:gdLst/>
              <a:ahLst/>
              <a:cxnLst/>
              <a:rect l="l" t="t" r="r" b="b"/>
              <a:pathLst>
                <a:path w="215" h="108" extrusionOk="0">
                  <a:moveTo>
                    <a:pt x="1" y="0"/>
                  </a:moveTo>
                  <a:cubicBezTo>
                    <a:pt x="1" y="107"/>
                    <a:pt x="108" y="107"/>
                    <a:pt x="108" y="107"/>
                  </a:cubicBezTo>
                  <a:cubicBezTo>
                    <a:pt x="215" y="107"/>
                    <a:pt x="215" y="107"/>
                    <a:pt x="21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56" name="Google Shape;2656;p65"/>
            <p:cNvSpPr/>
            <p:nvPr/>
          </p:nvSpPr>
          <p:spPr>
            <a:xfrm>
              <a:off x="1326461" y="1645943"/>
              <a:ext cx="20113" cy="10103"/>
            </a:xfrm>
            <a:custGeom>
              <a:avLst/>
              <a:gdLst/>
              <a:ahLst/>
              <a:cxnLst/>
              <a:rect l="l" t="t" r="r" b="b"/>
              <a:pathLst>
                <a:path w="215" h="108" extrusionOk="0">
                  <a:moveTo>
                    <a:pt x="0" y="0"/>
                  </a:moveTo>
                  <a:cubicBezTo>
                    <a:pt x="0" y="107"/>
                    <a:pt x="0" y="107"/>
                    <a:pt x="107" y="107"/>
                  </a:cubicBezTo>
                  <a:cubicBezTo>
                    <a:pt x="107" y="107"/>
                    <a:pt x="214" y="107"/>
                    <a:pt x="21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57" name="Google Shape;2657;p65"/>
            <p:cNvSpPr/>
            <p:nvPr/>
          </p:nvSpPr>
          <p:spPr>
            <a:xfrm>
              <a:off x="1501680" y="1645943"/>
              <a:ext cx="12629" cy="10103"/>
            </a:xfrm>
            <a:custGeom>
              <a:avLst/>
              <a:gdLst/>
              <a:ahLst/>
              <a:cxnLst/>
              <a:rect l="l" t="t" r="r" b="b"/>
              <a:pathLst>
                <a:path w="135" h="108" extrusionOk="0">
                  <a:moveTo>
                    <a:pt x="1" y="0"/>
                  </a:moveTo>
                  <a:cubicBezTo>
                    <a:pt x="1" y="107"/>
                    <a:pt x="1" y="107"/>
                    <a:pt x="135" y="107"/>
                  </a:cubicBezTo>
                  <a:lnTo>
                    <a:pt x="13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58" name="Google Shape;2658;p65"/>
            <p:cNvSpPr/>
            <p:nvPr/>
          </p:nvSpPr>
          <p:spPr>
            <a:xfrm>
              <a:off x="1669415" y="1645943"/>
              <a:ext cx="20207" cy="10103"/>
            </a:xfrm>
            <a:custGeom>
              <a:avLst/>
              <a:gdLst/>
              <a:ahLst/>
              <a:cxnLst/>
              <a:rect l="l" t="t" r="r" b="b"/>
              <a:pathLst>
                <a:path w="216" h="108" extrusionOk="0">
                  <a:moveTo>
                    <a:pt x="1" y="0"/>
                  </a:moveTo>
                  <a:cubicBezTo>
                    <a:pt x="1" y="107"/>
                    <a:pt x="108" y="107"/>
                    <a:pt x="108" y="107"/>
                  </a:cubicBezTo>
                  <a:cubicBezTo>
                    <a:pt x="215" y="107"/>
                    <a:pt x="215" y="107"/>
                    <a:pt x="21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59" name="Google Shape;2659;p65"/>
            <p:cNvSpPr/>
            <p:nvPr/>
          </p:nvSpPr>
          <p:spPr>
            <a:xfrm>
              <a:off x="1148622" y="1787016"/>
              <a:ext cx="20113" cy="14220"/>
            </a:xfrm>
            <a:custGeom>
              <a:avLst/>
              <a:gdLst/>
              <a:ahLst/>
              <a:cxnLst/>
              <a:rect l="l" t="t" r="r" b="b"/>
              <a:pathLst>
                <a:path w="215" h="152" extrusionOk="0">
                  <a:moveTo>
                    <a:pt x="86" y="0"/>
                  </a:moveTo>
                  <a:cubicBezTo>
                    <a:pt x="54" y="0"/>
                    <a:pt x="1" y="76"/>
                    <a:pt x="1" y="152"/>
                  </a:cubicBezTo>
                  <a:lnTo>
                    <a:pt x="108" y="152"/>
                  </a:lnTo>
                  <a:cubicBezTo>
                    <a:pt x="215" y="152"/>
                    <a:pt x="215" y="152"/>
                    <a:pt x="215" y="45"/>
                  </a:cubicBezTo>
                  <a:lnTo>
                    <a:pt x="108" y="45"/>
                  </a:lnTo>
                  <a:cubicBezTo>
                    <a:pt x="108" y="13"/>
                    <a:pt x="99" y="0"/>
                    <a:pt x="8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60" name="Google Shape;2660;p65"/>
            <p:cNvSpPr/>
            <p:nvPr/>
          </p:nvSpPr>
          <p:spPr>
            <a:xfrm>
              <a:off x="1326461" y="1787016"/>
              <a:ext cx="20113" cy="14220"/>
            </a:xfrm>
            <a:custGeom>
              <a:avLst/>
              <a:gdLst/>
              <a:ahLst/>
              <a:cxnLst/>
              <a:rect l="l" t="t" r="r" b="b"/>
              <a:pathLst>
                <a:path w="215" h="152" extrusionOk="0">
                  <a:moveTo>
                    <a:pt x="38" y="0"/>
                  </a:moveTo>
                  <a:cubicBezTo>
                    <a:pt x="0" y="0"/>
                    <a:pt x="0" y="76"/>
                    <a:pt x="0" y="152"/>
                  </a:cubicBezTo>
                  <a:lnTo>
                    <a:pt x="107" y="152"/>
                  </a:lnTo>
                  <a:cubicBezTo>
                    <a:pt x="107" y="152"/>
                    <a:pt x="214" y="152"/>
                    <a:pt x="214" y="45"/>
                  </a:cubicBezTo>
                  <a:lnTo>
                    <a:pt x="107" y="45"/>
                  </a:lnTo>
                  <a:cubicBezTo>
                    <a:pt x="76" y="13"/>
                    <a:pt x="54" y="0"/>
                    <a:pt x="3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61" name="Google Shape;2661;p65"/>
            <p:cNvSpPr/>
            <p:nvPr/>
          </p:nvSpPr>
          <p:spPr>
            <a:xfrm>
              <a:off x="1501680" y="1791132"/>
              <a:ext cx="12629" cy="10103"/>
            </a:xfrm>
            <a:custGeom>
              <a:avLst/>
              <a:gdLst/>
              <a:ahLst/>
              <a:cxnLst/>
              <a:rect l="l" t="t" r="r" b="b"/>
              <a:pathLst>
                <a:path w="135" h="108" extrusionOk="0">
                  <a:moveTo>
                    <a:pt x="1" y="1"/>
                  </a:moveTo>
                  <a:cubicBezTo>
                    <a:pt x="1" y="108"/>
                    <a:pt x="1" y="108"/>
                    <a:pt x="135" y="108"/>
                  </a:cubicBez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62" name="Google Shape;2662;p65"/>
            <p:cNvSpPr/>
            <p:nvPr/>
          </p:nvSpPr>
          <p:spPr>
            <a:xfrm>
              <a:off x="1669415" y="1787016"/>
              <a:ext cx="20207" cy="14220"/>
            </a:xfrm>
            <a:custGeom>
              <a:avLst/>
              <a:gdLst/>
              <a:ahLst/>
              <a:cxnLst/>
              <a:rect l="l" t="t" r="r" b="b"/>
              <a:pathLst>
                <a:path w="216" h="152" extrusionOk="0">
                  <a:moveTo>
                    <a:pt x="86" y="0"/>
                  </a:moveTo>
                  <a:cubicBezTo>
                    <a:pt x="55" y="0"/>
                    <a:pt x="1" y="76"/>
                    <a:pt x="1" y="152"/>
                  </a:cubicBezTo>
                  <a:lnTo>
                    <a:pt x="108" y="152"/>
                  </a:lnTo>
                  <a:cubicBezTo>
                    <a:pt x="215" y="152"/>
                    <a:pt x="215" y="152"/>
                    <a:pt x="215" y="45"/>
                  </a:cubicBezTo>
                  <a:lnTo>
                    <a:pt x="108" y="45"/>
                  </a:lnTo>
                  <a:cubicBezTo>
                    <a:pt x="108" y="13"/>
                    <a:pt x="99" y="0"/>
                    <a:pt x="8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63" name="Google Shape;2663;p65"/>
            <p:cNvSpPr/>
            <p:nvPr/>
          </p:nvSpPr>
          <p:spPr>
            <a:xfrm>
              <a:off x="1148622" y="1926312"/>
              <a:ext cx="20113" cy="22639"/>
            </a:xfrm>
            <a:custGeom>
              <a:avLst/>
              <a:gdLst/>
              <a:ahLst/>
              <a:cxnLst/>
              <a:rect l="l" t="t" r="r" b="b"/>
              <a:pathLst>
                <a:path w="215" h="242" extrusionOk="0">
                  <a:moveTo>
                    <a:pt x="108" y="1"/>
                  </a:moveTo>
                  <a:lnTo>
                    <a:pt x="1" y="135"/>
                  </a:lnTo>
                  <a:lnTo>
                    <a:pt x="108" y="242"/>
                  </a:lnTo>
                  <a:cubicBezTo>
                    <a:pt x="215" y="242"/>
                    <a:pt x="215" y="242"/>
                    <a:pt x="215" y="135"/>
                  </a:cubicBez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64" name="Google Shape;2664;p65"/>
            <p:cNvSpPr/>
            <p:nvPr/>
          </p:nvSpPr>
          <p:spPr>
            <a:xfrm>
              <a:off x="1326461" y="1926312"/>
              <a:ext cx="20113" cy="22639"/>
            </a:xfrm>
            <a:custGeom>
              <a:avLst/>
              <a:gdLst/>
              <a:ahLst/>
              <a:cxnLst/>
              <a:rect l="l" t="t" r="r" b="b"/>
              <a:pathLst>
                <a:path w="215" h="242" extrusionOk="0">
                  <a:moveTo>
                    <a:pt x="107" y="1"/>
                  </a:moveTo>
                  <a:cubicBezTo>
                    <a:pt x="0" y="1"/>
                    <a:pt x="0" y="135"/>
                    <a:pt x="0" y="135"/>
                  </a:cubicBezTo>
                  <a:cubicBezTo>
                    <a:pt x="0" y="242"/>
                    <a:pt x="0" y="242"/>
                    <a:pt x="107" y="242"/>
                  </a:cubicBezTo>
                  <a:cubicBezTo>
                    <a:pt x="107" y="242"/>
                    <a:pt x="214" y="242"/>
                    <a:pt x="214" y="135"/>
                  </a:cubicBezTo>
                  <a:cubicBezTo>
                    <a:pt x="214" y="135"/>
                    <a:pt x="107" y="135"/>
                    <a:pt x="1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65" name="Google Shape;2665;p65"/>
            <p:cNvSpPr/>
            <p:nvPr/>
          </p:nvSpPr>
          <p:spPr>
            <a:xfrm>
              <a:off x="1501680" y="1926312"/>
              <a:ext cx="12629" cy="22639"/>
            </a:xfrm>
            <a:custGeom>
              <a:avLst/>
              <a:gdLst/>
              <a:ahLst/>
              <a:cxnLst/>
              <a:rect l="l" t="t" r="r" b="b"/>
              <a:pathLst>
                <a:path w="135" h="242" extrusionOk="0">
                  <a:moveTo>
                    <a:pt x="135" y="1"/>
                  </a:moveTo>
                  <a:cubicBezTo>
                    <a:pt x="1" y="1"/>
                    <a:pt x="1" y="135"/>
                    <a:pt x="1" y="135"/>
                  </a:cubicBezTo>
                  <a:cubicBezTo>
                    <a:pt x="1" y="242"/>
                    <a:pt x="1" y="242"/>
                    <a:pt x="135" y="242"/>
                  </a:cubicBezTo>
                  <a:lnTo>
                    <a:pt x="135" y="135"/>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66" name="Google Shape;2666;p65"/>
            <p:cNvSpPr/>
            <p:nvPr/>
          </p:nvSpPr>
          <p:spPr>
            <a:xfrm>
              <a:off x="1669415" y="1926312"/>
              <a:ext cx="20207" cy="22639"/>
            </a:xfrm>
            <a:custGeom>
              <a:avLst/>
              <a:gdLst/>
              <a:ahLst/>
              <a:cxnLst/>
              <a:rect l="l" t="t" r="r" b="b"/>
              <a:pathLst>
                <a:path w="216" h="242" extrusionOk="0">
                  <a:moveTo>
                    <a:pt x="108" y="1"/>
                  </a:moveTo>
                  <a:lnTo>
                    <a:pt x="1" y="135"/>
                  </a:lnTo>
                  <a:cubicBezTo>
                    <a:pt x="1" y="242"/>
                    <a:pt x="108" y="242"/>
                    <a:pt x="108" y="242"/>
                  </a:cubicBezTo>
                  <a:cubicBezTo>
                    <a:pt x="215" y="242"/>
                    <a:pt x="215" y="242"/>
                    <a:pt x="215" y="135"/>
                  </a:cubicBez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667" name="Google Shape;2667;p65"/>
          <p:cNvGrpSpPr/>
          <p:nvPr/>
        </p:nvGrpSpPr>
        <p:grpSpPr>
          <a:xfrm>
            <a:off x="178000" y="1899627"/>
            <a:ext cx="543432" cy="741197"/>
            <a:chOff x="2878829" y="3023092"/>
            <a:chExt cx="543432" cy="741197"/>
          </a:xfrm>
        </p:grpSpPr>
        <p:sp>
          <p:nvSpPr>
            <p:cNvPr id="2668" name="Google Shape;2668;p65"/>
            <p:cNvSpPr/>
            <p:nvPr/>
          </p:nvSpPr>
          <p:spPr>
            <a:xfrm>
              <a:off x="2878829" y="3023092"/>
              <a:ext cx="22639" cy="20113"/>
            </a:xfrm>
            <a:custGeom>
              <a:avLst/>
              <a:gdLst/>
              <a:ahLst/>
              <a:cxnLst/>
              <a:rect l="l" t="t" r="r" b="b"/>
              <a:pathLst>
                <a:path w="242" h="215" extrusionOk="0">
                  <a:moveTo>
                    <a:pt x="135" y="0"/>
                  </a:moveTo>
                  <a:lnTo>
                    <a:pt x="1" y="107"/>
                  </a:lnTo>
                  <a:cubicBezTo>
                    <a:pt x="1" y="214"/>
                    <a:pt x="135" y="214"/>
                    <a:pt x="135" y="214"/>
                  </a:cubicBezTo>
                  <a:cubicBezTo>
                    <a:pt x="135" y="214"/>
                    <a:pt x="242" y="214"/>
                    <a:pt x="242" y="107"/>
                  </a:cubicBezTo>
                  <a:lnTo>
                    <a:pt x="13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69" name="Google Shape;2669;p65"/>
            <p:cNvSpPr/>
            <p:nvPr/>
          </p:nvSpPr>
          <p:spPr>
            <a:xfrm>
              <a:off x="3056668" y="3023092"/>
              <a:ext cx="10103" cy="20113"/>
            </a:xfrm>
            <a:custGeom>
              <a:avLst/>
              <a:gdLst/>
              <a:ahLst/>
              <a:cxnLst/>
              <a:rect l="l" t="t" r="r" b="b"/>
              <a:pathLst>
                <a:path w="108" h="215" extrusionOk="0">
                  <a:moveTo>
                    <a:pt x="107" y="0"/>
                  </a:moveTo>
                  <a:cubicBezTo>
                    <a:pt x="0" y="0"/>
                    <a:pt x="0" y="107"/>
                    <a:pt x="0" y="107"/>
                  </a:cubicBezTo>
                  <a:lnTo>
                    <a:pt x="0" y="214"/>
                  </a:lnTo>
                  <a:cubicBezTo>
                    <a:pt x="107" y="214"/>
                    <a:pt x="107" y="214"/>
                    <a:pt x="107" y="107"/>
                  </a:cubicBezTo>
                  <a:lnTo>
                    <a:pt x="1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70" name="Google Shape;2670;p65"/>
            <p:cNvSpPr/>
            <p:nvPr/>
          </p:nvSpPr>
          <p:spPr>
            <a:xfrm>
              <a:off x="3224403" y="3023092"/>
              <a:ext cx="20113" cy="20113"/>
            </a:xfrm>
            <a:custGeom>
              <a:avLst/>
              <a:gdLst/>
              <a:ahLst/>
              <a:cxnLst/>
              <a:rect l="l" t="t" r="r" b="b"/>
              <a:pathLst>
                <a:path w="215" h="215" extrusionOk="0">
                  <a:moveTo>
                    <a:pt x="108" y="0"/>
                  </a:moveTo>
                  <a:lnTo>
                    <a:pt x="0" y="107"/>
                  </a:lnTo>
                  <a:lnTo>
                    <a:pt x="108" y="214"/>
                  </a:lnTo>
                  <a:cubicBezTo>
                    <a:pt x="215" y="214"/>
                    <a:pt x="215" y="214"/>
                    <a:pt x="215" y="107"/>
                  </a:cubicBezTo>
                  <a:cubicBezTo>
                    <a:pt x="215" y="107"/>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71" name="Google Shape;2671;p65"/>
            <p:cNvSpPr/>
            <p:nvPr/>
          </p:nvSpPr>
          <p:spPr>
            <a:xfrm>
              <a:off x="3402148" y="3023092"/>
              <a:ext cx="20113" cy="20113"/>
            </a:xfrm>
            <a:custGeom>
              <a:avLst/>
              <a:gdLst/>
              <a:ahLst/>
              <a:cxnLst/>
              <a:rect l="l" t="t" r="r" b="b"/>
              <a:pathLst>
                <a:path w="215" h="215" extrusionOk="0">
                  <a:moveTo>
                    <a:pt x="108" y="0"/>
                  </a:moveTo>
                  <a:cubicBezTo>
                    <a:pt x="1" y="0"/>
                    <a:pt x="1" y="107"/>
                    <a:pt x="1" y="107"/>
                  </a:cubicBezTo>
                  <a:cubicBezTo>
                    <a:pt x="1" y="214"/>
                    <a:pt x="1" y="214"/>
                    <a:pt x="108" y="214"/>
                  </a:cubicBezTo>
                  <a:cubicBezTo>
                    <a:pt x="108" y="214"/>
                    <a:pt x="215" y="214"/>
                    <a:pt x="215" y="107"/>
                  </a:cubicBezTo>
                  <a:lnTo>
                    <a:pt x="10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72" name="Google Shape;2672;p65"/>
            <p:cNvSpPr/>
            <p:nvPr/>
          </p:nvSpPr>
          <p:spPr>
            <a:xfrm>
              <a:off x="2878829" y="3168282"/>
              <a:ext cx="22639" cy="22639"/>
            </a:xfrm>
            <a:custGeom>
              <a:avLst/>
              <a:gdLst/>
              <a:ahLst/>
              <a:cxnLst/>
              <a:rect l="l" t="t" r="r" b="b"/>
              <a:pathLst>
                <a:path w="242" h="242" extrusionOk="0">
                  <a:moveTo>
                    <a:pt x="135" y="1"/>
                  </a:moveTo>
                  <a:lnTo>
                    <a:pt x="1" y="108"/>
                  </a:lnTo>
                  <a:lnTo>
                    <a:pt x="135" y="242"/>
                  </a:lnTo>
                  <a:lnTo>
                    <a:pt x="242"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73" name="Google Shape;2673;p65"/>
            <p:cNvSpPr/>
            <p:nvPr/>
          </p:nvSpPr>
          <p:spPr>
            <a:xfrm>
              <a:off x="3056668" y="3168282"/>
              <a:ext cx="10103" cy="22639"/>
            </a:xfrm>
            <a:custGeom>
              <a:avLst/>
              <a:gdLst/>
              <a:ahLst/>
              <a:cxnLst/>
              <a:rect l="l" t="t" r="r" b="b"/>
              <a:pathLst>
                <a:path w="108" h="242" extrusionOk="0">
                  <a:moveTo>
                    <a:pt x="107" y="1"/>
                  </a:moveTo>
                  <a:cubicBezTo>
                    <a:pt x="0" y="1"/>
                    <a:pt x="0" y="108"/>
                    <a:pt x="0" y="108"/>
                  </a:cubicBezTo>
                  <a:cubicBezTo>
                    <a:pt x="0" y="108"/>
                    <a:pt x="0" y="242"/>
                    <a:pt x="107" y="242"/>
                  </a:cubicBezTo>
                  <a:lnTo>
                    <a:pt x="107" y="108"/>
                  </a:ln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74" name="Google Shape;2674;p65"/>
            <p:cNvSpPr/>
            <p:nvPr/>
          </p:nvSpPr>
          <p:spPr>
            <a:xfrm>
              <a:off x="3224403" y="3168282"/>
              <a:ext cx="20113" cy="22639"/>
            </a:xfrm>
            <a:custGeom>
              <a:avLst/>
              <a:gdLst/>
              <a:ahLst/>
              <a:cxnLst/>
              <a:rect l="l" t="t" r="r" b="b"/>
              <a:pathLst>
                <a:path w="215" h="242" extrusionOk="0">
                  <a:moveTo>
                    <a:pt x="108" y="1"/>
                  </a:moveTo>
                  <a:lnTo>
                    <a:pt x="0" y="108"/>
                  </a:lnTo>
                  <a:lnTo>
                    <a:pt x="108" y="242"/>
                  </a:lnTo>
                  <a:cubicBezTo>
                    <a:pt x="215" y="242"/>
                    <a:pt x="215" y="108"/>
                    <a:pt x="215" y="108"/>
                  </a:cubicBezTo>
                  <a:cubicBezTo>
                    <a:pt x="215" y="108"/>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75" name="Google Shape;2675;p65"/>
            <p:cNvSpPr/>
            <p:nvPr/>
          </p:nvSpPr>
          <p:spPr>
            <a:xfrm>
              <a:off x="3402148" y="3168282"/>
              <a:ext cx="20113" cy="22639"/>
            </a:xfrm>
            <a:custGeom>
              <a:avLst/>
              <a:gdLst/>
              <a:ahLst/>
              <a:cxnLst/>
              <a:rect l="l" t="t" r="r" b="b"/>
              <a:pathLst>
                <a:path w="215" h="242" extrusionOk="0">
                  <a:moveTo>
                    <a:pt x="108" y="1"/>
                  </a:moveTo>
                  <a:cubicBezTo>
                    <a:pt x="1" y="1"/>
                    <a:pt x="1" y="108"/>
                    <a:pt x="1" y="108"/>
                  </a:cubicBezTo>
                  <a:cubicBezTo>
                    <a:pt x="1" y="108"/>
                    <a:pt x="1" y="242"/>
                    <a:pt x="108" y="242"/>
                  </a:cubicBezTo>
                  <a:lnTo>
                    <a:pt x="215" y="108"/>
                  </a:ln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76" name="Google Shape;2676;p65"/>
            <p:cNvSpPr/>
            <p:nvPr/>
          </p:nvSpPr>
          <p:spPr>
            <a:xfrm>
              <a:off x="2878829" y="3315997"/>
              <a:ext cx="22639" cy="20113"/>
            </a:xfrm>
            <a:custGeom>
              <a:avLst/>
              <a:gdLst/>
              <a:ahLst/>
              <a:cxnLst/>
              <a:rect l="l" t="t" r="r" b="b"/>
              <a:pathLst>
                <a:path w="242" h="215" extrusionOk="0">
                  <a:moveTo>
                    <a:pt x="135" y="1"/>
                  </a:moveTo>
                  <a:lnTo>
                    <a:pt x="1" y="108"/>
                  </a:lnTo>
                  <a:lnTo>
                    <a:pt x="135" y="215"/>
                  </a:lnTo>
                  <a:lnTo>
                    <a:pt x="242"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77" name="Google Shape;2677;p65"/>
            <p:cNvSpPr/>
            <p:nvPr/>
          </p:nvSpPr>
          <p:spPr>
            <a:xfrm>
              <a:off x="3056668" y="3315997"/>
              <a:ext cx="10103" cy="20113"/>
            </a:xfrm>
            <a:custGeom>
              <a:avLst/>
              <a:gdLst/>
              <a:ahLst/>
              <a:cxnLst/>
              <a:rect l="l" t="t" r="r" b="b"/>
              <a:pathLst>
                <a:path w="108" h="215" extrusionOk="0">
                  <a:moveTo>
                    <a:pt x="107" y="1"/>
                  </a:moveTo>
                  <a:cubicBezTo>
                    <a:pt x="0" y="1"/>
                    <a:pt x="0" y="108"/>
                    <a:pt x="0" y="108"/>
                  </a:cubicBezTo>
                  <a:lnTo>
                    <a:pt x="0" y="215"/>
                  </a:lnTo>
                  <a:cubicBezTo>
                    <a:pt x="107" y="215"/>
                    <a:pt x="107" y="108"/>
                    <a:pt x="107" y="108"/>
                  </a:cubicBez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78" name="Google Shape;2678;p65"/>
            <p:cNvSpPr/>
            <p:nvPr/>
          </p:nvSpPr>
          <p:spPr>
            <a:xfrm>
              <a:off x="3224403" y="3315997"/>
              <a:ext cx="20113" cy="20113"/>
            </a:xfrm>
            <a:custGeom>
              <a:avLst/>
              <a:gdLst/>
              <a:ahLst/>
              <a:cxnLst/>
              <a:rect l="l" t="t" r="r" b="b"/>
              <a:pathLst>
                <a:path w="215" h="215" extrusionOk="0">
                  <a:moveTo>
                    <a:pt x="108" y="1"/>
                  </a:moveTo>
                  <a:lnTo>
                    <a:pt x="0" y="108"/>
                  </a:lnTo>
                  <a:cubicBezTo>
                    <a:pt x="108" y="108"/>
                    <a:pt x="108" y="215"/>
                    <a:pt x="108" y="215"/>
                  </a:cubicBezTo>
                  <a:cubicBezTo>
                    <a:pt x="215" y="215"/>
                    <a:pt x="215" y="108"/>
                    <a:pt x="215" y="108"/>
                  </a:cubicBez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79" name="Google Shape;2679;p65"/>
            <p:cNvSpPr/>
            <p:nvPr/>
          </p:nvSpPr>
          <p:spPr>
            <a:xfrm>
              <a:off x="3402148" y="3315997"/>
              <a:ext cx="20113" cy="20113"/>
            </a:xfrm>
            <a:custGeom>
              <a:avLst/>
              <a:gdLst/>
              <a:ahLst/>
              <a:cxnLst/>
              <a:rect l="l" t="t" r="r" b="b"/>
              <a:pathLst>
                <a:path w="215" h="215" extrusionOk="0">
                  <a:moveTo>
                    <a:pt x="108" y="1"/>
                  </a:moveTo>
                  <a:cubicBezTo>
                    <a:pt x="1" y="1"/>
                    <a:pt x="1" y="108"/>
                    <a:pt x="1" y="108"/>
                  </a:cubicBezTo>
                  <a:cubicBezTo>
                    <a:pt x="1" y="108"/>
                    <a:pt x="1" y="215"/>
                    <a:pt x="108" y="215"/>
                  </a:cubicBezTo>
                  <a:lnTo>
                    <a:pt x="215" y="108"/>
                  </a:ln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80" name="Google Shape;2680;p65"/>
            <p:cNvSpPr/>
            <p:nvPr/>
          </p:nvSpPr>
          <p:spPr>
            <a:xfrm>
              <a:off x="2878829" y="3461281"/>
              <a:ext cx="22639" cy="20113"/>
            </a:xfrm>
            <a:custGeom>
              <a:avLst/>
              <a:gdLst/>
              <a:ahLst/>
              <a:cxnLst/>
              <a:rect l="l" t="t" r="r" b="b"/>
              <a:pathLst>
                <a:path w="242" h="215" extrusionOk="0">
                  <a:moveTo>
                    <a:pt x="135" y="0"/>
                  </a:moveTo>
                  <a:cubicBezTo>
                    <a:pt x="135" y="0"/>
                    <a:pt x="1" y="0"/>
                    <a:pt x="1" y="107"/>
                  </a:cubicBezTo>
                  <a:lnTo>
                    <a:pt x="135" y="214"/>
                  </a:lnTo>
                  <a:lnTo>
                    <a:pt x="242" y="107"/>
                  </a:lnTo>
                  <a:cubicBezTo>
                    <a:pt x="242" y="0"/>
                    <a:pt x="135" y="0"/>
                    <a:pt x="1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81" name="Google Shape;2681;p65"/>
            <p:cNvSpPr/>
            <p:nvPr/>
          </p:nvSpPr>
          <p:spPr>
            <a:xfrm>
              <a:off x="3056668" y="3461281"/>
              <a:ext cx="10103" cy="20113"/>
            </a:xfrm>
            <a:custGeom>
              <a:avLst/>
              <a:gdLst/>
              <a:ahLst/>
              <a:cxnLst/>
              <a:rect l="l" t="t" r="r" b="b"/>
              <a:pathLst>
                <a:path w="108" h="215" extrusionOk="0">
                  <a:moveTo>
                    <a:pt x="107" y="0"/>
                  </a:moveTo>
                  <a:cubicBezTo>
                    <a:pt x="0" y="0"/>
                    <a:pt x="0" y="0"/>
                    <a:pt x="0" y="107"/>
                  </a:cubicBezTo>
                  <a:lnTo>
                    <a:pt x="0" y="214"/>
                  </a:lnTo>
                  <a:cubicBezTo>
                    <a:pt x="107" y="214"/>
                    <a:pt x="107" y="107"/>
                    <a:pt x="107" y="107"/>
                  </a:cubicBezTo>
                  <a:lnTo>
                    <a:pt x="1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82" name="Google Shape;2682;p65"/>
            <p:cNvSpPr/>
            <p:nvPr/>
          </p:nvSpPr>
          <p:spPr>
            <a:xfrm>
              <a:off x="3224403" y="3461281"/>
              <a:ext cx="20113" cy="20113"/>
            </a:xfrm>
            <a:custGeom>
              <a:avLst/>
              <a:gdLst/>
              <a:ahLst/>
              <a:cxnLst/>
              <a:rect l="l" t="t" r="r" b="b"/>
              <a:pathLst>
                <a:path w="215" h="215" extrusionOk="0">
                  <a:moveTo>
                    <a:pt x="108" y="0"/>
                  </a:moveTo>
                  <a:cubicBezTo>
                    <a:pt x="108" y="0"/>
                    <a:pt x="0" y="0"/>
                    <a:pt x="0" y="107"/>
                  </a:cubicBezTo>
                  <a:cubicBezTo>
                    <a:pt x="108" y="107"/>
                    <a:pt x="108" y="107"/>
                    <a:pt x="108" y="214"/>
                  </a:cubicBezTo>
                  <a:cubicBezTo>
                    <a:pt x="215" y="214"/>
                    <a:pt x="215" y="107"/>
                    <a:pt x="215" y="107"/>
                  </a:cubicBezTo>
                  <a:cubicBezTo>
                    <a:pt x="215" y="0"/>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83" name="Google Shape;2683;p65"/>
            <p:cNvSpPr/>
            <p:nvPr/>
          </p:nvSpPr>
          <p:spPr>
            <a:xfrm>
              <a:off x="3402148" y="3461281"/>
              <a:ext cx="20113" cy="20113"/>
            </a:xfrm>
            <a:custGeom>
              <a:avLst/>
              <a:gdLst/>
              <a:ahLst/>
              <a:cxnLst/>
              <a:rect l="l" t="t" r="r" b="b"/>
              <a:pathLst>
                <a:path w="215" h="215" extrusionOk="0">
                  <a:moveTo>
                    <a:pt x="108" y="0"/>
                  </a:moveTo>
                  <a:cubicBezTo>
                    <a:pt x="1" y="0"/>
                    <a:pt x="1" y="0"/>
                    <a:pt x="1" y="107"/>
                  </a:cubicBezTo>
                  <a:cubicBezTo>
                    <a:pt x="1" y="107"/>
                    <a:pt x="1" y="214"/>
                    <a:pt x="108" y="214"/>
                  </a:cubicBezTo>
                  <a:lnTo>
                    <a:pt x="215" y="107"/>
                  </a:lnTo>
                  <a:cubicBezTo>
                    <a:pt x="215" y="0"/>
                    <a:pt x="108"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84" name="Google Shape;2684;p65"/>
            <p:cNvSpPr/>
            <p:nvPr/>
          </p:nvSpPr>
          <p:spPr>
            <a:xfrm>
              <a:off x="2878829" y="3606470"/>
              <a:ext cx="22639" cy="10103"/>
            </a:xfrm>
            <a:custGeom>
              <a:avLst/>
              <a:gdLst/>
              <a:ahLst/>
              <a:cxnLst/>
              <a:rect l="l" t="t" r="r" b="b"/>
              <a:pathLst>
                <a:path w="242" h="108" extrusionOk="0">
                  <a:moveTo>
                    <a:pt x="135" y="1"/>
                  </a:moveTo>
                  <a:cubicBezTo>
                    <a:pt x="135" y="1"/>
                    <a:pt x="1" y="1"/>
                    <a:pt x="1" y="108"/>
                  </a:cubicBezTo>
                  <a:lnTo>
                    <a:pt x="242" y="108"/>
                  </a:lnTo>
                  <a:cubicBezTo>
                    <a:pt x="242" y="1"/>
                    <a:pt x="135" y="1"/>
                    <a:pt x="1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85" name="Google Shape;2685;p65"/>
            <p:cNvSpPr/>
            <p:nvPr/>
          </p:nvSpPr>
          <p:spPr>
            <a:xfrm>
              <a:off x="3056668" y="3606470"/>
              <a:ext cx="10103" cy="15342"/>
            </a:xfrm>
            <a:custGeom>
              <a:avLst/>
              <a:gdLst/>
              <a:ahLst/>
              <a:cxnLst/>
              <a:rect l="l" t="t" r="r" b="b"/>
              <a:pathLst>
                <a:path w="108" h="164" extrusionOk="0">
                  <a:moveTo>
                    <a:pt x="107" y="1"/>
                  </a:moveTo>
                  <a:cubicBezTo>
                    <a:pt x="0" y="1"/>
                    <a:pt x="0" y="1"/>
                    <a:pt x="0" y="108"/>
                  </a:cubicBezTo>
                  <a:cubicBezTo>
                    <a:pt x="32" y="148"/>
                    <a:pt x="55" y="164"/>
                    <a:pt x="70" y="164"/>
                  </a:cubicBezTo>
                  <a:cubicBezTo>
                    <a:pt x="107" y="164"/>
                    <a:pt x="107" y="76"/>
                    <a:pt x="1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86" name="Google Shape;2686;p65"/>
            <p:cNvSpPr/>
            <p:nvPr/>
          </p:nvSpPr>
          <p:spPr>
            <a:xfrm>
              <a:off x="3224403" y="3606470"/>
              <a:ext cx="20113" cy="15342"/>
            </a:xfrm>
            <a:custGeom>
              <a:avLst/>
              <a:gdLst/>
              <a:ahLst/>
              <a:cxnLst/>
              <a:rect l="l" t="t" r="r" b="b"/>
              <a:pathLst>
                <a:path w="215" h="164" extrusionOk="0">
                  <a:moveTo>
                    <a:pt x="108" y="1"/>
                  </a:moveTo>
                  <a:cubicBezTo>
                    <a:pt x="108" y="1"/>
                    <a:pt x="0" y="1"/>
                    <a:pt x="0" y="108"/>
                  </a:cubicBezTo>
                  <a:lnTo>
                    <a:pt x="108" y="108"/>
                  </a:lnTo>
                  <a:cubicBezTo>
                    <a:pt x="140" y="148"/>
                    <a:pt x="162" y="164"/>
                    <a:pt x="178" y="164"/>
                  </a:cubicBezTo>
                  <a:cubicBezTo>
                    <a:pt x="215" y="164"/>
                    <a:pt x="215" y="76"/>
                    <a:pt x="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87" name="Google Shape;2687;p65"/>
            <p:cNvSpPr/>
            <p:nvPr/>
          </p:nvSpPr>
          <p:spPr>
            <a:xfrm>
              <a:off x="3402148" y="3606470"/>
              <a:ext cx="20113" cy="10103"/>
            </a:xfrm>
            <a:custGeom>
              <a:avLst/>
              <a:gdLst/>
              <a:ahLst/>
              <a:cxnLst/>
              <a:rect l="l" t="t" r="r" b="b"/>
              <a:pathLst>
                <a:path w="215" h="108" extrusionOk="0">
                  <a:moveTo>
                    <a:pt x="108" y="1"/>
                  </a:moveTo>
                  <a:cubicBezTo>
                    <a:pt x="1" y="1"/>
                    <a:pt x="1" y="1"/>
                    <a:pt x="1" y="108"/>
                  </a:cubicBezTo>
                  <a:lnTo>
                    <a:pt x="215" y="108"/>
                  </a:lnTo>
                  <a:cubicBezTo>
                    <a:pt x="215" y="1"/>
                    <a:pt x="108"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88" name="Google Shape;2688;p65"/>
            <p:cNvSpPr/>
            <p:nvPr/>
          </p:nvSpPr>
          <p:spPr>
            <a:xfrm>
              <a:off x="2878829" y="3754186"/>
              <a:ext cx="22639" cy="10103"/>
            </a:xfrm>
            <a:custGeom>
              <a:avLst/>
              <a:gdLst/>
              <a:ahLst/>
              <a:cxnLst/>
              <a:rect l="l" t="t" r="r" b="b"/>
              <a:pathLst>
                <a:path w="242" h="108" extrusionOk="0">
                  <a:moveTo>
                    <a:pt x="135" y="1"/>
                  </a:moveTo>
                  <a:cubicBezTo>
                    <a:pt x="135" y="1"/>
                    <a:pt x="1" y="1"/>
                    <a:pt x="1" y="108"/>
                  </a:cubicBezTo>
                  <a:lnTo>
                    <a:pt x="242" y="108"/>
                  </a:lnTo>
                  <a:cubicBezTo>
                    <a:pt x="242" y="1"/>
                    <a:pt x="135" y="1"/>
                    <a:pt x="1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89" name="Google Shape;2689;p65"/>
            <p:cNvSpPr/>
            <p:nvPr/>
          </p:nvSpPr>
          <p:spPr>
            <a:xfrm>
              <a:off x="3056668" y="3754186"/>
              <a:ext cx="10103" cy="10103"/>
            </a:xfrm>
            <a:custGeom>
              <a:avLst/>
              <a:gdLst/>
              <a:ahLst/>
              <a:cxnLst/>
              <a:rect l="l" t="t" r="r" b="b"/>
              <a:pathLst>
                <a:path w="108" h="108" extrusionOk="0">
                  <a:moveTo>
                    <a:pt x="107" y="1"/>
                  </a:moveTo>
                  <a:cubicBezTo>
                    <a:pt x="0" y="1"/>
                    <a:pt x="0" y="1"/>
                    <a:pt x="0" y="108"/>
                  </a:cubicBezTo>
                  <a:lnTo>
                    <a:pt x="107" y="108"/>
                  </a:ln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90" name="Google Shape;2690;p65"/>
            <p:cNvSpPr/>
            <p:nvPr/>
          </p:nvSpPr>
          <p:spPr>
            <a:xfrm>
              <a:off x="3224403" y="3754186"/>
              <a:ext cx="20113" cy="10103"/>
            </a:xfrm>
            <a:custGeom>
              <a:avLst/>
              <a:gdLst/>
              <a:ahLst/>
              <a:cxnLst/>
              <a:rect l="l" t="t" r="r" b="b"/>
              <a:pathLst>
                <a:path w="215" h="108" extrusionOk="0">
                  <a:moveTo>
                    <a:pt x="108" y="1"/>
                  </a:moveTo>
                  <a:cubicBezTo>
                    <a:pt x="108" y="1"/>
                    <a:pt x="0" y="1"/>
                    <a:pt x="0" y="108"/>
                  </a:cubicBezTo>
                  <a:lnTo>
                    <a:pt x="215" y="108"/>
                  </a:ln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91" name="Google Shape;2691;p65"/>
            <p:cNvSpPr/>
            <p:nvPr/>
          </p:nvSpPr>
          <p:spPr>
            <a:xfrm>
              <a:off x="3402148" y="3754186"/>
              <a:ext cx="20113" cy="10103"/>
            </a:xfrm>
            <a:custGeom>
              <a:avLst/>
              <a:gdLst/>
              <a:ahLst/>
              <a:cxnLst/>
              <a:rect l="l" t="t" r="r" b="b"/>
              <a:pathLst>
                <a:path w="215" h="108" extrusionOk="0">
                  <a:moveTo>
                    <a:pt x="108" y="1"/>
                  </a:moveTo>
                  <a:cubicBezTo>
                    <a:pt x="1" y="1"/>
                    <a:pt x="1" y="1"/>
                    <a:pt x="1" y="108"/>
                  </a:cubicBezTo>
                  <a:lnTo>
                    <a:pt x="215" y="108"/>
                  </a:lnTo>
                  <a:cubicBezTo>
                    <a:pt x="215" y="1"/>
                    <a:pt x="108"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2692" name="Google Shape;2692;p65"/>
          <p:cNvSpPr/>
          <p:nvPr/>
        </p:nvSpPr>
        <p:spPr>
          <a:xfrm>
            <a:off x="5780399" y="4749726"/>
            <a:ext cx="137651" cy="137550"/>
          </a:xfrm>
          <a:custGeom>
            <a:avLst/>
            <a:gdLst/>
            <a:ahLst/>
            <a:cxnLst/>
            <a:rect l="l" t="t" r="r" b="b"/>
            <a:pathLst>
              <a:path w="885" h="884" fill="none" extrusionOk="0">
                <a:moveTo>
                  <a:pt x="884" y="429"/>
                </a:moveTo>
                <a:cubicBezTo>
                  <a:pt x="884" y="777"/>
                  <a:pt x="777" y="884"/>
                  <a:pt x="456" y="884"/>
                </a:cubicBezTo>
                <a:cubicBezTo>
                  <a:pt x="215" y="884"/>
                  <a:pt x="1" y="777"/>
                  <a:pt x="1" y="429"/>
                </a:cubicBezTo>
                <a:cubicBezTo>
                  <a:pt x="1" y="214"/>
                  <a:pt x="215" y="0"/>
                  <a:pt x="456" y="0"/>
                </a:cubicBezTo>
                <a:cubicBezTo>
                  <a:pt x="777" y="0"/>
                  <a:pt x="884" y="214"/>
                  <a:pt x="884" y="429"/>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 name="Title 1"/>
          <p:cNvSpPr>
            <a:spLocks noGrp="1"/>
          </p:cNvSpPr>
          <p:nvPr>
            <p:ph type="title"/>
          </p:nvPr>
        </p:nvSpPr>
        <p:spPr>
          <a:xfrm>
            <a:off x="0" y="568337"/>
            <a:ext cx="9144000" cy="1050600"/>
          </a:xfrm>
        </p:spPr>
        <p:txBody>
          <a:bodyPr/>
          <a:lstStyle/>
          <a:p>
            <a:pPr algn="ctr"/>
            <a:r>
              <a:rPr lang="en-US" dirty="0" smtClean="0"/>
              <a:t>ACT FOR JOINT STOCK COMPANY</a:t>
            </a:r>
            <a:endParaRPr lang="en-IN" dirty="0"/>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159"/>
        <p:cNvGrpSpPr/>
        <p:nvPr/>
      </p:nvGrpSpPr>
      <p:grpSpPr>
        <a:xfrm>
          <a:off x="0" y="0"/>
          <a:ext cx="0" cy="0"/>
          <a:chOff x="0" y="0"/>
          <a:chExt cx="0" cy="0"/>
        </a:xfrm>
      </p:grpSpPr>
      <p:sp>
        <p:nvSpPr>
          <p:cNvPr id="3160" name="Google Shape;3160;p71"/>
          <p:cNvSpPr txBox="1">
            <a:spLocks noGrp="1"/>
          </p:cNvSpPr>
          <p:nvPr>
            <p:ph type="ctrTitle" idx="4294967295"/>
          </p:nvPr>
        </p:nvSpPr>
        <p:spPr>
          <a:xfrm>
            <a:off x="1609669" y="1340454"/>
            <a:ext cx="5930339" cy="1375684"/>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smtClean="0"/>
              <a:t>THANK YOU !</a:t>
            </a:r>
            <a:endParaRPr dirty="0"/>
          </a:p>
        </p:txBody>
      </p:sp>
      <p:sp>
        <p:nvSpPr>
          <p:cNvPr id="3162" name="Google Shape;3162;p71"/>
          <p:cNvSpPr txBox="1"/>
          <p:nvPr/>
        </p:nvSpPr>
        <p:spPr>
          <a:xfrm>
            <a:off x="2351071" y="3761998"/>
            <a:ext cx="4005600" cy="274800"/>
          </a:xfrm>
          <a:prstGeom prst="rect">
            <a:avLst/>
          </a:prstGeom>
          <a:noFill/>
          <a:ln>
            <a:noFill/>
          </a:ln>
        </p:spPr>
        <p:txBody>
          <a:bodyPr spcFirstLastPara="1" wrap="square" lIns="91425" tIns="91425" rIns="91425" bIns="91425" anchor="t" anchorCtr="0">
            <a:noAutofit/>
          </a:bodyPr>
          <a:lstStyle/>
          <a:p>
            <a:pPr marL="0" lvl="0" indent="0" algn="ctr" rtl="0">
              <a:lnSpc>
                <a:spcPct val="114000"/>
              </a:lnSpc>
              <a:spcBef>
                <a:spcPts val="0"/>
              </a:spcBef>
              <a:spcAft>
                <a:spcPts val="300"/>
              </a:spcAft>
              <a:buClr>
                <a:srgbClr val="000000"/>
              </a:buClr>
              <a:buSzPts val="1100"/>
              <a:buFont typeface="Arial"/>
              <a:buNone/>
            </a:pPr>
            <a:endParaRPr sz="1100" b="1" dirty="0">
              <a:solidFill>
                <a:schemeClr val="lt1"/>
              </a:solidFill>
              <a:latin typeface="Raleway"/>
              <a:ea typeface="Raleway"/>
              <a:cs typeface="Raleway"/>
              <a:sym typeface="Raleway"/>
            </a:endParaRPr>
          </a:p>
        </p:txBody>
      </p:sp>
      <p:grpSp>
        <p:nvGrpSpPr>
          <p:cNvPr id="3174" name="Google Shape;3174;p71"/>
          <p:cNvGrpSpPr/>
          <p:nvPr/>
        </p:nvGrpSpPr>
        <p:grpSpPr>
          <a:xfrm>
            <a:off x="984079" y="2053340"/>
            <a:ext cx="80672" cy="1321569"/>
            <a:chOff x="240800" y="2611388"/>
            <a:chExt cx="14075" cy="245512"/>
          </a:xfrm>
        </p:grpSpPr>
        <p:sp>
          <p:nvSpPr>
            <p:cNvPr id="3175" name="Google Shape;3175;p71"/>
            <p:cNvSpPr/>
            <p:nvPr/>
          </p:nvSpPr>
          <p:spPr>
            <a:xfrm>
              <a:off x="241875" y="2611388"/>
              <a:ext cx="11398" cy="139107"/>
            </a:xfrm>
            <a:custGeom>
              <a:avLst/>
              <a:gdLst/>
              <a:ahLst/>
              <a:cxnLst/>
              <a:rect l="l" t="t" r="r" b="b"/>
              <a:pathLst>
                <a:path w="456" h="16409" extrusionOk="0">
                  <a:moveTo>
                    <a:pt x="0" y="1"/>
                  </a:moveTo>
                  <a:lnTo>
                    <a:pt x="0" y="16408"/>
                  </a:lnTo>
                  <a:lnTo>
                    <a:pt x="455" y="16408"/>
                  </a:lnTo>
                  <a:lnTo>
                    <a:pt x="4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76" name="Google Shape;3176;p71"/>
            <p:cNvSpPr/>
            <p:nvPr/>
          </p:nvSpPr>
          <p:spPr>
            <a:xfrm>
              <a:off x="240800" y="2777525"/>
              <a:ext cx="13550" cy="9775"/>
            </a:xfrm>
            <a:custGeom>
              <a:avLst/>
              <a:gdLst/>
              <a:ahLst/>
              <a:cxnLst/>
              <a:rect l="l" t="t" r="r" b="b"/>
              <a:pathLst>
                <a:path w="542" h="391" extrusionOk="0">
                  <a:moveTo>
                    <a:pt x="215" y="1"/>
                  </a:moveTo>
                  <a:cubicBezTo>
                    <a:pt x="67" y="1"/>
                    <a:pt x="0" y="169"/>
                    <a:pt x="0" y="254"/>
                  </a:cubicBezTo>
                  <a:lnTo>
                    <a:pt x="107" y="361"/>
                  </a:lnTo>
                  <a:cubicBezTo>
                    <a:pt x="153" y="382"/>
                    <a:pt x="198" y="391"/>
                    <a:pt x="240" y="391"/>
                  </a:cubicBezTo>
                  <a:cubicBezTo>
                    <a:pt x="418" y="391"/>
                    <a:pt x="542" y="234"/>
                    <a:pt x="455" y="147"/>
                  </a:cubicBezTo>
                  <a:cubicBezTo>
                    <a:pt x="455" y="40"/>
                    <a:pt x="348" y="40"/>
                    <a:pt x="348" y="40"/>
                  </a:cubicBezTo>
                  <a:cubicBezTo>
                    <a:pt x="298" y="12"/>
                    <a:pt x="254" y="1"/>
                    <a:pt x="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77" name="Google Shape;3177;p71"/>
            <p:cNvSpPr/>
            <p:nvPr/>
          </p:nvSpPr>
          <p:spPr>
            <a:xfrm>
              <a:off x="240800" y="2811975"/>
              <a:ext cx="14075" cy="10725"/>
            </a:xfrm>
            <a:custGeom>
              <a:avLst/>
              <a:gdLst/>
              <a:ahLst/>
              <a:cxnLst/>
              <a:rect l="l" t="t" r="r" b="b"/>
              <a:pathLst>
                <a:path w="563" h="429" extrusionOk="0">
                  <a:moveTo>
                    <a:pt x="348" y="0"/>
                  </a:moveTo>
                  <a:cubicBezTo>
                    <a:pt x="107" y="0"/>
                    <a:pt x="0" y="108"/>
                    <a:pt x="0" y="322"/>
                  </a:cubicBezTo>
                  <a:cubicBezTo>
                    <a:pt x="107" y="322"/>
                    <a:pt x="107" y="429"/>
                    <a:pt x="107" y="429"/>
                  </a:cubicBezTo>
                  <a:cubicBezTo>
                    <a:pt x="348" y="429"/>
                    <a:pt x="562" y="322"/>
                    <a:pt x="455" y="108"/>
                  </a:cubicBezTo>
                  <a:lnTo>
                    <a:pt x="34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78" name="Google Shape;3178;p71"/>
            <p:cNvSpPr/>
            <p:nvPr/>
          </p:nvSpPr>
          <p:spPr>
            <a:xfrm>
              <a:off x="240800" y="2847375"/>
              <a:ext cx="13550" cy="9525"/>
            </a:xfrm>
            <a:custGeom>
              <a:avLst/>
              <a:gdLst/>
              <a:ahLst/>
              <a:cxnLst/>
              <a:rect l="l" t="t" r="r" b="b"/>
              <a:pathLst>
                <a:path w="542" h="381" extrusionOk="0">
                  <a:moveTo>
                    <a:pt x="224" y="1"/>
                  </a:moveTo>
                  <a:cubicBezTo>
                    <a:pt x="70" y="1"/>
                    <a:pt x="0" y="157"/>
                    <a:pt x="0" y="244"/>
                  </a:cubicBezTo>
                  <a:lnTo>
                    <a:pt x="107" y="351"/>
                  </a:lnTo>
                  <a:cubicBezTo>
                    <a:pt x="153" y="371"/>
                    <a:pt x="198" y="380"/>
                    <a:pt x="240" y="380"/>
                  </a:cubicBezTo>
                  <a:cubicBezTo>
                    <a:pt x="418" y="380"/>
                    <a:pt x="542" y="223"/>
                    <a:pt x="455" y="137"/>
                  </a:cubicBezTo>
                  <a:cubicBezTo>
                    <a:pt x="455" y="30"/>
                    <a:pt x="348" y="30"/>
                    <a:pt x="348" y="30"/>
                  </a:cubicBezTo>
                  <a:cubicBezTo>
                    <a:pt x="302" y="9"/>
                    <a:pt x="261" y="1"/>
                    <a:pt x="22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179" name="Google Shape;3179;p71"/>
          <p:cNvGrpSpPr/>
          <p:nvPr/>
        </p:nvGrpSpPr>
        <p:grpSpPr>
          <a:xfrm>
            <a:off x="2632679" y="169405"/>
            <a:ext cx="543432" cy="741197"/>
            <a:chOff x="2878829" y="3023092"/>
            <a:chExt cx="543432" cy="741197"/>
          </a:xfrm>
        </p:grpSpPr>
        <p:sp>
          <p:nvSpPr>
            <p:cNvPr id="3180" name="Google Shape;3180;p71"/>
            <p:cNvSpPr/>
            <p:nvPr/>
          </p:nvSpPr>
          <p:spPr>
            <a:xfrm>
              <a:off x="2878829" y="3023092"/>
              <a:ext cx="22639" cy="20113"/>
            </a:xfrm>
            <a:custGeom>
              <a:avLst/>
              <a:gdLst/>
              <a:ahLst/>
              <a:cxnLst/>
              <a:rect l="l" t="t" r="r" b="b"/>
              <a:pathLst>
                <a:path w="242" h="215" extrusionOk="0">
                  <a:moveTo>
                    <a:pt x="135" y="0"/>
                  </a:moveTo>
                  <a:lnTo>
                    <a:pt x="1" y="107"/>
                  </a:lnTo>
                  <a:cubicBezTo>
                    <a:pt x="1" y="214"/>
                    <a:pt x="135" y="214"/>
                    <a:pt x="135" y="214"/>
                  </a:cubicBezTo>
                  <a:cubicBezTo>
                    <a:pt x="135" y="214"/>
                    <a:pt x="242" y="214"/>
                    <a:pt x="242" y="107"/>
                  </a:cubicBezTo>
                  <a:lnTo>
                    <a:pt x="13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81" name="Google Shape;3181;p71"/>
            <p:cNvSpPr/>
            <p:nvPr/>
          </p:nvSpPr>
          <p:spPr>
            <a:xfrm>
              <a:off x="3056668" y="3023092"/>
              <a:ext cx="10103" cy="20113"/>
            </a:xfrm>
            <a:custGeom>
              <a:avLst/>
              <a:gdLst/>
              <a:ahLst/>
              <a:cxnLst/>
              <a:rect l="l" t="t" r="r" b="b"/>
              <a:pathLst>
                <a:path w="108" h="215" extrusionOk="0">
                  <a:moveTo>
                    <a:pt x="107" y="0"/>
                  </a:moveTo>
                  <a:cubicBezTo>
                    <a:pt x="0" y="0"/>
                    <a:pt x="0" y="107"/>
                    <a:pt x="0" y="107"/>
                  </a:cubicBezTo>
                  <a:lnTo>
                    <a:pt x="0" y="214"/>
                  </a:lnTo>
                  <a:cubicBezTo>
                    <a:pt x="107" y="214"/>
                    <a:pt x="107" y="214"/>
                    <a:pt x="107" y="107"/>
                  </a:cubicBezTo>
                  <a:lnTo>
                    <a:pt x="1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82" name="Google Shape;3182;p71"/>
            <p:cNvSpPr/>
            <p:nvPr/>
          </p:nvSpPr>
          <p:spPr>
            <a:xfrm>
              <a:off x="3224403" y="3023092"/>
              <a:ext cx="20113" cy="20113"/>
            </a:xfrm>
            <a:custGeom>
              <a:avLst/>
              <a:gdLst/>
              <a:ahLst/>
              <a:cxnLst/>
              <a:rect l="l" t="t" r="r" b="b"/>
              <a:pathLst>
                <a:path w="215" h="215" extrusionOk="0">
                  <a:moveTo>
                    <a:pt x="108" y="0"/>
                  </a:moveTo>
                  <a:lnTo>
                    <a:pt x="0" y="107"/>
                  </a:lnTo>
                  <a:lnTo>
                    <a:pt x="108" y="214"/>
                  </a:lnTo>
                  <a:cubicBezTo>
                    <a:pt x="215" y="214"/>
                    <a:pt x="215" y="214"/>
                    <a:pt x="215" y="107"/>
                  </a:cubicBezTo>
                  <a:cubicBezTo>
                    <a:pt x="215" y="107"/>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83" name="Google Shape;3183;p71"/>
            <p:cNvSpPr/>
            <p:nvPr/>
          </p:nvSpPr>
          <p:spPr>
            <a:xfrm>
              <a:off x="3402148" y="3023092"/>
              <a:ext cx="20113" cy="20113"/>
            </a:xfrm>
            <a:custGeom>
              <a:avLst/>
              <a:gdLst/>
              <a:ahLst/>
              <a:cxnLst/>
              <a:rect l="l" t="t" r="r" b="b"/>
              <a:pathLst>
                <a:path w="215" h="215" extrusionOk="0">
                  <a:moveTo>
                    <a:pt x="108" y="0"/>
                  </a:moveTo>
                  <a:cubicBezTo>
                    <a:pt x="1" y="0"/>
                    <a:pt x="1" y="107"/>
                    <a:pt x="1" y="107"/>
                  </a:cubicBezTo>
                  <a:cubicBezTo>
                    <a:pt x="1" y="214"/>
                    <a:pt x="1" y="214"/>
                    <a:pt x="108" y="214"/>
                  </a:cubicBezTo>
                  <a:cubicBezTo>
                    <a:pt x="108" y="214"/>
                    <a:pt x="215" y="214"/>
                    <a:pt x="215" y="107"/>
                  </a:cubicBezTo>
                  <a:lnTo>
                    <a:pt x="10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84" name="Google Shape;3184;p71"/>
            <p:cNvSpPr/>
            <p:nvPr/>
          </p:nvSpPr>
          <p:spPr>
            <a:xfrm>
              <a:off x="2878829" y="3168282"/>
              <a:ext cx="22639" cy="22639"/>
            </a:xfrm>
            <a:custGeom>
              <a:avLst/>
              <a:gdLst/>
              <a:ahLst/>
              <a:cxnLst/>
              <a:rect l="l" t="t" r="r" b="b"/>
              <a:pathLst>
                <a:path w="242" h="242" extrusionOk="0">
                  <a:moveTo>
                    <a:pt x="135" y="1"/>
                  </a:moveTo>
                  <a:lnTo>
                    <a:pt x="1" y="108"/>
                  </a:lnTo>
                  <a:lnTo>
                    <a:pt x="135" y="242"/>
                  </a:lnTo>
                  <a:lnTo>
                    <a:pt x="242"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85" name="Google Shape;3185;p71"/>
            <p:cNvSpPr/>
            <p:nvPr/>
          </p:nvSpPr>
          <p:spPr>
            <a:xfrm>
              <a:off x="3056668" y="3168282"/>
              <a:ext cx="10103" cy="22639"/>
            </a:xfrm>
            <a:custGeom>
              <a:avLst/>
              <a:gdLst/>
              <a:ahLst/>
              <a:cxnLst/>
              <a:rect l="l" t="t" r="r" b="b"/>
              <a:pathLst>
                <a:path w="108" h="242" extrusionOk="0">
                  <a:moveTo>
                    <a:pt x="107" y="1"/>
                  </a:moveTo>
                  <a:cubicBezTo>
                    <a:pt x="0" y="1"/>
                    <a:pt x="0" y="108"/>
                    <a:pt x="0" y="108"/>
                  </a:cubicBezTo>
                  <a:cubicBezTo>
                    <a:pt x="0" y="108"/>
                    <a:pt x="0" y="242"/>
                    <a:pt x="107" y="242"/>
                  </a:cubicBezTo>
                  <a:lnTo>
                    <a:pt x="107" y="108"/>
                  </a:ln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86" name="Google Shape;3186;p71"/>
            <p:cNvSpPr/>
            <p:nvPr/>
          </p:nvSpPr>
          <p:spPr>
            <a:xfrm>
              <a:off x="3224403" y="3168282"/>
              <a:ext cx="20113" cy="22639"/>
            </a:xfrm>
            <a:custGeom>
              <a:avLst/>
              <a:gdLst/>
              <a:ahLst/>
              <a:cxnLst/>
              <a:rect l="l" t="t" r="r" b="b"/>
              <a:pathLst>
                <a:path w="215" h="242" extrusionOk="0">
                  <a:moveTo>
                    <a:pt x="108" y="1"/>
                  </a:moveTo>
                  <a:lnTo>
                    <a:pt x="0" y="108"/>
                  </a:lnTo>
                  <a:lnTo>
                    <a:pt x="108" y="242"/>
                  </a:lnTo>
                  <a:cubicBezTo>
                    <a:pt x="215" y="242"/>
                    <a:pt x="215" y="108"/>
                    <a:pt x="215" y="108"/>
                  </a:cubicBezTo>
                  <a:cubicBezTo>
                    <a:pt x="215" y="108"/>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87" name="Google Shape;3187;p71"/>
            <p:cNvSpPr/>
            <p:nvPr/>
          </p:nvSpPr>
          <p:spPr>
            <a:xfrm>
              <a:off x="3402148" y="3168282"/>
              <a:ext cx="20113" cy="22639"/>
            </a:xfrm>
            <a:custGeom>
              <a:avLst/>
              <a:gdLst/>
              <a:ahLst/>
              <a:cxnLst/>
              <a:rect l="l" t="t" r="r" b="b"/>
              <a:pathLst>
                <a:path w="215" h="242" extrusionOk="0">
                  <a:moveTo>
                    <a:pt x="108" y="1"/>
                  </a:moveTo>
                  <a:cubicBezTo>
                    <a:pt x="1" y="1"/>
                    <a:pt x="1" y="108"/>
                    <a:pt x="1" y="108"/>
                  </a:cubicBezTo>
                  <a:cubicBezTo>
                    <a:pt x="1" y="108"/>
                    <a:pt x="1" y="242"/>
                    <a:pt x="108" y="242"/>
                  </a:cubicBezTo>
                  <a:lnTo>
                    <a:pt x="215" y="108"/>
                  </a:ln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88" name="Google Shape;3188;p71"/>
            <p:cNvSpPr/>
            <p:nvPr/>
          </p:nvSpPr>
          <p:spPr>
            <a:xfrm>
              <a:off x="2878829" y="3315997"/>
              <a:ext cx="22639" cy="20113"/>
            </a:xfrm>
            <a:custGeom>
              <a:avLst/>
              <a:gdLst/>
              <a:ahLst/>
              <a:cxnLst/>
              <a:rect l="l" t="t" r="r" b="b"/>
              <a:pathLst>
                <a:path w="242" h="215" extrusionOk="0">
                  <a:moveTo>
                    <a:pt x="135" y="1"/>
                  </a:moveTo>
                  <a:lnTo>
                    <a:pt x="1" y="108"/>
                  </a:lnTo>
                  <a:lnTo>
                    <a:pt x="135" y="215"/>
                  </a:lnTo>
                  <a:lnTo>
                    <a:pt x="242"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89" name="Google Shape;3189;p71"/>
            <p:cNvSpPr/>
            <p:nvPr/>
          </p:nvSpPr>
          <p:spPr>
            <a:xfrm>
              <a:off x="3056668" y="3315997"/>
              <a:ext cx="10103" cy="20113"/>
            </a:xfrm>
            <a:custGeom>
              <a:avLst/>
              <a:gdLst/>
              <a:ahLst/>
              <a:cxnLst/>
              <a:rect l="l" t="t" r="r" b="b"/>
              <a:pathLst>
                <a:path w="108" h="215" extrusionOk="0">
                  <a:moveTo>
                    <a:pt x="107" y="1"/>
                  </a:moveTo>
                  <a:cubicBezTo>
                    <a:pt x="0" y="1"/>
                    <a:pt x="0" y="108"/>
                    <a:pt x="0" y="108"/>
                  </a:cubicBezTo>
                  <a:lnTo>
                    <a:pt x="0" y="215"/>
                  </a:lnTo>
                  <a:cubicBezTo>
                    <a:pt x="107" y="215"/>
                    <a:pt x="107" y="108"/>
                    <a:pt x="107" y="108"/>
                  </a:cubicBez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90" name="Google Shape;3190;p71"/>
            <p:cNvSpPr/>
            <p:nvPr/>
          </p:nvSpPr>
          <p:spPr>
            <a:xfrm>
              <a:off x="3224403" y="3315997"/>
              <a:ext cx="20113" cy="20113"/>
            </a:xfrm>
            <a:custGeom>
              <a:avLst/>
              <a:gdLst/>
              <a:ahLst/>
              <a:cxnLst/>
              <a:rect l="l" t="t" r="r" b="b"/>
              <a:pathLst>
                <a:path w="215" h="215" extrusionOk="0">
                  <a:moveTo>
                    <a:pt x="108" y="1"/>
                  </a:moveTo>
                  <a:lnTo>
                    <a:pt x="0" y="108"/>
                  </a:lnTo>
                  <a:cubicBezTo>
                    <a:pt x="108" y="108"/>
                    <a:pt x="108" y="215"/>
                    <a:pt x="108" y="215"/>
                  </a:cubicBezTo>
                  <a:cubicBezTo>
                    <a:pt x="215" y="215"/>
                    <a:pt x="215" y="108"/>
                    <a:pt x="215" y="108"/>
                  </a:cubicBez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91" name="Google Shape;3191;p71"/>
            <p:cNvSpPr/>
            <p:nvPr/>
          </p:nvSpPr>
          <p:spPr>
            <a:xfrm>
              <a:off x="3402148" y="3315997"/>
              <a:ext cx="20113" cy="20113"/>
            </a:xfrm>
            <a:custGeom>
              <a:avLst/>
              <a:gdLst/>
              <a:ahLst/>
              <a:cxnLst/>
              <a:rect l="l" t="t" r="r" b="b"/>
              <a:pathLst>
                <a:path w="215" h="215" extrusionOk="0">
                  <a:moveTo>
                    <a:pt x="108" y="1"/>
                  </a:moveTo>
                  <a:cubicBezTo>
                    <a:pt x="1" y="1"/>
                    <a:pt x="1" y="108"/>
                    <a:pt x="1" y="108"/>
                  </a:cubicBezTo>
                  <a:cubicBezTo>
                    <a:pt x="1" y="108"/>
                    <a:pt x="1" y="215"/>
                    <a:pt x="108" y="215"/>
                  </a:cubicBezTo>
                  <a:lnTo>
                    <a:pt x="215" y="108"/>
                  </a:ln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92" name="Google Shape;3192;p71"/>
            <p:cNvSpPr/>
            <p:nvPr/>
          </p:nvSpPr>
          <p:spPr>
            <a:xfrm>
              <a:off x="2878829" y="3461281"/>
              <a:ext cx="22639" cy="20113"/>
            </a:xfrm>
            <a:custGeom>
              <a:avLst/>
              <a:gdLst/>
              <a:ahLst/>
              <a:cxnLst/>
              <a:rect l="l" t="t" r="r" b="b"/>
              <a:pathLst>
                <a:path w="242" h="215" extrusionOk="0">
                  <a:moveTo>
                    <a:pt x="135" y="0"/>
                  </a:moveTo>
                  <a:cubicBezTo>
                    <a:pt x="135" y="0"/>
                    <a:pt x="1" y="0"/>
                    <a:pt x="1" y="107"/>
                  </a:cubicBezTo>
                  <a:lnTo>
                    <a:pt x="135" y="214"/>
                  </a:lnTo>
                  <a:lnTo>
                    <a:pt x="242" y="107"/>
                  </a:lnTo>
                  <a:cubicBezTo>
                    <a:pt x="242" y="0"/>
                    <a:pt x="135" y="0"/>
                    <a:pt x="1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93" name="Google Shape;3193;p71"/>
            <p:cNvSpPr/>
            <p:nvPr/>
          </p:nvSpPr>
          <p:spPr>
            <a:xfrm>
              <a:off x="3056668" y="3461281"/>
              <a:ext cx="10103" cy="20113"/>
            </a:xfrm>
            <a:custGeom>
              <a:avLst/>
              <a:gdLst/>
              <a:ahLst/>
              <a:cxnLst/>
              <a:rect l="l" t="t" r="r" b="b"/>
              <a:pathLst>
                <a:path w="108" h="215" extrusionOk="0">
                  <a:moveTo>
                    <a:pt x="107" y="0"/>
                  </a:moveTo>
                  <a:cubicBezTo>
                    <a:pt x="0" y="0"/>
                    <a:pt x="0" y="0"/>
                    <a:pt x="0" y="107"/>
                  </a:cubicBezTo>
                  <a:lnTo>
                    <a:pt x="0" y="214"/>
                  </a:lnTo>
                  <a:cubicBezTo>
                    <a:pt x="107" y="214"/>
                    <a:pt x="107" y="107"/>
                    <a:pt x="107" y="107"/>
                  </a:cubicBezTo>
                  <a:lnTo>
                    <a:pt x="1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94" name="Google Shape;3194;p71"/>
            <p:cNvSpPr/>
            <p:nvPr/>
          </p:nvSpPr>
          <p:spPr>
            <a:xfrm>
              <a:off x="3224403" y="3461281"/>
              <a:ext cx="20113" cy="20113"/>
            </a:xfrm>
            <a:custGeom>
              <a:avLst/>
              <a:gdLst/>
              <a:ahLst/>
              <a:cxnLst/>
              <a:rect l="l" t="t" r="r" b="b"/>
              <a:pathLst>
                <a:path w="215" h="215" extrusionOk="0">
                  <a:moveTo>
                    <a:pt x="108" y="0"/>
                  </a:moveTo>
                  <a:cubicBezTo>
                    <a:pt x="108" y="0"/>
                    <a:pt x="0" y="0"/>
                    <a:pt x="0" y="107"/>
                  </a:cubicBezTo>
                  <a:cubicBezTo>
                    <a:pt x="108" y="107"/>
                    <a:pt x="108" y="107"/>
                    <a:pt x="108" y="214"/>
                  </a:cubicBezTo>
                  <a:cubicBezTo>
                    <a:pt x="215" y="214"/>
                    <a:pt x="215" y="107"/>
                    <a:pt x="215" y="107"/>
                  </a:cubicBezTo>
                  <a:cubicBezTo>
                    <a:pt x="215" y="0"/>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95" name="Google Shape;3195;p71"/>
            <p:cNvSpPr/>
            <p:nvPr/>
          </p:nvSpPr>
          <p:spPr>
            <a:xfrm>
              <a:off x="3402148" y="3461281"/>
              <a:ext cx="20113" cy="20113"/>
            </a:xfrm>
            <a:custGeom>
              <a:avLst/>
              <a:gdLst/>
              <a:ahLst/>
              <a:cxnLst/>
              <a:rect l="l" t="t" r="r" b="b"/>
              <a:pathLst>
                <a:path w="215" h="215" extrusionOk="0">
                  <a:moveTo>
                    <a:pt x="108" y="0"/>
                  </a:moveTo>
                  <a:cubicBezTo>
                    <a:pt x="1" y="0"/>
                    <a:pt x="1" y="0"/>
                    <a:pt x="1" y="107"/>
                  </a:cubicBezTo>
                  <a:cubicBezTo>
                    <a:pt x="1" y="107"/>
                    <a:pt x="1" y="214"/>
                    <a:pt x="108" y="214"/>
                  </a:cubicBezTo>
                  <a:lnTo>
                    <a:pt x="215" y="107"/>
                  </a:lnTo>
                  <a:cubicBezTo>
                    <a:pt x="215" y="0"/>
                    <a:pt x="108"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96" name="Google Shape;3196;p71"/>
            <p:cNvSpPr/>
            <p:nvPr/>
          </p:nvSpPr>
          <p:spPr>
            <a:xfrm>
              <a:off x="2878829" y="3606470"/>
              <a:ext cx="22639" cy="10103"/>
            </a:xfrm>
            <a:custGeom>
              <a:avLst/>
              <a:gdLst/>
              <a:ahLst/>
              <a:cxnLst/>
              <a:rect l="l" t="t" r="r" b="b"/>
              <a:pathLst>
                <a:path w="242" h="108" extrusionOk="0">
                  <a:moveTo>
                    <a:pt x="135" y="1"/>
                  </a:moveTo>
                  <a:cubicBezTo>
                    <a:pt x="135" y="1"/>
                    <a:pt x="1" y="1"/>
                    <a:pt x="1" y="108"/>
                  </a:cubicBezTo>
                  <a:lnTo>
                    <a:pt x="242" y="108"/>
                  </a:lnTo>
                  <a:cubicBezTo>
                    <a:pt x="242" y="1"/>
                    <a:pt x="135" y="1"/>
                    <a:pt x="1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97" name="Google Shape;3197;p71"/>
            <p:cNvSpPr/>
            <p:nvPr/>
          </p:nvSpPr>
          <p:spPr>
            <a:xfrm>
              <a:off x="3056668" y="3606470"/>
              <a:ext cx="10103" cy="15342"/>
            </a:xfrm>
            <a:custGeom>
              <a:avLst/>
              <a:gdLst/>
              <a:ahLst/>
              <a:cxnLst/>
              <a:rect l="l" t="t" r="r" b="b"/>
              <a:pathLst>
                <a:path w="108" h="164" extrusionOk="0">
                  <a:moveTo>
                    <a:pt x="107" y="1"/>
                  </a:moveTo>
                  <a:cubicBezTo>
                    <a:pt x="0" y="1"/>
                    <a:pt x="0" y="1"/>
                    <a:pt x="0" y="108"/>
                  </a:cubicBezTo>
                  <a:cubicBezTo>
                    <a:pt x="32" y="148"/>
                    <a:pt x="55" y="164"/>
                    <a:pt x="70" y="164"/>
                  </a:cubicBezTo>
                  <a:cubicBezTo>
                    <a:pt x="107" y="164"/>
                    <a:pt x="107" y="76"/>
                    <a:pt x="1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98" name="Google Shape;3198;p71"/>
            <p:cNvSpPr/>
            <p:nvPr/>
          </p:nvSpPr>
          <p:spPr>
            <a:xfrm>
              <a:off x="3224403" y="3606470"/>
              <a:ext cx="20113" cy="15342"/>
            </a:xfrm>
            <a:custGeom>
              <a:avLst/>
              <a:gdLst/>
              <a:ahLst/>
              <a:cxnLst/>
              <a:rect l="l" t="t" r="r" b="b"/>
              <a:pathLst>
                <a:path w="215" h="164" extrusionOk="0">
                  <a:moveTo>
                    <a:pt x="108" y="1"/>
                  </a:moveTo>
                  <a:cubicBezTo>
                    <a:pt x="108" y="1"/>
                    <a:pt x="0" y="1"/>
                    <a:pt x="0" y="108"/>
                  </a:cubicBezTo>
                  <a:lnTo>
                    <a:pt x="108" y="108"/>
                  </a:lnTo>
                  <a:cubicBezTo>
                    <a:pt x="140" y="148"/>
                    <a:pt x="162" y="164"/>
                    <a:pt x="178" y="164"/>
                  </a:cubicBezTo>
                  <a:cubicBezTo>
                    <a:pt x="215" y="164"/>
                    <a:pt x="215" y="76"/>
                    <a:pt x="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99" name="Google Shape;3199;p71"/>
            <p:cNvSpPr/>
            <p:nvPr/>
          </p:nvSpPr>
          <p:spPr>
            <a:xfrm>
              <a:off x="3402148" y="3606470"/>
              <a:ext cx="20113" cy="10103"/>
            </a:xfrm>
            <a:custGeom>
              <a:avLst/>
              <a:gdLst/>
              <a:ahLst/>
              <a:cxnLst/>
              <a:rect l="l" t="t" r="r" b="b"/>
              <a:pathLst>
                <a:path w="215" h="108" extrusionOk="0">
                  <a:moveTo>
                    <a:pt x="108" y="1"/>
                  </a:moveTo>
                  <a:cubicBezTo>
                    <a:pt x="1" y="1"/>
                    <a:pt x="1" y="1"/>
                    <a:pt x="1" y="108"/>
                  </a:cubicBezTo>
                  <a:lnTo>
                    <a:pt x="215" y="108"/>
                  </a:lnTo>
                  <a:cubicBezTo>
                    <a:pt x="215" y="1"/>
                    <a:pt x="108"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00" name="Google Shape;3200;p71"/>
            <p:cNvSpPr/>
            <p:nvPr/>
          </p:nvSpPr>
          <p:spPr>
            <a:xfrm>
              <a:off x="2878829" y="3754186"/>
              <a:ext cx="22639" cy="10103"/>
            </a:xfrm>
            <a:custGeom>
              <a:avLst/>
              <a:gdLst/>
              <a:ahLst/>
              <a:cxnLst/>
              <a:rect l="l" t="t" r="r" b="b"/>
              <a:pathLst>
                <a:path w="242" h="108" extrusionOk="0">
                  <a:moveTo>
                    <a:pt x="135" y="1"/>
                  </a:moveTo>
                  <a:cubicBezTo>
                    <a:pt x="135" y="1"/>
                    <a:pt x="1" y="1"/>
                    <a:pt x="1" y="108"/>
                  </a:cubicBezTo>
                  <a:lnTo>
                    <a:pt x="242" y="108"/>
                  </a:lnTo>
                  <a:cubicBezTo>
                    <a:pt x="242" y="1"/>
                    <a:pt x="135" y="1"/>
                    <a:pt x="1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01" name="Google Shape;3201;p71"/>
            <p:cNvSpPr/>
            <p:nvPr/>
          </p:nvSpPr>
          <p:spPr>
            <a:xfrm>
              <a:off x="3056668" y="3754186"/>
              <a:ext cx="10103" cy="10103"/>
            </a:xfrm>
            <a:custGeom>
              <a:avLst/>
              <a:gdLst/>
              <a:ahLst/>
              <a:cxnLst/>
              <a:rect l="l" t="t" r="r" b="b"/>
              <a:pathLst>
                <a:path w="108" h="108" extrusionOk="0">
                  <a:moveTo>
                    <a:pt x="107" y="1"/>
                  </a:moveTo>
                  <a:cubicBezTo>
                    <a:pt x="0" y="1"/>
                    <a:pt x="0" y="1"/>
                    <a:pt x="0" y="108"/>
                  </a:cubicBezTo>
                  <a:lnTo>
                    <a:pt x="107" y="108"/>
                  </a:ln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02" name="Google Shape;3202;p71"/>
            <p:cNvSpPr/>
            <p:nvPr/>
          </p:nvSpPr>
          <p:spPr>
            <a:xfrm>
              <a:off x="3224403" y="3754186"/>
              <a:ext cx="20113" cy="10103"/>
            </a:xfrm>
            <a:custGeom>
              <a:avLst/>
              <a:gdLst/>
              <a:ahLst/>
              <a:cxnLst/>
              <a:rect l="l" t="t" r="r" b="b"/>
              <a:pathLst>
                <a:path w="215" h="108" extrusionOk="0">
                  <a:moveTo>
                    <a:pt x="108" y="1"/>
                  </a:moveTo>
                  <a:cubicBezTo>
                    <a:pt x="108" y="1"/>
                    <a:pt x="0" y="1"/>
                    <a:pt x="0" y="108"/>
                  </a:cubicBezTo>
                  <a:lnTo>
                    <a:pt x="215" y="108"/>
                  </a:ln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03" name="Google Shape;3203;p71"/>
            <p:cNvSpPr/>
            <p:nvPr/>
          </p:nvSpPr>
          <p:spPr>
            <a:xfrm>
              <a:off x="3402148" y="3754186"/>
              <a:ext cx="20113" cy="10103"/>
            </a:xfrm>
            <a:custGeom>
              <a:avLst/>
              <a:gdLst/>
              <a:ahLst/>
              <a:cxnLst/>
              <a:rect l="l" t="t" r="r" b="b"/>
              <a:pathLst>
                <a:path w="215" h="108" extrusionOk="0">
                  <a:moveTo>
                    <a:pt x="108" y="1"/>
                  </a:moveTo>
                  <a:cubicBezTo>
                    <a:pt x="1" y="1"/>
                    <a:pt x="1" y="1"/>
                    <a:pt x="1" y="108"/>
                  </a:cubicBezTo>
                  <a:lnTo>
                    <a:pt x="215" y="108"/>
                  </a:lnTo>
                  <a:cubicBezTo>
                    <a:pt x="215" y="1"/>
                    <a:pt x="108"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204" name="Google Shape;3204;p71"/>
          <p:cNvGrpSpPr/>
          <p:nvPr/>
        </p:nvGrpSpPr>
        <p:grpSpPr>
          <a:xfrm>
            <a:off x="8153509" y="2859230"/>
            <a:ext cx="541000" cy="741197"/>
            <a:chOff x="1148622" y="1207755"/>
            <a:chExt cx="541000" cy="741197"/>
          </a:xfrm>
        </p:grpSpPr>
        <p:sp>
          <p:nvSpPr>
            <p:cNvPr id="3205" name="Google Shape;3205;p71"/>
            <p:cNvSpPr/>
            <p:nvPr/>
          </p:nvSpPr>
          <p:spPr>
            <a:xfrm>
              <a:off x="1148622" y="1207755"/>
              <a:ext cx="20113" cy="14500"/>
            </a:xfrm>
            <a:custGeom>
              <a:avLst/>
              <a:gdLst/>
              <a:ahLst/>
              <a:cxnLst/>
              <a:rect l="l" t="t" r="r" b="b"/>
              <a:pathLst>
                <a:path w="215" h="155" extrusionOk="0">
                  <a:moveTo>
                    <a:pt x="108" y="0"/>
                  </a:moveTo>
                  <a:cubicBezTo>
                    <a:pt x="108" y="0"/>
                    <a:pt x="1" y="0"/>
                    <a:pt x="1" y="107"/>
                  </a:cubicBezTo>
                  <a:lnTo>
                    <a:pt x="108" y="107"/>
                  </a:lnTo>
                  <a:cubicBezTo>
                    <a:pt x="143" y="143"/>
                    <a:pt x="167" y="155"/>
                    <a:pt x="183" y="155"/>
                  </a:cubicBezTo>
                  <a:cubicBezTo>
                    <a:pt x="215" y="155"/>
                    <a:pt x="215" y="107"/>
                    <a:pt x="215" y="107"/>
                  </a:cubicBezTo>
                  <a:cubicBezTo>
                    <a:pt x="215" y="0"/>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06" name="Google Shape;3206;p71"/>
            <p:cNvSpPr/>
            <p:nvPr/>
          </p:nvSpPr>
          <p:spPr>
            <a:xfrm>
              <a:off x="1326461" y="1207755"/>
              <a:ext cx="20113" cy="14500"/>
            </a:xfrm>
            <a:custGeom>
              <a:avLst/>
              <a:gdLst/>
              <a:ahLst/>
              <a:cxnLst/>
              <a:rect l="l" t="t" r="r" b="b"/>
              <a:pathLst>
                <a:path w="215" h="155" extrusionOk="0">
                  <a:moveTo>
                    <a:pt x="107" y="0"/>
                  </a:moveTo>
                  <a:cubicBezTo>
                    <a:pt x="0" y="0"/>
                    <a:pt x="0" y="0"/>
                    <a:pt x="0" y="107"/>
                  </a:cubicBezTo>
                  <a:lnTo>
                    <a:pt x="107" y="107"/>
                  </a:lnTo>
                  <a:cubicBezTo>
                    <a:pt x="107" y="143"/>
                    <a:pt x="119" y="155"/>
                    <a:pt x="135" y="155"/>
                  </a:cubicBezTo>
                  <a:cubicBezTo>
                    <a:pt x="167" y="155"/>
                    <a:pt x="214" y="107"/>
                    <a:pt x="214" y="107"/>
                  </a:cubicBezTo>
                  <a:cubicBezTo>
                    <a:pt x="214" y="0"/>
                    <a:pt x="107" y="0"/>
                    <a:pt x="10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07" name="Google Shape;3207;p71"/>
            <p:cNvSpPr/>
            <p:nvPr/>
          </p:nvSpPr>
          <p:spPr>
            <a:xfrm>
              <a:off x="1501680" y="1207755"/>
              <a:ext cx="12629" cy="20113"/>
            </a:xfrm>
            <a:custGeom>
              <a:avLst/>
              <a:gdLst/>
              <a:ahLst/>
              <a:cxnLst/>
              <a:rect l="l" t="t" r="r" b="b"/>
              <a:pathLst>
                <a:path w="135" h="215" extrusionOk="0">
                  <a:moveTo>
                    <a:pt x="135" y="0"/>
                  </a:moveTo>
                  <a:cubicBezTo>
                    <a:pt x="1" y="0"/>
                    <a:pt x="1" y="0"/>
                    <a:pt x="1" y="107"/>
                  </a:cubicBezTo>
                  <a:cubicBezTo>
                    <a:pt x="1" y="107"/>
                    <a:pt x="1" y="214"/>
                    <a:pt x="135" y="214"/>
                  </a:cubicBezTo>
                  <a:lnTo>
                    <a:pt x="135" y="107"/>
                  </a:lnTo>
                  <a:lnTo>
                    <a:pt x="13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08" name="Google Shape;3208;p71"/>
            <p:cNvSpPr/>
            <p:nvPr/>
          </p:nvSpPr>
          <p:spPr>
            <a:xfrm>
              <a:off x="1669415" y="1207755"/>
              <a:ext cx="20207" cy="14500"/>
            </a:xfrm>
            <a:custGeom>
              <a:avLst/>
              <a:gdLst/>
              <a:ahLst/>
              <a:cxnLst/>
              <a:rect l="l" t="t" r="r" b="b"/>
              <a:pathLst>
                <a:path w="216" h="155" extrusionOk="0">
                  <a:moveTo>
                    <a:pt x="108" y="0"/>
                  </a:moveTo>
                  <a:cubicBezTo>
                    <a:pt x="108" y="0"/>
                    <a:pt x="1" y="0"/>
                    <a:pt x="1" y="107"/>
                  </a:cubicBezTo>
                  <a:lnTo>
                    <a:pt x="108" y="107"/>
                  </a:lnTo>
                  <a:cubicBezTo>
                    <a:pt x="144" y="143"/>
                    <a:pt x="168" y="155"/>
                    <a:pt x="183" y="155"/>
                  </a:cubicBezTo>
                  <a:cubicBezTo>
                    <a:pt x="215" y="155"/>
                    <a:pt x="215" y="107"/>
                    <a:pt x="215" y="107"/>
                  </a:cubicBezTo>
                  <a:cubicBezTo>
                    <a:pt x="215" y="0"/>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09" name="Google Shape;3209;p71"/>
            <p:cNvSpPr/>
            <p:nvPr/>
          </p:nvSpPr>
          <p:spPr>
            <a:xfrm>
              <a:off x="1148622" y="1352944"/>
              <a:ext cx="20113" cy="15342"/>
            </a:xfrm>
            <a:custGeom>
              <a:avLst/>
              <a:gdLst/>
              <a:ahLst/>
              <a:cxnLst/>
              <a:rect l="l" t="t" r="r" b="b"/>
              <a:pathLst>
                <a:path w="215" h="164" extrusionOk="0">
                  <a:moveTo>
                    <a:pt x="108" y="1"/>
                  </a:moveTo>
                  <a:cubicBezTo>
                    <a:pt x="108" y="1"/>
                    <a:pt x="1" y="1"/>
                    <a:pt x="1" y="108"/>
                  </a:cubicBezTo>
                  <a:lnTo>
                    <a:pt x="108" y="108"/>
                  </a:lnTo>
                  <a:cubicBezTo>
                    <a:pt x="140" y="148"/>
                    <a:pt x="162" y="164"/>
                    <a:pt x="178" y="164"/>
                  </a:cubicBezTo>
                  <a:cubicBezTo>
                    <a:pt x="215" y="164"/>
                    <a:pt x="215" y="76"/>
                    <a:pt x="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10" name="Google Shape;3210;p71"/>
            <p:cNvSpPr/>
            <p:nvPr/>
          </p:nvSpPr>
          <p:spPr>
            <a:xfrm>
              <a:off x="1326461" y="1352944"/>
              <a:ext cx="20113" cy="15342"/>
            </a:xfrm>
            <a:custGeom>
              <a:avLst/>
              <a:gdLst/>
              <a:ahLst/>
              <a:cxnLst/>
              <a:rect l="l" t="t" r="r" b="b"/>
              <a:pathLst>
                <a:path w="215" h="164" extrusionOk="0">
                  <a:moveTo>
                    <a:pt x="107" y="1"/>
                  </a:moveTo>
                  <a:cubicBezTo>
                    <a:pt x="0" y="1"/>
                    <a:pt x="0" y="1"/>
                    <a:pt x="0" y="108"/>
                  </a:cubicBezTo>
                  <a:lnTo>
                    <a:pt x="107" y="108"/>
                  </a:lnTo>
                  <a:cubicBezTo>
                    <a:pt x="107" y="148"/>
                    <a:pt x="117" y="164"/>
                    <a:pt x="130" y="164"/>
                  </a:cubicBezTo>
                  <a:cubicBezTo>
                    <a:pt x="162" y="164"/>
                    <a:pt x="214" y="76"/>
                    <a:pt x="21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11" name="Google Shape;3211;p71"/>
            <p:cNvSpPr/>
            <p:nvPr/>
          </p:nvSpPr>
          <p:spPr>
            <a:xfrm>
              <a:off x="1501680" y="1352944"/>
              <a:ext cx="12629" cy="10103"/>
            </a:xfrm>
            <a:custGeom>
              <a:avLst/>
              <a:gdLst/>
              <a:ahLst/>
              <a:cxnLst/>
              <a:rect l="l" t="t" r="r" b="b"/>
              <a:pathLst>
                <a:path w="135" h="108" extrusionOk="0">
                  <a:moveTo>
                    <a:pt x="135" y="1"/>
                  </a:moveTo>
                  <a:cubicBezTo>
                    <a:pt x="1" y="1"/>
                    <a:pt x="1" y="1"/>
                    <a:pt x="1" y="108"/>
                  </a:cubicBezTo>
                  <a:lnTo>
                    <a:pt x="135"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12" name="Google Shape;3212;p71"/>
            <p:cNvSpPr/>
            <p:nvPr/>
          </p:nvSpPr>
          <p:spPr>
            <a:xfrm>
              <a:off x="1669415" y="1352944"/>
              <a:ext cx="20207" cy="15342"/>
            </a:xfrm>
            <a:custGeom>
              <a:avLst/>
              <a:gdLst/>
              <a:ahLst/>
              <a:cxnLst/>
              <a:rect l="l" t="t" r="r" b="b"/>
              <a:pathLst>
                <a:path w="216" h="164" extrusionOk="0">
                  <a:moveTo>
                    <a:pt x="108" y="1"/>
                  </a:moveTo>
                  <a:cubicBezTo>
                    <a:pt x="108" y="1"/>
                    <a:pt x="1" y="1"/>
                    <a:pt x="1" y="108"/>
                  </a:cubicBezTo>
                  <a:lnTo>
                    <a:pt x="108" y="108"/>
                  </a:lnTo>
                  <a:cubicBezTo>
                    <a:pt x="140" y="148"/>
                    <a:pt x="163" y="164"/>
                    <a:pt x="178" y="164"/>
                  </a:cubicBezTo>
                  <a:cubicBezTo>
                    <a:pt x="215" y="164"/>
                    <a:pt x="215" y="76"/>
                    <a:pt x="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13" name="Google Shape;3213;p71"/>
            <p:cNvSpPr/>
            <p:nvPr/>
          </p:nvSpPr>
          <p:spPr>
            <a:xfrm>
              <a:off x="1148622" y="1500660"/>
              <a:ext cx="20113" cy="10103"/>
            </a:xfrm>
            <a:custGeom>
              <a:avLst/>
              <a:gdLst/>
              <a:ahLst/>
              <a:cxnLst/>
              <a:rect l="l" t="t" r="r" b="b"/>
              <a:pathLst>
                <a:path w="215" h="108" extrusionOk="0">
                  <a:moveTo>
                    <a:pt x="108" y="1"/>
                  </a:moveTo>
                  <a:cubicBezTo>
                    <a:pt x="108" y="1"/>
                    <a:pt x="1" y="1"/>
                    <a:pt x="1" y="108"/>
                  </a:cubicBezTo>
                  <a:lnTo>
                    <a:pt x="215" y="108"/>
                  </a:ln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14" name="Google Shape;3214;p71"/>
            <p:cNvSpPr/>
            <p:nvPr/>
          </p:nvSpPr>
          <p:spPr>
            <a:xfrm>
              <a:off x="1326461" y="1500660"/>
              <a:ext cx="20113" cy="10103"/>
            </a:xfrm>
            <a:custGeom>
              <a:avLst/>
              <a:gdLst/>
              <a:ahLst/>
              <a:cxnLst/>
              <a:rect l="l" t="t" r="r" b="b"/>
              <a:pathLst>
                <a:path w="215" h="108" extrusionOk="0">
                  <a:moveTo>
                    <a:pt x="107" y="1"/>
                  </a:moveTo>
                  <a:cubicBezTo>
                    <a:pt x="0" y="1"/>
                    <a:pt x="0" y="1"/>
                    <a:pt x="0" y="108"/>
                  </a:cubicBezTo>
                  <a:lnTo>
                    <a:pt x="214" y="108"/>
                  </a:lnTo>
                  <a:cubicBezTo>
                    <a:pt x="214" y="1"/>
                    <a:pt x="107" y="1"/>
                    <a:pt x="1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15" name="Google Shape;3215;p71"/>
            <p:cNvSpPr/>
            <p:nvPr/>
          </p:nvSpPr>
          <p:spPr>
            <a:xfrm>
              <a:off x="1501680" y="1500660"/>
              <a:ext cx="12629" cy="10103"/>
            </a:xfrm>
            <a:custGeom>
              <a:avLst/>
              <a:gdLst/>
              <a:ahLst/>
              <a:cxnLst/>
              <a:rect l="l" t="t" r="r" b="b"/>
              <a:pathLst>
                <a:path w="135" h="108" extrusionOk="0">
                  <a:moveTo>
                    <a:pt x="135" y="1"/>
                  </a:moveTo>
                  <a:cubicBezTo>
                    <a:pt x="1" y="1"/>
                    <a:pt x="1" y="1"/>
                    <a:pt x="1" y="108"/>
                  </a:cubicBezTo>
                  <a:lnTo>
                    <a:pt x="135"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16" name="Google Shape;3216;p71"/>
            <p:cNvSpPr/>
            <p:nvPr/>
          </p:nvSpPr>
          <p:spPr>
            <a:xfrm>
              <a:off x="1669415" y="1500660"/>
              <a:ext cx="20207" cy="10103"/>
            </a:xfrm>
            <a:custGeom>
              <a:avLst/>
              <a:gdLst/>
              <a:ahLst/>
              <a:cxnLst/>
              <a:rect l="l" t="t" r="r" b="b"/>
              <a:pathLst>
                <a:path w="216" h="108" extrusionOk="0">
                  <a:moveTo>
                    <a:pt x="108" y="1"/>
                  </a:moveTo>
                  <a:cubicBezTo>
                    <a:pt x="108" y="1"/>
                    <a:pt x="1" y="1"/>
                    <a:pt x="1" y="108"/>
                  </a:cubicBezTo>
                  <a:lnTo>
                    <a:pt x="215" y="108"/>
                  </a:ln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17" name="Google Shape;3217;p71"/>
            <p:cNvSpPr/>
            <p:nvPr/>
          </p:nvSpPr>
          <p:spPr>
            <a:xfrm>
              <a:off x="1148622" y="1645943"/>
              <a:ext cx="20113" cy="10103"/>
            </a:xfrm>
            <a:custGeom>
              <a:avLst/>
              <a:gdLst/>
              <a:ahLst/>
              <a:cxnLst/>
              <a:rect l="l" t="t" r="r" b="b"/>
              <a:pathLst>
                <a:path w="215" h="108" extrusionOk="0">
                  <a:moveTo>
                    <a:pt x="1" y="0"/>
                  </a:moveTo>
                  <a:cubicBezTo>
                    <a:pt x="1" y="107"/>
                    <a:pt x="108" y="107"/>
                    <a:pt x="108" y="107"/>
                  </a:cubicBezTo>
                  <a:cubicBezTo>
                    <a:pt x="215" y="107"/>
                    <a:pt x="215" y="107"/>
                    <a:pt x="21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18" name="Google Shape;3218;p71"/>
            <p:cNvSpPr/>
            <p:nvPr/>
          </p:nvSpPr>
          <p:spPr>
            <a:xfrm>
              <a:off x="1326461" y="1645943"/>
              <a:ext cx="20113" cy="10103"/>
            </a:xfrm>
            <a:custGeom>
              <a:avLst/>
              <a:gdLst/>
              <a:ahLst/>
              <a:cxnLst/>
              <a:rect l="l" t="t" r="r" b="b"/>
              <a:pathLst>
                <a:path w="215" h="108" extrusionOk="0">
                  <a:moveTo>
                    <a:pt x="0" y="0"/>
                  </a:moveTo>
                  <a:cubicBezTo>
                    <a:pt x="0" y="107"/>
                    <a:pt x="0" y="107"/>
                    <a:pt x="107" y="107"/>
                  </a:cubicBezTo>
                  <a:cubicBezTo>
                    <a:pt x="107" y="107"/>
                    <a:pt x="214" y="107"/>
                    <a:pt x="21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19" name="Google Shape;3219;p71"/>
            <p:cNvSpPr/>
            <p:nvPr/>
          </p:nvSpPr>
          <p:spPr>
            <a:xfrm>
              <a:off x="1501680" y="1645943"/>
              <a:ext cx="12629" cy="10103"/>
            </a:xfrm>
            <a:custGeom>
              <a:avLst/>
              <a:gdLst/>
              <a:ahLst/>
              <a:cxnLst/>
              <a:rect l="l" t="t" r="r" b="b"/>
              <a:pathLst>
                <a:path w="135" h="108" extrusionOk="0">
                  <a:moveTo>
                    <a:pt x="1" y="0"/>
                  </a:moveTo>
                  <a:cubicBezTo>
                    <a:pt x="1" y="107"/>
                    <a:pt x="1" y="107"/>
                    <a:pt x="135" y="107"/>
                  </a:cubicBezTo>
                  <a:lnTo>
                    <a:pt x="13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20" name="Google Shape;3220;p71"/>
            <p:cNvSpPr/>
            <p:nvPr/>
          </p:nvSpPr>
          <p:spPr>
            <a:xfrm>
              <a:off x="1669415" y="1645943"/>
              <a:ext cx="20207" cy="10103"/>
            </a:xfrm>
            <a:custGeom>
              <a:avLst/>
              <a:gdLst/>
              <a:ahLst/>
              <a:cxnLst/>
              <a:rect l="l" t="t" r="r" b="b"/>
              <a:pathLst>
                <a:path w="216" h="108" extrusionOk="0">
                  <a:moveTo>
                    <a:pt x="1" y="0"/>
                  </a:moveTo>
                  <a:cubicBezTo>
                    <a:pt x="1" y="107"/>
                    <a:pt x="108" y="107"/>
                    <a:pt x="108" y="107"/>
                  </a:cubicBezTo>
                  <a:cubicBezTo>
                    <a:pt x="215" y="107"/>
                    <a:pt x="215" y="107"/>
                    <a:pt x="21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21" name="Google Shape;3221;p71"/>
            <p:cNvSpPr/>
            <p:nvPr/>
          </p:nvSpPr>
          <p:spPr>
            <a:xfrm>
              <a:off x="1148622" y="1787016"/>
              <a:ext cx="20113" cy="14220"/>
            </a:xfrm>
            <a:custGeom>
              <a:avLst/>
              <a:gdLst/>
              <a:ahLst/>
              <a:cxnLst/>
              <a:rect l="l" t="t" r="r" b="b"/>
              <a:pathLst>
                <a:path w="215" h="152" extrusionOk="0">
                  <a:moveTo>
                    <a:pt x="86" y="0"/>
                  </a:moveTo>
                  <a:cubicBezTo>
                    <a:pt x="54" y="0"/>
                    <a:pt x="1" y="76"/>
                    <a:pt x="1" y="152"/>
                  </a:cubicBezTo>
                  <a:lnTo>
                    <a:pt x="108" y="152"/>
                  </a:lnTo>
                  <a:cubicBezTo>
                    <a:pt x="215" y="152"/>
                    <a:pt x="215" y="152"/>
                    <a:pt x="215" y="45"/>
                  </a:cubicBezTo>
                  <a:lnTo>
                    <a:pt x="108" y="45"/>
                  </a:lnTo>
                  <a:cubicBezTo>
                    <a:pt x="108" y="13"/>
                    <a:pt x="99" y="0"/>
                    <a:pt x="8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22" name="Google Shape;3222;p71"/>
            <p:cNvSpPr/>
            <p:nvPr/>
          </p:nvSpPr>
          <p:spPr>
            <a:xfrm>
              <a:off x="1326461" y="1787016"/>
              <a:ext cx="20113" cy="14220"/>
            </a:xfrm>
            <a:custGeom>
              <a:avLst/>
              <a:gdLst/>
              <a:ahLst/>
              <a:cxnLst/>
              <a:rect l="l" t="t" r="r" b="b"/>
              <a:pathLst>
                <a:path w="215" h="152" extrusionOk="0">
                  <a:moveTo>
                    <a:pt x="38" y="0"/>
                  </a:moveTo>
                  <a:cubicBezTo>
                    <a:pt x="0" y="0"/>
                    <a:pt x="0" y="76"/>
                    <a:pt x="0" y="152"/>
                  </a:cubicBezTo>
                  <a:lnTo>
                    <a:pt x="107" y="152"/>
                  </a:lnTo>
                  <a:cubicBezTo>
                    <a:pt x="107" y="152"/>
                    <a:pt x="214" y="152"/>
                    <a:pt x="214" y="45"/>
                  </a:cubicBezTo>
                  <a:lnTo>
                    <a:pt x="107" y="45"/>
                  </a:lnTo>
                  <a:cubicBezTo>
                    <a:pt x="76" y="13"/>
                    <a:pt x="54" y="0"/>
                    <a:pt x="3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23" name="Google Shape;3223;p71"/>
            <p:cNvSpPr/>
            <p:nvPr/>
          </p:nvSpPr>
          <p:spPr>
            <a:xfrm>
              <a:off x="1501680" y="1791132"/>
              <a:ext cx="12629" cy="10103"/>
            </a:xfrm>
            <a:custGeom>
              <a:avLst/>
              <a:gdLst/>
              <a:ahLst/>
              <a:cxnLst/>
              <a:rect l="l" t="t" r="r" b="b"/>
              <a:pathLst>
                <a:path w="135" h="108" extrusionOk="0">
                  <a:moveTo>
                    <a:pt x="1" y="1"/>
                  </a:moveTo>
                  <a:cubicBezTo>
                    <a:pt x="1" y="108"/>
                    <a:pt x="1" y="108"/>
                    <a:pt x="135" y="108"/>
                  </a:cubicBez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24" name="Google Shape;3224;p71"/>
            <p:cNvSpPr/>
            <p:nvPr/>
          </p:nvSpPr>
          <p:spPr>
            <a:xfrm>
              <a:off x="1669415" y="1787016"/>
              <a:ext cx="20207" cy="14220"/>
            </a:xfrm>
            <a:custGeom>
              <a:avLst/>
              <a:gdLst/>
              <a:ahLst/>
              <a:cxnLst/>
              <a:rect l="l" t="t" r="r" b="b"/>
              <a:pathLst>
                <a:path w="216" h="152" extrusionOk="0">
                  <a:moveTo>
                    <a:pt x="86" y="0"/>
                  </a:moveTo>
                  <a:cubicBezTo>
                    <a:pt x="55" y="0"/>
                    <a:pt x="1" y="76"/>
                    <a:pt x="1" y="152"/>
                  </a:cubicBezTo>
                  <a:lnTo>
                    <a:pt x="108" y="152"/>
                  </a:lnTo>
                  <a:cubicBezTo>
                    <a:pt x="215" y="152"/>
                    <a:pt x="215" y="152"/>
                    <a:pt x="215" y="45"/>
                  </a:cubicBezTo>
                  <a:lnTo>
                    <a:pt x="108" y="45"/>
                  </a:lnTo>
                  <a:cubicBezTo>
                    <a:pt x="108" y="13"/>
                    <a:pt x="99" y="0"/>
                    <a:pt x="8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25" name="Google Shape;3225;p71"/>
            <p:cNvSpPr/>
            <p:nvPr/>
          </p:nvSpPr>
          <p:spPr>
            <a:xfrm>
              <a:off x="1148622" y="1926312"/>
              <a:ext cx="20113" cy="22639"/>
            </a:xfrm>
            <a:custGeom>
              <a:avLst/>
              <a:gdLst/>
              <a:ahLst/>
              <a:cxnLst/>
              <a:rect l="l" t="t" r="r" b="b"/>
              <a:pathLst>
                <a:path w="215" h="242" extrusionOk="0">
                  <a:moveTo>
                    <a:pt x="108" y="1"/>
                  </a:moveTo>
                  <a:lnTo>
                    <a:pt x="1" y="135"/>
                  </a:lnTo>
                  <a:lnTo>
                    <a:pt x="108" y="242"/>
                  </a:lnTo>
                  <a:cubicBezTo>
                    <a:pt x="215" y="242"/>
                    <a:pt x="215" y="242"/>
                    <a:pt x="215" y="135"/>
                  </a:cubicBez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26" name="Google Shape;3226;p71"/>
            <p:cNvSpPr/>
            <p:nvPr/>
          </p:nvSpPr>
          <p:spPr>
            <a:xfrm>
              <a:off x="1326461" y="1926312"/>
              <a:ext cx="20113" cy="22639"/>
            </a:xfrm>
            <a:custGeom>
              <a:avLst/>
              <a:gdLst/>
              <a:ahLst/>
              <a:cxnLst/>
              <a:rect l="l" t="t" r="r" b="b"/>
              <a:pathLst>
                <a:path w="215" h="242" extrusionOk="0">
                  <a:moveTo>
                    <a:pt x="107" y="1"/>
                  </a:moveTo>
                  <a:cubicBezTo>
                    <a:pt x="0" y="1"/>
                    <a:pt x="0" y="135"/>
                    <a:pt x="0" y="135"/>
                  </a:cubicBezTo>
                  <a:cubicBezTo>
                    <a:pt x="0" y="242"/>
                    <a:pt x="0" y="242"/>
                    <a:pt x="107" y="242"/>
                  </a:cubicBezTo>
                  <a:cubicBezTo>
                    <a:pt x="107" y="242"/>
                    <a:pt x="214" y="242"/>
                    <a:pt x="214" y="135"/>
                  </a:cubicBezTo>
                  <a:cubicBezTo>
                    <a:pt x="214" y="135"/>
                    <a:pt x="107" y="135"/>
                    <a:pt x="1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27" name="Google Shape;3227;p71"/>
            <p:cNvSpPr/>
            <p:nvPr/>
          </p:nvSpPr>
          <p:spPr>
            <a:xfrm>
              <a:off x="1501680" y="1926312"/>
              <a:ext cx="12629" cy="22639"/>
            </a:xfrm>
            <a:custGeom>
              <a:avLst/>
              <a:gdLst/>
              <a:ahLst/>
              <a:cxnLst/>
              <a:rect l="l" t="t" r="r" b="b"/>
              <a:pathLst>
                <a:path w="135" h="242" extrusionOk="0">
                  <a:moveTo>
                    <a:pt x="135" y="1"/>
                  </a:moveTo>
                  <a:cubicBezTo>
                    <a:pt x="1" y="1"/>
                    <a:pt x="1" y="135"/>
                    <a:pt x="1" y="135"/>
                  </a:cubicBezTo>
                  <a:cubicBezTo>
                    <a:pt x="1" y="242"/>
                    <a:pt x="1" y="242"/>
                    <a:pt x="135" y="242"/>
                  </a:cubicBezTo>
                  <a:lnTo>
                    <a:pt x="135" y="135"/>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28" name="Google Shape;3228;p71"/>
            <p:cNvSpPr/>
            <p:nvPr/>
          </p:nvSpPr>
          <p:spPr>
            <a:xfrm>
              <a:off x="1669415" y="1926312"/>
              <a:ext cx="20207" cy="22639"/>
            </a:xfrm>
            <a:custGeom>
              <a:avLst/>
              <a:gdLst/>
              <a:ahLst/>
              <a:cxnLst/>
              <a:rect l="l" t="t" r="r" b="b"/>
              <a:pathLst>
                <a:path w="216" h="242" extrusionOk="0">
                  <a:moveTo>
                    <a:pt x="108" y="1"/>
                  </a:moveTo>
                  <a:lnTo>
                    <a:pt x="1" y="135"/>
                  </a:lnTo>
                  <a:cubicBezTo>
                    <a:pt x="1" y="242"/>
                    <a:pt x="108" y="242"/>
                    <a:pt x="108" y="242"/>
                  </a:cubicBezTo>
                  <a:cubicBezTo>
                    <a:pt x="215" y="242"/>
                    <a:pt x="215" y="242"/>
                    <a:pt x="215" y="135"/>
                  </a:cubicBez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229" name="Google Shape;3229;p71"/>
          <p:cNvGrpSpPr/>
          <p:nvPr/>
        </p:nvGrpSpPr>
        <p:grpSpPr>
          <a:xfrm>
            <a:off x="984079" y="3723780"/>
            <a:ext cx="543432" cy="741197"/>
            <a:chOff x="2878829" y="3023092"/>
            <a:chExt cx="543432" cy="741197"/>
          </a:xfrm>
        </p:grpSpPr>
        <p:sp>
          <p:nvSpPr>
            <p:cNvPr id="3230" name="Google Shape;3230;p71"/>
            <p:cNvSpPr/>
            <p:nvPr/>
          </p:nvSpPr>
          <p:spPr>
            <a:xfrm>
              <a:off x="2878829" y="3023092"/>
              <a:ext cx="22639" cy="20113"/>
            </a:xfrm>
            <a:custGeom>
              <a:avLst/>
              <a:gdLst/>
              <a:ahLst/>
              <a:cxnLst/>
              <a:rect l="l" t="t" r="r" b="b"/>
              <a:pathLst>
                <a:path w="242" h="215" extrusionOk="0">
                  <a:moveTo>
                    <a:pt x="135" y="0"/>
                  </a:moveTo>
                  <a:lnTo>
                    <a:pt x="1" y="107"/>
                  </a:lnTo>
                  <a:cubicBezTo>
                    <a:pt x="1" y="214"/>
                    <a:pt x="135" y="214"/>
                    <a:pt x="135" y="214"/>
                  </a:cubicBezTo>
                  <a:cubicBezTo>
                    <a:pt x="135" y="214"/>
                    <a:pt x="242" y="214"/>
                    <a:pt x="242" y="107"/>
                  </a:cubicBezTo>
                  <a:lnTo>
                    <a:pt x="13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31" name="Google Shape;3231;p71"/>
            <p:cNvSpPr/>
            <p:nvPr/>
          </p:nvSpPr>
          <p:spPr>
            <a:xfrm>
              <a:off x="3056668" y="3023092"/>
              <a:ext cx="10103" cy="20113"/>
            </a:xfrm>
            <a:custGeom>
              <a:avLst/>
              <a:gdLst/>
              <a:ahLst/>
              <a:cxnLst/>
              <a:rect l="l" t="t" r="r" b="b"/>
              <a:pathLst>
                <a:path w="108" h="215" extrusionOk="0">
                  <a:moveTo>
                    <a:pt x="107" y="0"/>
                  </a:moveTo>
                  <a:cubicBezTo>
                    <a:pt x="0" y="0"/>
                    <a:pt x="0" y="107"/>
                    <a:pt x="0" y="107"/>
                  </a:cubicBezTo>
                  <a:lnTo>
                    <a:pt x="0" y="214"/>
                  </a:lnTo>
                  <a:cubicBezTo>
                    <a:pt x="107" y="214"/>
                    <a:pt x="107" y="214"/>
                    <a:pt x="107" y="107"/>
                  </a:cubicBezTo>
                  <a:lnTo>
                    <a:pt x="1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32" name="Google Shape;3232;p71"/>
            <p:cNvSpPr/>
            <p:nvPr/>
          </p:nvSpPr>
          <p:spPr>
            <a:xfrm>
              <a:off x="3224403" y="3023092"/>
              <a:ext cx="20113" cy="20113"/>
            </a:xfrm>
            <a:custGeom>
              <a:avLst/>
              <a:gdLst/>
              <a:ahLst/>
              <a:cxnLst/>
              <a:rect l="l" t="t" r="r" b="b"/>
              <a:pathLst>
                <a:path w="215" h="215" extrusionOk="0">
                  <a:moveTo>
                    <a:pt x="108" y="0"/>
                  </a:moveTo>
                  <a:lnTo>
                    <a:pt x="0" y="107"/>
                  </a:lnTo>
                  <a:lnTo>
                    <a:pt x="108" y="214"/>
                  </a:lnTo>
                  <a:cubicBezTo>
                    <a:pt x="215" y="214"/>
                    <a:pt x="215" y="214"/>
                    <a:pt x="215" y="107"/>
                  </a:cubicBezTo>
                  <a:cubicBezTo>
                    <a:pt x="215" y="107"/>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33" name="Google Shape;3233;p71"/>
            <p:cNvSpPr/>
            <p:nvPr/>
          </p:nvSpPr>
          <p:spPr>
            <a:xfrm>
              <a:off x="3402148" y="3023092"/>
              <a:ext cx="20113" cy="20113"/>
            </a:xfrm>
            <a:custGeom>
              <a:avLst/>
              <a:gdLst/>
              <a:ahLst/>
              <a:cxnLst/>
              <a:rect l="l" t="t" r="r" b="b"/>
              <a:pathLst>
                <a:path w="215" h="215" extrusionOk="0">
                  <a:moveTo>
                    <a:pt x="108" y="0"/>
                  </a:moveTo>
                  <a:cubicBezTo>
                    <a:pt x="1" y="0"/>
                    <a:pt x="1" y="107"/>
                    <a:pt x="1" y="107"/>
                  </a:cubicBezTo>
                  <a:cubicBezTo>
                    <a:pt x="1" y="214"/>
                    <a:pt x="1" y="214"/>
                    <a:pt x="108" y="214"/>
                  </a:cubicBezTo>
                  <a:cubicBezTo>
                    <a:pt x="108" y="214"/>
                    <a:pt x="215" y="214"/>
                    <a:pt x="215" y="107"/>
                  </a:cubicBezTo>
                  <a:lnTo>
                    <a:pt x="10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34" name="Google Shape;3234;p71"/>
            <p:cNvSpPr/>
            <p:nvPr/>
          </p:nvSpPr>
          <p:spPr>
            <a:xfrm>
              <a:off x="2878829" y="3168282"/>
              <a:ext cx="22639" cy="22639"/>
            </a:xfrm>
            <a:custGeom>
              <a:avLst/>
              <a:gdLst/>
              <a:ahLst/>
              <a:cxnLst/>
              <a:rect l="l" t="t" r="r" b="b"/>
              <a:pathLst>
                <a:path w="242" h="242" extrusionOk="0">
                  <a:moveTo>
                    <a:pt x="135" y="1"/>
                  </a:moveTo>
                  <a:lnTo>
                    <a:pt x="1" y="108"/>
                  </a:lnTo>
                  <a:lnTo>
                    <a:pt x="135" y="242"/>
                  </a:lnTo>
                  <a:lnTo>
                    <a:pt x="242"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35" name="Google Shape;3235;p71"/>
            <p:cNvSpPr/>
            <p:nvPr/>
          </p:nvSpPr>
          <p:spPr>
            <a:xfrm>
              <a:off x="3056668" y="3168282"/>
              <a:ext cx="10103" cy="22639"/>
            </a:xfrm>
            <a:custGeom>
              <a:avLst/>
              <a:gdLst/>
              <a:ahLst/>
              <a:cxnLst/>
              <a:rect l="l" t="t" r="r" b="b"/>
              <a:pathLst>
                <a:path w="108" h="242" extrusionOk="0">
                  <a:moveTo>
                    <a:pt x="107" y="1"/>
                  </a:moveTo>
                  <a:cubicBezTo>
                    <a:pt x="0" y="1"/>
                    <a:pt x="0" y="108"/>
                    <a:pt x="0" y="108"/>
                  </a:cubicBezTo>
                  <a:cubicBezTo>
                    <a:pt x="0" y="108"/>
                    <a:pt x="0" y="242"/>
                    <a:pt x="107" y="242"/>
                  </a:cubicBezTo>
                  <a:lnTo>
                    <a:pt x="107" y="108"/>
                  </a:ln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36" name="Google Shape;3236;p71"/>
            <p:cNvSpPr/>
            <p:nvPr/>
          </p:nvSpPr>
          <p:spPr>
            <a:xfrm>
              <a:off x="3224403" y="3168282"/>
              <a:ext cx="20113" cy="22639"/>
            </a:xfrm>
            <a:custGeom>
              <a:avLst/>
              <a:gdLst/>
              <a:ahLst/>
              <a:cxnLst/>
              <a:rect l="l" t="t" r="r" b="b"/>
              <a:pathLst>
                <a:path w="215" h="242" extrusionOk="0">
                  <a:moveTo>
                    <a:pt x="108" y="1"/>
                  </a:moveTo>
                  <a:lnTo>
                    <a:pt x="0" y="108"/>
                  </a:lnTo>
                  <a:lnTo>
                    <a:pt x="108" y="242"/>
                  </a:lnTo>
                  <a:cubicBezTo>
                    <a:pt x="215" y="242"/>
                    <a:pt x="215" y="108"/>
                    <a:pt x="215" y="108"/>
                  </a:cubicBezTo>
                  <a:cubicBezTo>
                    <a:pt x="215" y="108"/>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37" name="Google Shape;3237;p71"/>
            <p:cNvSpPr/>
            <p:nvPr/>
          </p:nvSpPr>
          <p:spPr>
            <a:xfrm>
              <a:off x="3402148" y="3168282"/>
              <a:ext cx="20113" cy="22639"/>
            </a:xfrm>
            <a:custGeom>
              <a:avLst/>
              <a:gdLst/>
              <a:ahLst/>
              <a:cxnLst/>
              <a:rect l="l" t="t" r="r" b="b"/>
              <a:pathLst>
                <a:path w="215" h="242" extrusionOk="0">
                  <a:moveTo>
                    <a:pt x="108" y="1"/>
                  </a:moveTo>
                  <a:cubicBezTo>
                    <a:pt x="1" y="1"/>
                    <a:pt x="1" y="108"/>
                    <a:pt x="1" y="108"/>
                  </a:cubicBezTo>
                  <a:cubicBezTo>
                    <a:pt x="1" y="108"/>
                    <a:pt x="1" y="242"/>
                    <a:pt x="108" y="242"/>
                  </a:cubicBezTo>
                  <a:lnTo>
                    <a:pt x="215" y="108"/>
                  </a:ln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38" name="Google Shape;3238;p71"/>
            <p:cNvSpPr/>
            <p:nvPr/>
          </p:nvSpPr>
          <p:spPr>
            <a:xfrm>
              <a:off x="2878829" y="3315997"/>
              <a:ext cx="22639" cy="20113"/>
            </a:xfrm>
            <a:custGeom>
              <a:avLst/>
              <a:gdLst/>
              <a:ahLst/>
              <a:cxnLst/>
              <a:rect l="l" t="t" r="r" b="b"/>
              <a:pathLst>
                <a:path w="242" h="215" extrusionOk="0">
                  <a:moveTo>
                    <a:pt x="135" y="1"/>
                  </a:moveTo>
                  <a:lnTo>
                    <a:pt x="1" y="108"/>
                  </a:lnTo>
                  <a:lnTo>
                    <a:pt x="135" y="215"/>
                  </a:lnTo>
                  <a:lnTo>
                    <a:pt x="242"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39" name="Google Shape;3239;p71"/>
            <p:cNvSpPr/>
            <p:nvPr/>
          </p:nvSpPr>
          <p:spPr>
            <a:xfrm>
              <a:off x="3056668" y="3315997"/>
              <a:ext cx="10103" cy="20113"/>
            </a:xfrm>
            <a:custGeom>
              <a:avLst/>
              <a:gdLst/>
              <a:ahLst/>
              <a:cxnLst/>
              <a:rect l="l" t="t" r="r" b="b"/>
              <a:pathLst>
                <a:path w="108" h="215" extrusionOk="0">
                  <a:moveTo>
                    <a:pt x="107" y="1"/>
                  </a:moveTo>
                  <a:cubicBezTo>
                    <a:pt x="0" y="1"/>
                    <a:pt x="0" y="108"/>
                    <a:pt x="0" y="108"/>
                  </a:cubicBezTo>
                  <a:lnTo>
                    <a:pt x="0" y="215"/>
                  </a:lnTo>
                  <a:cubicBezTo>
                    <a:pt x="107" y="215"/>
                    <a:pt x="107" y="108"/>
                    <a:pt x="107" y="108"/>
                  </a:cubicBez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40" name="Google Shape;3240;p71"/>
            <p:cNvSpPr/>
            <p:nvPr/>
          </p:nvSpPr>
          <p:spPr>
            <a:xfrm>
              <a:off x="3224403" y="3315997"/>
              <a:ext cx="20113" cy="20113"/>
            </a:xfrm>
            <a:custGeom>
              <a:avLst/>
              <a:gdLst/>
              <a:ahLst/>
              <a:cxnLst/>
              <a:rect l="l" t="t" r="r" b="b"/>
              <a:pathLst>
                <a:path w="215" h="215" extrusionOk="0">
                  <a:moveTo>
                    <a:pt x="108" y="1"/>
                  </a:moveTo>
                  <a:lnTo>
                    <a:pt x="0" y="108"/>
                  </a:lnTo>
                  <a:cubicBezTo>
                    <a:pt x="108" y="108"/>
                    <a:pt x="108" y="215"/>
                    <a:pt x="108" y="215"/>
                  </a:cubicBezTo>
                  <a:cubicBezTo>
                    <a:pt x="215" y="215"/>
                    <a:pt x="215" y="108"/>
                    <a:pt x="215" y="108"/>
                  </a:cubicBez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41" name="Google Shape;3241;p71"/>
            <p:cNvSpPr/>
            <p:nvPr/>
          </p:nvSpPr>
          <p:spPr>
            <a:xfrm>
              <a:off x="3402148" y="3315997"/>
              <a:ext cx="20113" cy="20113"/>
            </a:xfrm>
            <a:custGeom>
              <a:avLst/>
              <a:gdLst/>
              <a:ahLst/>
              <a:cxnLst/>
              <a:rect l="l" t="t" r="r" b="b"/>
              <a:pathLst>
                <a:path w="215" h="215" extrusionOk="0">
                  <a:moveTo>
                    <a:pt x="108" y="1"/>
                  </a:moveTo>
                  <a:cubicBezTo>
                    <a:pt x="1" y="1"/>
                    <a:pt x="1" y="108"/>
                    <a:pt x="1" y="108"/>
                  </a:cubicBezTo>
                  <a:cubicBezTo>
                    <a:pt x="1" y="108"/>
                    <a:pt x="1" y="215"/>
                    <a:pt x="108" y="215"/>
                  </a:cubicBezTo>
                  <a:lnTo>
                    <a:pt x="215" y="108"/>
                  </a:ln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42" name="Google Shape;3242;p71"/>
            <p:cNvSpPr/>
            <p:nvPr/>
          </p:nvSpPr>
          <p:spPr>
            <a:xfrm>
              <a:off x="2878829" y="3461281"/>
              <a:ext cx="22639" cy="20113"/>
            </a:xfrm>
            <a:custGeom>
              <a:avLst/>
              <a:gdLst/>
              <a:ahLst/>
              <a:cxnLst/>
              <a:rect l="l" t="t" r="r" b="b"/>
              <a:pathLst>
                <a:path w="242" h="215" extrusionOk="0">
                  <a:moveTo>
                    <a:pt x="135" y="0"/>
                  </a:moveTo>
                  <a:cubicBezTo>
                    <a:pt x="135" y="0"/>
                    <a:pt x="1" y="0"/>
                    <a:pt x="1" y="107"/>
                  </a:cubicBezTo>
                  <a:lnTo>
                    <a:pt x="135" y="214"/>
                  </a:lnTo>
                  <a:lnTo>
                    <a:pt x="242" y="107"/>
                  </a:lnTo>
                  <a:cubicBezTo>
                    <a:pt x="242" y="0"/>
                    <a:pt x="135" y="0"/>
                    <a:pt x="1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43" name="Google Shape;3243;p71"/>
            <p:cNvSpPr/>
            <p:nvPr/>
          </p:nvSpPr>
          <p:spPr>
            <a:xfrm>
              <a:off x="3056668" y="3461281"/>
              <a:ext cx="10103" cy="20113"/>
            </a:xfrm>
            <a:custGeom>
              <a:avLst/>
              <a:gdLst/>
              <a:ahLst/>
              <a:cxnLst/>
              <a:rect l="l" t="t" r="r" b="b"/>
              <a:pathLst>
                <a:path w="108" h="215" extrusionOk="0">
                  <a:moveTo>
                    <a:pt x="107" y="0"/>
                  </a:moveTo>
                  <a:cubicBezTo>
                    <a:pt x="0" y="0"/>
                    <a:pt x="0" y="0"/>
                    <a:pt x="0" y="107"/>
                  </a:cubicBezTo>
                  <a:lnTo>
                    <a:pt x="0" y="214"/>
                  </a:lnTo>
                  <a:cubicBezTo>
                    <a:pt x="107" y="214"/>
                    <a:pt x="107" y="107"/>
                    <a:pt x="107" y="107"/>
                  </a:cubicBezTo>
                  <a:lnTo>
                    <a:pt x="1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44" name="Google Shape;3244;p71"/>
            <p:cNvSpPr/>
            <p:nvPr/>
          </p:nvSpPr>
          <p:spPr>
            <a:xfrm>
              <a:off x="3224403" y="3461281"/>
              <a:ext cx="20113" cy="20113"/>
            </a:xfrm>
            <a:custGeom>
              <a:avLst/>
              <a:gdLst/>
              <a:ahLst/>
              <a:cxnLst/>
              <a:rect l="l" t="t" r="r" b="b"/>
              <a:pathLst>
                <a:path w="215" h="215" extrusionOk="0">
                  <a:moveTo>
                    <a:pt x="108" y="0"/>
                  </a:moveTo>
                  <a:cubicBezTo>
                    <a:pt x="108" y="0"/>
                    <a:pt x="0" y="0"/>
                    <a:pt x="0" y="107"/>
                  </a:cubicBezTo>
                  <a:cubicBezTo>
                    <a:pt x="108" y="107"/>
                    <a:pt x="108" y="107"/>
                    <a:pt x="108" y="214"/>
                  </a:cubicBezTo>
                  <a:cubicBezTo>
                    <a:pt x="215" y="214"/>
                    <a:pt x="215" y="107"/>
                    <a:pt x="215" y="107"/>
                  </a:cubicBezTo>
                  <a:cubicBezTo>
                    <a:pt x="215" y="0"/>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45" name="Google Shape;3245;p71"/>
            <p:cNvSpPr/>
            <p:nvPr/>
          </p:nvSpPr>
          <p:spPr>
            <a:xfrm>
              <a:off x="3402148" y="3461281"/>
              <a:ext cx="20113" cy="20113"/>
            </a:xfrm>
            <a:custGeom>
              <a:avLst/>
              <a:gdLst/>
              <a:ahLst/>
              <a:cxnLst/>
              <a:rect l="l" t="t" r="r" b="b"/>
              <a:pathLst>
                <a:path w="215" h="215" extrusionOk="0">
                  <a:moveTo>
                    <a:pt x="108" y="0"/>
                  </a:moveTo>
                  <a:cubicBezTo>
                    <a:pt x="1" y="0"/>
                    <a:pt x="1" y="0"/>
                    <a:pt x="1" y="107"/>
                  </a:cubicBezTo>
                  <a:cubicBezTo>
                    <a:pt x="1" y="107"/>
                    <a:pt x="1" y="214"/>
                    <a:pt x="108" y="214"/>
                  </a:cubicBezTo>
                  <a:lnTo>
                    <a:pt x="215" y="107"/>
                  </a:lnTo>
                  <a:cubicBezTo>
                    <a:pt x="215" y="0"/>
                    <a:pt x="108"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46" name="Google Shape;3246;p71"/>
            <p:cNvSpPr/>
            <p:nvPr/>
          </p:nvSpPr>
          <p:spPr>
            <a:xfrm>
              <a:off x="2878829" y="3606470"/>
              <a:ext cx="22639" cy="10103"/>
            </a:xfrm>
            <a:custGeom>
              <a:avLst/>
              <a:gdLst/>
              <a:ahLst/>
              <a:cxnLst/>
              <a:rect l="l" t="t" r="r" b="b"/>
              <a:pathLst>
                <a:path w="242" h="108" extrusionOk="0">
                  <a:moveTo>
                    <a:pt x="135" y="1"/>
                  </a:moveTo>
                  <a:cubicBezTo>
                    <a:pt x="135" y="1"/>
                    <a:pt x="1" y="1"/>
                    <a:pt x="1" y="108"/>
                  </a:cubicBezTo>
                  <a:lnTo>
                    <a:pt x="242" y="108"/>
                  </a:lnTo>
                  <a:cubicBezTo>
                    <a:pt x="242" y="1"/>
                    <a:pt x="135" y="1"/>
                    <a:pt x="1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47" name="Google Shape;3247;p71"/>
            <p:cNvSpPr/>
            <p:nvPr/>
          </p:nvSpPr>
          <p:spPr>
            <a:xfrm>
              <a:off x="3056668" y="3606470"/>
              <a:ext cx="10103" cy="15342"/>
            </a:xfrm>
            <a:custGeom>
              <a:avLst/>
              <a:gdLst/>
              <a:ahLst/>
              <a:cxnLst/>
              <a:rect l="l" t="t" r="r" b="b"/>
              <a:pathLst>
                <a:path w="108" h="164" extrusionOk="0">
                  <a:moveTo>
                    <a:pt x="107" y="1"/>
                  </a:moveTo>
                  <a:cubicBezTo>
                    <a:pt x="0" y="1"/>
                    <a:pt x="0" y="1"/>
                    <a:pt x="0" y="108"/>
                  </a:cubicBezTo>
                  <a:cubicBezTo>
                    <a:pt x="32" y="148"/>
                    <a:pt x="55" y="164"/>
                    <a:pt x="70" y="164"/>
                  </a:cubicBezTo>
                  <a:cubicBezTo>
                    <a:pt x="107" y="164"/>
                    <a:pt x="107" y="76"/>
                    <a:pt x="1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48" name="Google Shape;3248;p71"/>
            <p:cNvSpPr/>
            <p:nvPr/>
          </p:nvSpPr>
          <p:spPr>
            <a:xfrm>
              <a:off x="3224403" y="3606470"/>
              <a:ext cx="20113" cy="15342"/>
            </a:xfrm>
            <a:custGeom>
              <a:avLst/>
              <a:gdLst/>
              <a:ahLst/>
              <a:cxnLst/>
              <a:rect l="l" t="t" r="r" b="b"/>
              <a:pathLst>
                <a:path w="215" h="164" extrusionOk="0">
                  <a:moveTo>
                    <a:pt x="108" y="1"/>
                  </a:moveTo>
                  <a:cubicBezTo>
                    <a:pt x="108" y="1"/>
                    <a:pt x="0" y="1"/>
                    <a:pt x="0" y="108"/>
                  </a:cubicBezTo>
                  <a:lnTo>
                    <a:pt x="108" y="108"/>
                  </a:lnTo>
                  <a:cubicBezTo>
                    <a:pt x="140" y="148"/>
                    <a:pt x="162" y="164"/>
                    <a:pt x="178" y="164"/>
                  </a:cubicBezTo>
                  <a:cubicBezTo>
                    <a:pt x="215" y="164"/>
                    <a:pt x="215" y="76"/>
                    <a:pt x="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49" name="Google Shape;3249;p71"/>
            <p:cNvSpPr/>
            <p:nvPr/>
          </p:nvSpPr>
          <p:spPr>
            <a:xfrm>
              <a:off x="3402148" y="3606470"/>
              <a:ext cx="20113" cy="10103"/>
            </a:xfrm>
            <a:custGeom>
              <a:avLst/>
              <a:gdLst/>
              <a:ahLst/>
              <a:cxnLst/>
              <a:rect l="l" t="t" r="r" b="b"/>
              <a:pathLst>
                <a:path w="215" h="108" extrusionOk="0">
                  <a:moveTo>
                    <a:pt x="108" y="1"/>
                  </a:moveTo>
                  <a:cubicBezTo>
                    <a:pt x="1" y="1"/>
                    <a:pt x="1" y="1"/>
                    <a:pt x="1" y="108"/>
                  </a:cubicBezTo>
                  <a:lnTo>
                    <a:pt x="215" y="108"/>
                  </a:lnTo>
                  <a:cubicBezTo>
                    <a:pt x="215" y="1"/>
                    <a:pt x="108"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50" name="Google Shape;3250;p71"/>
            <p:cNvSpPr/>
            <p:nvPr/>
          </p:nvSpPr>
          <p:spPr>
            <a:xfrm>
              <a:off x="2878829" y="3754186"/>
              <a:ext cx="22639" cy="10103"/>
            </a:xfrm>
            <a:custGeom>
              <a:avLst/>
              <a:gdLst/>
              <a:ahLst/>
              <a:cxnLst/>
              <a:rect l="l" t="t" r="r" b="b"/>
              <a:pathLst>
                <a:path w="242" h="108" extrusionOk="0">
                  <a:moveTo>
                    <a:pt x="135" y="1"/>
                  </a:moveTo>
                  <a:cubicBezTo>
                    <a:pt x="135" y="1"/>
                    <a:pt x="1" y="1"/>
                    <a:pt x="1" y="108"/>
                  </a:cubicBezTo>
                  <a:lnTo>
                    <a:pt x="242" y="108"/>
                  </a:lnTo>
                  <a:cubicBezTo>
                    <a:pt x="242" y="1"/>
                    <a:pt x="135" y="1"/>
                    <a:pt x="1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51" name="Google Shape;3251;p71"/>
            <p:cNvSpPr/>
            <p:nvPr/>
          </p:nvSpPr>
          <p:spPr>
            <a:xfrm>
              <a:off x="3056668" y="3754186"/>
              <a:ext cx="10103" cy="10103"/>
            </a:xfrm>
            <a:custGeom>
              <a:avLst/>
              <a:gdLst/>
              <a:ahLst/>
              <a:cxnLst/>
              <a:rect l="l" t="t" r="r" b="b"/>
              <a:pathLst>
                <a:path w="108" h="108" extrusionOk="0">
                  <a:moveTo>
                    <a:pt x="107" y="1"/>
                  </a:moveTo>
                  <a:cubicBezTo>
                    <a:pt x="0" y="1"/>
                    <a:pt x="0" y="1"/>
                    <a:pt x="0" y="108"/>
                  </a:cubicBezTo>
                  <a:lnTo>
                    <a:pt x="107" y="108"/>
                  </a:ln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52" name="Google Shape;3252;p71"/>
            <p:cNvSpPr/>
            <p:nvPr/>
          </p:nvSpPr>
          <p:spPr>
            <a:xfrm>
              <a:off x="3224403" y="3754186"/>
              <a:ext cx="20113" cy="10103"/>
            </a:xfrm>
            <a:custGeom>
              <a:avLst/>
              <a:gdLst/>
              <a:ahLst/>
              <a:cxnLst/>
              <a:rect l="l" t="t" r="r" b="b"/>
              <a:pathLst>
                <a:path w="215" h="108" extrusionOk="0">
                  <a:moveTo>
                    <a:pt x="108" y="1"/>
                  </a:moveTo>
                  <a:cubicBezTo>
                    <a:pt x="108" y="1"/>
                    <a:pt x="0" y="1"/>
                    <a:pt x="0" y="108"/>
                  </a:cubicBezTo>
                  <a:lnTo>
                    <a:pt x="215" y="108"/>
                  </a:ln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53" name="Google Shape;3253;p71"/>
            <p:cNvSpPr/>
            <p:nvPr/>
          </p:nvSpPr>
          <p:spPr>
            <a:xfrm>
              <a:off x="3402148" y="3754186"/>
              <a:ext cx="20113" cy="10103"/>
            </a:xfrm>
            <a:custGeom>
              <a:avLst/>
              <a:gdLst/>
              <a:ahLst/>
              <a:cxnLst/>
              <a:rect l="l" t="t" r="r" b="b"/>
              <a:pathLst>
                <a:path w="215" h="108" extrusionOk="0">
                  <a:moveTo>
                    <a:pt x="108" y="1"/>
                  </a:moveTo>
                  <a:cubicBezTo>
                    <a:pt x="1" y="1"/>
                    <a:pt x="1" y="1"/>
                    <a:pt x="1" y="108"/>
                  </a:cubicBezTo>
                  <a:lnTo>
                    <a:pt x="215" y="108"/>
                  </a:lnTo>
                  <a:cubicBezTo>
                    <a:pt x="215" y="1"/>
                    <a:pt x="108"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254" name="Google Shape;3254;p71"/>
          <p:cNvGrpSpPr/>
          <p:nvPr/>
        </p:nvGrpSpPr>
        <p:grpSpPr>
          <a:xfrm>
            <a:off x="350893" y="345057"/>
            <a:ext cx="8225504" cy="4106844"/>
            <a:chOff x="350893" y="345057"/>
            <a:chExt cx="8225504" cy="4106844"/>
          </a:xfrm>
        </p:grpSpPr>
        <p:grpSp>
          <p:nvGrpSpPr>
            <p:cNvPr id="3255" name="Google Shape;3255;p71"/>
            <p:cNvGrpSpPr/>
            <p:nvPr/>
          </p:nvGrpSpPr>
          <p:grpSpPr>
            <a:xfrm>
              <a:off x="350893" y="345057"/>
              <a:ext cx="8225504" cy="344536"/>
              <a:chOff x="1942776" y="1722253"/>
              <a:chExt cx="2118174" cy="88722"/>
            </a:xfrm>
          </p:grpSpPr>
          <p:sp>
            <p:nvSpPr>
              <p:cNvPr id="3256" name="Google Shape;3256;p71"/>
              <p:cNvSpPr/>
              <p:nvPr/>
            </p:nvSpPr>
            <p:spPr>
              <a:xfrm>
                <a:off x="4038175" y="1788200"/>
                <a:ext cx="22775" cy="22775"/>
              </a:xfrm>
              <a:custGeom>
                <a:avLst/>
                <a:gdLst/>
                <a:ahLst/>
                <a:cxnLst/>
                <a:rect l="l" t="t" r="r" b="b"/>
                <a:pathLst>
                  <a:path w="911" h="911" fill="none" extrusionOk="0">
                    <a:moveTo>
                      <a:pt x="910" y="455"/>
                    </a:moveTo>
                    <a:cubicBezTo>
                      <a:pt x="910" y="669"/>
                      <a:pt x="669" y="910"/>
                      <a:pt x="455" y="910"/>
                    </a:cubicBezTo>
                    <a:cubicBezTo>
                      <a:pt x="241" y="910"/>
                      <a:pt x="0" y="669"/>
                      <a:pt x="0" y="455"/>
                    </a:cubicBezTo>
                    <a:cubicBezTo>
                      <a:pt x="0" y="241"/>
                      <a:pt x="241" y="0"/>
                      <a:pt x="455" y="0"/>
                    </a:cubicBezTo>
                    <a:cubicBezTo>
                      <a:pt x="669" y="0"/>
                      <a:pt x="910" y="241"/>
                      <a:pt x="910" y="455"/>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57" name="Google Shape;3257;p71"/>
              <p:cNvSpPr/>
              <p:nvPr/>
            </p:nvSpPr>
            <p:spPr>
              <a:xfrm>
                <a:off x="1942776" y="1722253"/>
                <a:ext cx="52875" cy="50200"/>
              </a:xfrm>
              <a:custGeom>
                <a:avLst/>
                <a:gdLst/>
                <a:ahLst/>
                <a:cxnLst/>
                <a:rect l="l" t="t" r="r" b="b"/>
                <a:pathLst>
                  <a:path w="2115" h="2008" fill="none" extrusionOk="0">
                    <a:moveTo>
                      <a:pt x="1874" y="776"/>
                    </a:moveTo>
                    <a:cubicBezTo>
                      <a:pt x="2115" y="1445"/>
                      <a:pt x="1446" y="2007"/>
                      <a:pt x="776" y="1900"/>
                    </a:cubicBezTo>
                    <a:cubicBezTo>
                      <a:pt x="428" y="1793"/>
                      <a:pt x="214" y="1552"/>
                      <a:pt x="107" y="1231"/>
                    </a:cubicBezTo>
                    <a:cubicBezTo>
                      <a:pt x="0" y="562"/>
                      <a:pt x="536" y="0"/>
                      <a:pt x="1205" y="107"/>
                    </a:cubicBezTo>
                    <a:cubicBezTo>
                      <a:pt x="1553" y="214"/>
                      <a:pt x="1767" y="455"/>
                      <a:pt x="1874" y="776"/>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3258" name="Google Shape;3258;p71"/>
            <p:cNvSpPr/>
            <p:nvPr/>
          </p:nvSpPr>
          <p:spPr>
            <a:xfrm>
              <a:off x="6799876" y="4337825"/>
              <a:ext cx="114178" cy="114076"/>
            </a:xfrm>
            <a:custGeom>
              <a:avLst/>
              <a:gdLst/>
              <a:ahLst/>
              <a:cxnLst/>
              <a:rect l="l" t="t" r="r" b="b"/>
              <a:pathLst>
                <a:path w="885" h="884" fill="none" extrusionOk="0">
                  <a:moveTo>
                    <a:pt x="884" y="429"/>
                  </a:moveTo>
                  <a:cubicBezTo>
                    <a:pt x="884" y="777"/>
                    <a:pt x="777" y="884"/>
                    <a:pt x="456" y="884"/>
                  </a:cubicBezTo>
                  <a:cubicBezTo>
                    <a:pt x="215" y="884"/>
                    <a:pt x="1" y="777"/>
                    <a:pt x="1" y="429"/>
                  </a:cubicBezTo>
                  <a:cubicBezTo>
                    <a:pt x="1" y="214"/>
                    <a:pt x="215" y="0"/>
                    <a:pt x="456" y="0"/>
                  </a:cubicBezTo>
                  <a:cubicBezTo>
                    <a:pt x="777" y="0"/>
                    <a:pt x="884" y="214"/>
                    <a:pt x="884" y="429"/>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2" name="TextBox 1"/>
          <p:cNvSpPr txBox="1"/>
          <p:nvPr/>
        </p:nvSpPr>
        <p:spPr>
          <a:xfrm>
            <a:off x="5931555" y="3121108"/>
            <a:ext cx="450764" cy="307777"/>
          </a:xfrm>
          <a:prstGeom prst="rect">
            <a:avLst/>
          </a:prstGeom>
          <a:noFill/>
        </p:spPr>
        <p:txBody>
          <a:bodyPr wrap="none" rtlCol="0">
            <a:spAutoFit/>
          </a:bodyPr>
          <a:lstStyle/>
          <a:p>
            <a:r>
              <a:rPr lang="en-US" dirty="0" smtClean="0">
                <a:solidFill>
                  <a:schemeClr val="bg1"/>
                </a:solidFill>
                <a:latin typeface="Aharoni" panose="02010803020104030203" pitchFamily="2" charset="-79"/>
                <a:cs typeface="Aharoni" panose="02010803020104030203" pitchFamily="2" charset="-79"/>
              </a:rPr>
              <a:t>BY,</a:t>
            </a:r>
            <a:endParaRPr lang="en-GB" dirty="0">
              <a:solidFill>
                <a:schemeClr val="bg1"/>
              </a:solidFill>
              <a:latin typeface="Aharoni" panose="02010803020104030203" pitchFamily="2" charset="-79"/>
              <a:cs typeface="Aharoni" panose="02010803020104030203" pitchFamily="2" charset="-79"/>
            </a:endParaRPr>
          </a:p>
        </p:txBody>
      </p:sp>
      <p:sp>
        <p:nvSpPr>
          <p:cNvPr id="3" name="TextBox 2"/>
          <p:cNvSpPr txBox="1"/>
          <p:nvPr/>
        </p:nvSpPr>
        <p:spPr>
          <a:xfrm>
            <a:off x="6356671" y="3522277"/>
            <a:ext cx="1183337" cy="738664"/>
          </a:xfrm>
          <a:prstGeom prst="rect">
            <a:avLst/>
          </a:prstGeom>
          <a:noFill/>
        </p:spPr>
        <p:txBody>
          <a:bodyPr wrap="none" rtlCol="0">
            <a:spAutoFit/>
          </a:bodyPr>
          <a:lstStyle/>
          <a:p>
            <a:r>
              <a:rPr lang="en-US" dirty="0" smtClean="0">
                <a:solidFill>
                  <a:schemeClr val="bg1"/>
                </a:solidFill>
                <a:latin typeface="Aharoni" panose="02010803020104030203" pitchFamily="2" charset="-79"/>
                <a:cs typeface="Aharoni" panose="02010803020104030203" pitchFamily="2" charset="-79"/>
              </a:rPr>
              <a:t>SANTHOSH</a:t>
            </a:r>
          </a:p>
          <a:p>
            <a:r>
              <a:rPr lang="en-US" dirty="0" smtClean="0">
                <a:solidFill>
                  <a:schemeClr val="bg1"/>
                </a:solidFill>
                <a:latin typeface="Aharoni" panose="02010803020104030203" pitchFamily="2" charset="-79"/>
                <a:cs typeface="Aharoni" panose="02010803020104030203" pitchFamily="2" charset="-79"/>
              </a:rPr>
              <a:t>SAMUEL</a:t>
            </a:r>
          </a:p>
          <a:p>
            <a:r>
              <a:rPr lang="en-US" dirty="0" smtClean="0">
                <a:solidFill>
                  <a:schemeClr val="bg1"/>
                </a:solidFill>
                <a:latin typeface="Aharoni" panose="02010803020104030203" pitchFamily="2" charset="-79"/>
                <a:cs typeface="Aharoni" panose="02010803020104030203" pitchFamily="2" charset="-79"/>
              </a:rPr>
              <a:t>VISHWA.</a:t>
            </a:r>
            <a:endParaRPr lang="en-GB" dirty="0">
              <a:solidFill>
                <a:schemeClr val="bg1"/>
              </a:solidFill>
              <a:latin typeface="Aharoni" panose="02010803020104030203" pitchFamily="2" charset="-79"/>
              <a:cs typeface="Aharoni" panose="02010803020104030203" pitchFamily="2" charset="-79"/>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p:transition>
    </mc:Choice>
    <mc:Fallback>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574"/>
        <p:cNvGrpSpPr/>
        <p:nvPr/>
      </p:nvGrpSpPr>
      <p:grpSpPr>
        <a:xfrm>
          <a:off x="0" y="0"/>
          <a:ext cx="0" cy="0"/>
          <a:chOff x="0" y="0"/>
          <a:chExt cx="0" cy="0"/>
        </a:xfrm>
      </p:grpSpPr>
      <p:sp>
        <p:nvSpPr>
          <p:cNvPr id="575" name="Google Shape;575;p43"/>
          <p:cNvSpPr txBox="1">
            <a:spLocks noGrp="1"/>
          </p:cNvSpPr>
          <p:nvPr>
            <p:ph type="title"/>
          </p:nvPr>
        </p:nvSpPr>
        <p:spPr>
          <a:xfrm>
            <a:off x="3389825" y="1356150"/>
            <a:ext cx="1172400" cy="1287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01</a:t>
            </a:r>
            <a:endParaRPr dirty="0"/>
          </a:p>
        </p:txBody>
      </p:sp>
      <p:sp>
        <p:nvSpPr>
          <p:cNvPr id="576" name="Google Shape;576;p43"/>
          <p:cNvSpPr txBox="1">
            <a:spLocks noGrp="1"/>
          </p:cNvSpPr>
          <p:nvPr>
            <p:ph type="title" idx="2"/>
          </p:nvPr>
        </p:nvSpPr>
        <p:spPr>
          <a:xfrm>
            <a:off x="3507400" y="2586993"/>
            <a:ext cx="3852000" cy="65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200" dirty="0" smtClean="0"/>
              <a:t>SOLE PROPRIETORSHIIP</a:t>
            </a:r>
            <a:endParaRPr sz="3200" dirty="0"/>
          </a:p>
        </p:txBody>
      </p:sp>
      <p:grpSp>
        <p:nvGrpSpPr>
          <p:cNvPr id="577" name="Google Shape;577;p43"/>
          <p:cNvGrpSpPr/>
          <p:nvPr/>
        </p:nvGrpSpPr>
        <p:grpSpPr>
          <a:xfrm>
            <a:off x="3276999" y="1528625"/>
            <a:ext cx="80672" cy="1487545"/>
            <a:chOff x="240800" y="2580554"/>
            <a:chExt cx="14075" cy="276346"/>
          </a:xfrm>
        </p:grpSpPr>
        <p:sp>
          <p:nvSpPr>
            <p:cNvPr id="578" name="Google Shape;578;p43"/>
            <p:cNvSpPr/>
            <p:nvPr/>
          </p:nvSpPr>
          <p:spPr>
            <a:xfrm>
              <a:off x="241878" y="2580554"/>
              <a:ext cx="11398" cy="169956"/>
            </a:xfrm>
            <a:custGeom>
              <a:avLst/>
              <a:gdLst/>
              <a:ahLst/>
              <a:cxnLst/>
              <a:rect l="l" t="t" r="r" b="b"/>
              <a:pathLst>
                <a:path w="456" h="16409" extrusionOk="0">
                  <a:moveTo>
                    <a:pt x="0" y="1"/>
                  </a:moveTo>
                  <a:lnTo>
                    <a:pt x="0" y="16408"/>
                  </a:lnTo>
                  <a:lnTo>
                    <a:pt x="455" y="16408"/>
                  </a:lnTo>
                  <a:lnTo>
                    <a:pt x="4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9" name="Google Shape;579;p43"/>
            <p:cNvSpPr/>
            <p:nvPr/>
          </p:nvSpPr>
          <p:spPr>
            <a:xfrm>
              <a:off x="240800" y="2777525"/>
              <a:ext cx="13550" cy="9775"/>
            </a:xfrm>
            <a:custGeom>
              <a:avLst/>
              <a:gdLst/>
              <a:ahLst/>
              <a:cxnLst/>
              <a:rect l="l" t="t" r="r" b="b"/>
              <a:pathLst>
                <a:path w="542" h="391" extrusionOk="0">
                  <a:moveTo>
                    <a:pt x="215" y="1"/>
                  </a:moveTo>
                  <a:cubicBezTo>
                    <a:pt x="67" y="1"/>
                    <a:pt x="0" y="169"/>
                    <a:pt x="0" y="254"/>
                  </a:cubicBezTo>
                  <a:lnTo>
                    <a:pt x="107" y="361"/>
                  </a:lnTo>
                  <a:cubicBezTo>
                    <a:pt x="153" y="382"/>
                    <a:pt x="198" y="391"/>
                    <a:pt x="240" y="391"/>
                  </a:cubicBezTo>
                  <a:cubicBezTo>
                    <a:pt x="418" y="391"/>
                    <a:pt x="542" y="234"/>
                    <a:pt x="455" y="147"/>
                  </a:cubicBezTo>
                  <a:cubicBezTo>
                    <a:pt x="455" y="40"/>
                    <a:pt x="348" y="40"/>
                    <a:pt x="348" y="40"/>
                  </a:cubicBezTo>
                  <a:cubicBezTo>
                    <a:pt x="298" y="12"/>
                    <a:pt x="254" y="1"/>
                    <a:pt x="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0" name="Google Shape;580;p43"/>
            <p:cNvSpPr/>
            <p:nvPr/>
          </p:nvSpPr>
          <p:spPr>
            <a:xfrm>
              <a:off x="240800" y="2811975"/>
              <a:ext cx="14075" cy="10725"/>
            </a:xfrm>
            <a:custGeom>
              <a:avLst/>
              <a:gdLst/>
              <a:ahLst/>
              <a:cxnLst/>
              <a:rect l="l" t="t" r="r" b="b"/>
              <a:pathLst>
                <a:path w="563" h="429" extrusionOk="0">
                  <a:moveTo>
                    <a:pt x="348" y="0"/>
                  </a:moveTo>
                  <a:cubicBezTo>
                    <a:pt x="107" y="0"/>
                    <a:pt x="0" y="108"/>
                    <a:pt x="0" y="322"/>
                  </a:cubicBezTo>
                  <a:cubicBezTo>
                    <a:pt x="107" y="322"/>
                    <a:pt x="107" y="429"/>
                    <a:pt x="107" y="429"/>
                  </a:cubicBezTo>
                  <a:cubicBezTo>
                    <a:pt x="348" y="429"/>
                    <a:pt x="562" y="322"/>
                    <a:pt x="455" y="108"/>
                  </a:cubicBezTo>
                  <a:lnTo>
                    <a:pt x="34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1" name="Google Shape;581;p43"/>
            <p:cNvSpPr/>
            <p:nvPr/>
          </p:nvSpPr>
          <p:spPr>
            <a:xfrm>
              <a:off x="240800" y="2847375"/>
              <a:ext cx="13550" cy="9525"/>
            </a:xfrm>
            <a:custGeom>
              <a:avLst/>
              <a:gdLst/>
              <a:ahLst/>
              <a:cxnLst/>
              <a:rect l="l" t="t" r="r" b="b"/>
              <a:pathLst>
                <a:path w="542" h="381" extrusionOk="0">
                  <a:moveTo>
                    <a:pt x="224" y="1"/>
                  </a:moveTo>
                  <a:cubicBezTo>
                    <a:pt x="70" y="1"/>
                    <a:pt x="0" y="157"/>
                    <a:pt x="0" y="244"/>
                  </a:cubicBezTo>
                  <a:lnTo>
                    <a:pt x="107" y="351"/>
                  </a:lnTo>
                  <a:cubicBezTo>
                    <a:pt x="153" y="371"/>
                    <a:pt x="198" y="380"/>
                    <a:pt x="240" y="380"/>
                  </a:cubicBezTo>
                  <a:cubicBezTo>
                    <a:pt x="418" y="380"/>
                    <a:pt x="542" y="223"/>
                    <a:pt x="455" y="137"/>
                  </a:cubicBezTo>
                  <a:cubicBezTo>
                    <a:pt x="455" y="30"/>
                    <a:pt x="348" y="30"/>
                    <a:pt x="348" y="30"/>
                  </a:cubicBezTo>
                  <a:cubicBezTo>
                    <a:pt x="302" y="9"/>
                    <a:pt x="261" y="1"/>
                    <a:pt x="22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582" name="Google Shape;582;p43"/>
          <p:cNvGrpSpPr/>
          <p:nvPr/>
        </p:nvGrpSpPr>
        <p:grpSpPr>
          <a:xfrm>
            <a:off x="1535093" y="442532"/>
            <a:ext cx="7287904" cy="3610038"/>
            <a:chOff x="1535093" y="442532"/>
            <a:chExt cx="7287904" cy="3610038"/>
          </a:xfrm>
        </p:grpSpPr>
        <p:sp>
          <p:nvSpPr>
            <p:cNvPr id="583" name="Google Shape;583;p43"/>
            <p:cNvSpPr/>
            <p:nvPr/>
          </p:nvSpPr>
          <p:spPr>
            <a:xfrm>
              <a:off x="8734554" y="1228088"/>
              <a:ext cx="88442" cy="88442"/>
            </a:xfrm>
            <a:custGeom>
              <a:avLst/>
              <a:gdLst/>
              <a:ahLst/>
              <a:cxnLst/>
              <a:rect l="l" t="t" r="r" b="b"/>
              <a:pathLst>
                <a:path w="911" h="911" fill="none" extrusionOk="0">
                  <a:moveTo>
                    <a:pt x="910" y="455"/>
                  </a:moveTo>
                  <a:cubicBezTo>
                    <a:pt x="910" y="669"/>
                    <a:pt x="669" y="910"/>
                    <a:pt x="455" y="910"/>
                  </a:cubicBezTo>
                  <a:cubicBezTo>
                    <a:pt x="241" y="910"/>
                    <a:pt x="0" y="669"/>
                    <a:pt x="0" y="455"/>
                  </a:cubicBezTo>
                  <a:cubicBezTo>
                    <a:pt x="0" y="241"/>
                    <a:pt x="241" y="0"/>
                    <a:pt x="455" y="0"/>
                  </a:cubicBezTo>
                  <a:cubicBezTo>
                    <a:pt x="669" y="0"/>
                    <a:pt x="910" y="241"/>
                    <a:pt x="910" y="455"/>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4" name="Google Shape;584;p43"/>
            <p:cNvSpPr/>
            <p:nvPr/>
          </p:nvSpPr>
          <p:spPr>
            <a:xfrm>
              <a:off x="6118493" y="3964199"/>
              <a:ext cx="88449" cy="88371"/>
            </a:xfrm>
            <a:custGeom>
              <a:avLst/>
              <a:gdLst/>
              <a:ahLst/>
              <a:cxnLst/>
              <a:rect l="l" t="t" r="r" b="b"/>
              <a:pathLst>
                <a:path w="885" h="884" fill="none" extrusionOk="0">
                  <a:moveTo>
                    <a:pt x="884" y="429"/>
                  </a:moveTo>
                  <a:cubicBezTo>
                    <a:pt x="884" y="777"/>
                    <a:pt x="777" y="884"/>
                    <a:pt x="456" y="884"/>
                  </a:cubicBezTo>
                  <a:cubicBezTo>
                    <a:pt x="215" y="884"/>
                    <a:pt x="1" y="777"/>
                    <a:pt x="1" y="429"/>
                  </a:cubicBezTo>
                  <a:cubicBezTo>
                    <a:pt x="1" y="214"/>
                    <a:pt x="215" y="0"/>
                    <a:pt x="456" y="0"/>
                  </a:cubicBezTo>
                  <a:cubicBezTo>
                    <a:pt x="777" y="0"/>
                    <a:pt x="884" y="214"/>
                    <a:pt x="884" y="429"/>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5" name="Google Shape;585;p43"/>
            <p:cNvSpPr/>
            <p:nvPr/>
          </p:nvSpPr>
          <p:spPr>
            <a:xfrm>
              <a:off x="1535093" y="3265257"/>
              <a:ext cx="205329" cy="194942"/>
            </a:xfrm>
            <a:custGeom>
              <a:avLst/>
              <a:gdLst/>
              <a:ahLst/>
              <a:cxnLst/>
              <a:rect l="l" t="t" r="r" b="b"/>
              <a:pathLst>
                <a:path w="2115" h="2008" fill="none" extrusionOk="0">
                  <a:moveTo>
                    <a:pt x="1874" y="776"/>
                  </a:moveTo>
                  <a:cubicBezTo>
                    <a:pt x="2115" y="1445"/>
                    <a:pt x="1446" y="2007"/>
                    <a:pt x="776" y="1900"/>
                  </a:cubicBezTo>
                  <a:cubicBezTo>
                    <a:pt x="428" y="1793"/>
                    <a:pt x="214" y="1552"/>
                    <a:pt x="107" y="1231"/>
                  </a:cubicBezTo>
                  <a:cubicBezTo>
                    <a:pt x="0" y="562"/>
                    <a:pt x="536" y="0"/>
                    <a:pt x="1205" y="107"/>
                  </a:cubicBezTo>
                  <a:cubicBezTo>
                    <a:pt x="1553" y="214"/>
                    <a:pt x="1767" y="455"/>
                    <a:pt x="1874" y="776"/>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6" name="Google Shape;586;p43"/>
            <p:cNvSpPr/>
            <p:nvPr/>
          </p:nvSpPr>
          <p:spPr>
            <a:xfrm>
              <a:off x="1667943" y="442532"/>
              <a:ext cx="205329" cy="194942"/>
            </a:xfrm>
            <a:custGeom>
              <a:avLst/>
              <a:gdLst/>
              <a:ahLst/>
              <a:cxnLst/>
              <a:rect l="l" t="t" r="r" b="b"/>
              <a:pathLst>
                <a:path w="2115" h="2008" fill="none" extrusionOk="0">
                  <a:moveTo>
                    <a:pt x="1874" y="776"/>
                  </a:moveTo>
                  <a:cubicBezTo>
                    <a:pt x="2115" y="1445"/>
                    <a:pt x="1446" y="2007"/>
                    <a:pt x="776" y="1900"/>
                  </a:cubicBezTo>
                  <a:cubicBezTo>
                    <a:pt x="428" y="1793"/>
                    <a:pt x="214" y="1552"/>
                    <a:pt x="107" y="1231"/>
                  </a:cubicBezTo>
                  <a:cubicBezTo>
                    <a:pt x="0" y="562"/>
                    <a:pt x="536" y="0"/>
                    <a:pt x="1205" y="107"/>
                  </a:cubicBezTo>
                  <a:cubicBezTo>
                    <a:pt x="1553" y="214"/>
                    <a:pt x="1767" y="455"/>
                    <a:pt x="1874" y="776"/>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587" name="Google Shape;587;p43"/>
          <p:cNvGrpSpPr/>
          <p:nvPr/>
        </p:nvGrpSpPr>
        <p:grpSpPr>
          <a:xfrm flipH="1">
            <a:off x="7880579" y="2059155"/>
            <a:ext cx="543432" cy="741197"/>
            <a:chOff x="2278754" y="3912467"/>
            <a:chExt cx="543432" cy="741197"/>
          </a:xfrm>
        </p:grpSpPr>
        <p:sp>
          <p:nvSpPr>
            <p:cNvPr id="588" name="Google Shape;588;p43"/>
            <p:cNvSpPr/>
            <p:nvPr/>
          </p:nvSpPr>
          <p:spPr>
            <a:xfrm>
              <a:off x="2278754" y="3912467"/>
              <a:ext cx="22639" cy="20113"/>
            </a:xfrm>
            <a:custGeom>
              <a:avLst/>
              <a:gdLst/>
              <a:ahLst/>
              <a:cxnLst/>
              <a:rect l="l" t="t" r="r" b="b"/>
              <a:pathLst>
                <a:path w="242" h="215" extrusionOk="0">
                  <a:moveTo>
                    <a:pt x="135" y="0"/>
                  </a:moveTo>
                  <a:lnTo>
                    <a:pt x="1" y="107"/>
                  </a:lnTo>
                  <a:cubicBezTo>
                    <a:pt x="1" y="214"/>
                    <a:pt x="135" y="214"/>
                    <a:pt x="135" y="214"/>
                  </a:cubicBezTo>
                  <a:cubicBezTo>
                    <a:pt x="135" y="214"/>
                    <a:pt x="242" y="214"/>
                    <a:pt x="242" y="107"/>
                  </a:cubicBezTo>
                  <a:lnTo>
                    <a:pt x="13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9" name="Google Shape;589;p43"/>
            <p:cNvSpPr/>
            <p:nvPr/>
          </p:nvSpPr>
          <p:spPr>
            <a:xfrm>
              <a:off x="2456593" y="3912467"/>
              <a:ext cx="10103" cy="20113"/>
            </a:xfrm>
            <a:custGeom>
              <a:avLst/>
              <a:gdLst/>
              <a:ahLst/>
              <a:cxnLst/>
              <a:rect l="l" t="t" r="r" b="b"/>
              <a:pathLst>
                <a:path w="108" h="215" extrusionOk="0">
                  <a:moveTo>
                    <a:pt x="107" y="0"/>
                  </a:moveTo>
                  <a:cubicBezTo>
                    <a:pt x="0" y="0"/>
                    <a:pt x="0" y="107"/>
                    <a:pt x="0" y="107"/>
                  </a:cubicBezTo>
                  <a:lnTo>
                    <a:pt x="0" y="214"/>
                  </a:lnTo>
                  <a:cubicBezTo>
                    <a:pt x="107" y="214"/>
                    <a:pt x="107" y="214"/>
                    <a:pt x="107" y="107"/>
                  </a:cubicBezTo>
                  <a:lnTo>
                    <a:pt x="1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0" name="Google Shape;590;p43"/>
            <p:cNvSpPr/>
            <p:nvPr/>
          </p:nvSpPr>
          <p:spPr>
            <a:xfrm>
              <a:off x="2624328" y="3912467"/>
              <a:ext cx="20113" cy="20113"/>
            </a:xfrm>
            <a:custGeom>
              <a:avLst/>
              <a:gdLst/>
              <a:ahLst/>
              <a:cxnLst/>
              <a:rect l="l" t="t" r="r" b="b"/>
              <a:pathLst>
                <a:path w="215" h="215" extrusionOk="0">
                  <a:moveTo>
                    <a:pt x="108" y="0"/>
                  </a:moveTo>
                  <a:lnTo>
                    <a:pt x="0" y="107"/>
                  </a:lnTo>
                  <a:lnTo>
                    <a:pt x="108" y="214"/>
                  </a:lnTo>
                  <a:cubicBezTo>
                    <a:pt x="215" y="214"/>
                    <a:pt x="215" y="214"/>
                    <a:pt x="215" y="107"/>
                  </a:cubicBezTo>
                  <a:cubicBezTo>
                    <a:pt x="215" y="107"/>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1" name="Google Shape;591;p43"/>
            <p:cNvSpPr/>
            <p:nvPr/>
          </p:nvSpPr>
          <p:spPr>
            <a:xfrm>
              <a:off x="2802073" y="3912467"/>
              <a:ext cx="20113" cy="20113"/>
            </a:xfrm>
            <a:custGeom>
              <a:avLst/>
              <a:gdLst/>
              <a:ahLst/>
              <a:cxnLst/>
              <a:rect l="l" t="t" r="r" b="b"/>
              <a:pathLst>
                <a:path w="215" h="215" extrusionOk="0">
                  <a:moveTo>
                    <a:pt x="108" y="0"/>
                  </a:moveTo>
                  <a:cubicBezTo>
                    <a:pt x="1" y="0"/>
                    <a:pt x="1" y="107"/>
                    <a:pt x="1" y="107"/>
                  </a:cubicBezTo>
                  <a:cubicBezTo>
                    <a:pt x="1" y="214"/>
                    <a:pt x="1" y="214"/>
                    <a:pt x="108" y="214"/>
                  </a:cubicBezTo>
                  <a:cubicBezTo>
                    <a:pt x="108" y="214"/>
                    <a:pt x="215" y="214"/>
                    <a:pt x="215" y="107"/>
                  </a:cubicBezTo>
                  <a:lnTo>
                    <a:pt x="10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2" name="Google Shape;592;p43"/>
            <p:cNvSpPr/>
            <p:nvPr/>
          </p:nvSpPr>
          <p:spPr>
            <a:xfrm>
              <a:off x="2278754" y="4057657"/>
              <a:ext cx="22639" cy="22639"/>
            </a:xfrm>
            <a:custGeom>
              <a:avLst/>
              <a:gdLst/>
              <a:ahLst/>
              <a:cxnLst/>
              <a:rect l="l" t="t" r="r" b="b"/>
              <a:pathLst>
                <a:path w="242" h="242" extrusionOk="0">
                  <a:moveTo>
                    <a:pt x="135" y="1"/>
                  </a:moveTo>
                  <a:lnTo>
                    <a:pt x="1" y="108"/>
                  </a:lnTo>
                  <a:lnTo>
                    <a:pt x="135" y="242"/>
                  </a:lnTo>
                  <a:lnTo>
                    <a:pt x="242"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3" name="Google Shape;593;p43"/>
            <p:cNvSpPr/>
            <p:nvPr/>
          </p:nvSpPr>
          <p:spPr>
            <a:xfrm>
              <a:off x="2456593" y="4057657"/>
              <a:ext cx="10103" cy="22639"/>
            </a:xfrm>
            <a:custGeom>
              <a:avLst/>
              <a:gdLst/>
              <a:ahLst/>
              <a:cxnLst/>
              <a:rect l="l" t="t" r="r" b="b"/>
              <a:pathLst>
                <a:path w="108" h="242" extrusionOk="0">
                  <a:moveTo>
                    <a:pt x="107" y="1"/>
                  </a:moveTo>
                  <a:cubicBezTo>
                    <a:pt x="0" y="1"/>
                    <a:pt x="0" y="108"/>
                    <a:pt x="0" y="108"/>
                  </a:cubicBezTo>
                  <a:cubicBezTo>
                    <a:pt x="0" y="108"/>
                    <a:pt x="0" y="242"/>
                    <a:pt x="107" y="242"/>
                  </a:cubicBezTo>
                  <a:lnTo>
                    <a:pt x="107" y="108"/>
                  </a:ln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4" name="Google Shape;594;p43"/>
            <p:cNvSpPr/>
            <p:nvPr/>
          </p:nvSpPr>
          <p:spPr>
            <a:xfrm>
              <a:off x="2624328" y="4057657"/>
              <a:ext cx="20113" cy="22639"/>
            </a:xfrm>
            <a:custGeom>
              <a:avLst/>
              <a:gdLst/>
              <a:ahLst/>
              <a:cxnLst/>
              <a:rect l="l" t="t" r="r" b="b"/>
              <a:pathLst>
                <a:path w="215" h="242" extrusionOk="0">
                  <a:moveTo>
                    <a:pt x="108" y="1"/>
                  </a:moveTo>
                  <a:lnTo>
                    <a:pt x="0" y="108"/>
                  </a:lnTo>
                  <a:lnTo>
                    <a:pt x="108" y="242"/>
                  </a:lnTo>
                  <a:cubicBezTo>
                    <a:pt x="215" y="242"/>
                    <a:pt x="215" y="108"/>
                    <a:pt x="215" y="108"/>
                  </a:cubicBezTo>
                  <a:cubicBezTo>
                    <a:pt x="215" y="108"/>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5" name="Google Shape;595;p43"/>
            <p:cNvSpPr/>
            <p:nvPr/>
          </p:nvSpPr>
          <p:spPr>
            <a:xfrm>
              <a:off x="2802073" y="4057657"/>
              <a:ext cx="20113" cy="22639"/>
            </a:xfrm>
            <a:custGeom>
              <a:avLst/>
              <a:gdLst/>
              <a:ahLst/>
              <a:cxnLst/>
              <a:rect l="l" t="t" r="r" b="b"/>
              <a:pathLst>
                <a:path w="215" h="242" extrusionOk="0">
                  <a:moveTo>
                    <a:pt x="108" y="1"/>
                  </a:moveTo>
                  <a:cubicBezTo>
                    <a:pt x="1" y="1"/>
                    <a:pt x="1" y="108"/>
                    <a:pt x="1" y="108"/>
                  </a:cubicBezTo>
                  <a:cubicBezTo>
                    <a:pt x="1" y="108"/>
                    <a:pt x="1" y="242"/>
                    <a:pt x="108" y="242"/>
                  </a:cubicBezTo>
                  <a:lnTo>
                    <a:pt x="215" y="108"/>
                  </a:ln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6" name="Google Shape;596;p43"/>
            <p:cNvSpPr/>
            <p:nvPr/>
          </p:nvSpPr>
          <p:spPr>
            <a:xfrm>
              <a:off x="2278754" y="4205372"/>
              <a:ext cx="22639" cy="20113"/>
            </a:xfrm>
            <a:custGeom>
              <a:avLst/>
              <a:gdLst/>
              <a:ahLst/>
              <a:cxnLst/>
              <a:rect l="l" t="t" r="r" b="b"/>
              <a:pathLst>
                <a:path w="242" h="215" extrusionOk="0">
                  <a:moveTo>
                    <a:pt x="135" y="1"/>
                  </a:moveTo>
                  <a:lnTo>
                    <a:pt x="1" y="108"/>
                  </a:lnTo>
                  <a:lnTo>
                    <a:pt x="135" y="215"/>
                  </a:lnTo>
                  <a:lnTo>
                    <a:pt x="242"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7" name="Google Shape;597;p43"/>
            <p:cNvSpPr/>
            <p:nvPr/>
          </p:nvSpPr>
          <p:spPr>
            <a:xfrm>
              <a:off x="2456593" y="4205372"/>
              <a:ext cx="10103" cy="20113"/>
            </a:xfrm>
            <a:custGeom>
              <a:avLst/>
              <a:gdLst/>
              <a:ahLst/>
              <a:cxnLst/>
              <a:rect l="l" t="t" r="r" b="b"/>
              <a:pathLst>
                <a:path w="108" h="215" extrusionOk="0">
                  <a:moveTo>
                    <a:pt x="107" y="1"/>
                  </a:moveTo>
                  <a:cubicBezTo>
                    <a:pt x="0" y="1"/>
                    <a:pt x="0" y="108"/>
                    <a:pt x="0" y="108"/>
                  </a:cubicBezTo>
                  <a:lnTo>
                    <a:pt x="0" y="215"/>
                  </a:lnTo>
                  <a:cubicBezTo>
                    <a:pt x="107" y="215"/>
                    <a:pt x="107" y="108"/>
                    <a:pt x="107" y="108"/>
                  </a:cubicBez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8" name="Google Shape;598;p43"/>
            <p:cNvSpPr/>
            <p:nvPr/>
          </p:nvSpPr>
          <p:spPr>
            <a:xfrm>
              <a:off x="2624328" y="4205372"/>
              <a:ext cx="20113" cy="20113"/>
            </a:xfrm>
            <a:custGeom>
              <a:avLst/>
              <a:gdLst/>
              <a:ahLst/>
              <a:cxnLst/>
              <a:rect l="l" t="t" r="r" b="b"/>
              <a:pathLst>
                <a:path w="215" h="215" extrusionOk="0">
                  <a:moveTo>
                    <a:pt x="108" y="1"/>
                  </a:moveTo>
                  <a:lnTo>
                    <a:pt x="0" y="108"/>
                  </a:lnTo>
                  <a:cubicBezTo>
                    <a:pt x="108" y="108"/>
                    <a:pt x="108" y="215"/>
                    <a:pt x="108" y="215"/>
                  </a:cubicBezTo>
                  <a:cubicBezTo>
                    <a:pt x="215" y="215"/>
                    <a:pt x="215" y="108"/>
                    <a:pt x="215" y="108"/>
                  </a:cubicBez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9" name="Google Shape;599;p43"/>
            <p:cNvSpPr/>
            <p:nvPr/>
          </p:nvSpPr>
          <p:spPr>
            <a:xfrm>
              <a:off x="2802073" y="4205372"/>
              <a:ext cx="20113" cy="20113"/>
            </a:xfrm>
            <a:custGeom>
              <a:avLst/>
              <a:gdLst/>
              <a:ahLst/>
              <a:cxnLst/>
              <a:rect l="l" t="t" r="r" b="b"/>
              <a:pathLst>
                <a:path w="215" h="215" extrusionOk="0">
                  <a:moveTo>
                    <a:pt x="108" y="1"/>
                  </a:moveTo>
                  <a:cubicBezTo>
                    <a:pt x="1" y="1"/>
                    <a:pt x="1" y="108"/>
                    <a:pt x="1" y="108"/>
                  </a:cubicBezTo>
                  <a:cubicBezTo>
                    <a:pt x="1" y="108"/>
                    <a:pt x="1" y="215"/>
                    <a:pt x="108" y="215"/>
                  </a:cubicBezTo>
                  <a:lnTo>
                    <a:pt x="215" y="108"/>
                  </a:ln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0" name="Google Shape;600;p43"/>
            <p:cNvSpPr/>
            <p:nvPr/>
          </p:nvSpPr>
          <p:spPr>
            <a:xfrm>
              <a:off x="2278754" y="4350656"/>
              <a:ext cx="22639" cy="20113"/>
            </a:xfrm>
            <a:custGeom>
              <a:avLst/>
              <a:gdLst/>
              <a:ahLst/>
              <a:cxnLst/>
              <a:rect l="l" t="t" r="r" b="b"/>
              <a:pathLst>
                <a:path w="242" h="215" extrusionOk="0">
                  <a:moveTo>
                    <a:pt x="135" y="0"/>
                  </a:moveTo>
                  <a:cubicBezTo>
                    <a:pt x="135" y="0"/>
                    <a:pt x="1" y="0"/>
                    <a:pt x="1" y="107"/>
                  </a:cubicBezTo>
                  <a:lnTo>
                    <a:pt x="135" y="214"/>
                  </a:lnTo>
                  <a:lnTo>
                    <a:pt x="242" y="107"/>
                  </a:lnTo>
                  <a:cubicBezTo>
                    <a:pt x="242" y="0"/>
                    <a:pt x="135" y="0"/>
                    <a:pt x="1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1" name="Google Shape;601;p43"/>
            <p:cNvSpPr/>
            <p:nvPr/>
          </p:nvSpPr>
          <p:spPr>
            <a:xfrm>
              <a:off x="2456593" y="4350656"/>
              <a:ext cx="10103" cy="20113"/>
            </a:xfrm>
            <a:custGeom>
              <a:avLst/>
              <a:gdLst/>
              <a:ahLst/>
              <a:cxnLst/>
              <a:rect l="l" t="t" r="r" b="b"/>
              <a:pathLst>
                <a:path w="108" h="215" extrusionOk="0">
                  <a:moveTo>
                    <a:pt x="107" y="0"/>
                  </a:moveTo>
                  <a:cubicBezTo>
                    <a:pt x="0" y="0"/>
                    <a:pt x="0" y="0"/>
                    <a:pt x="0" y="107"/>
                  </a:cubicBezTo>
                  <a:lnTo>
                    <a:pt x="0" y="214"/>
                  </a:lnTo>
                  <a:cubicBezTo>
                    <a:pt x="107" y="214"/>
                    <a:pt x="107" y="107"/>
                    <a:pt x="107" y="107"/>
                  </a:cubicBezTo>
                  <a:lnTo>
                    <a:pt x="1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2" name="Google Shape;602;p43"/>
            <p:cNvSpPr/>
            <p:nvPr/>
          </p:nvSpPr>
          <p:spPr>
            <a:xfrm>
              <a:off x="2624328" y="4350656"/>
              <a:ext cx="20113" cy="20113"/>
            </a:xfrm>
            <a:custGeom>
              <a:avLst/>
              <a:gdLst/>
              <a:ahLst/>
              <a:cxnLst/>
              <a:rect l="l" t="t" r="r" b="b"/>
              <a:pathLst>
                <a:path w="215" h="215" extrusionOk="0">
                  <a:moveTo>
                    <a:pt x="108" y="0"/>
                  </a:moveTo>
                  <a:cubicBezTo>
                    <a:pt x="108" y="0"/>
                    <a:pt x="0" y="0"/>
                    <a:pt x="0" y="107"/>
                  </a:cubicBezTo>
                  <a:cubicBezTo>
                    <a:pt x="108" y="107"/>
                    <a:pt x="108" y="107"/>
                    <a:pt x="108" y="214"/>
                  </a:cubicBezTo>
                  <a:cubicBezTo>
                    <a:pt x="215" y="214"/>
                    <a:pt x="215" y="107"/>
                    <a:pt x="215" y="107"/>
                  </a:cubicBezTo>
                  <a:cubicBezTo>
                    <a:pt x="215" y="0"/>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3" name="Google Shape;603;p43"/>
            <p:cNvSpPr/>
            <p:nvPr/>
          </p:nvSpPr>
          <p:spPr>
            <a:xfrm>
              <a:off x="2802073" y="4350656"/>
              <a:ext cx="20113" cy="20113"/>
            </a:xfrm>
            <a:custGeom>
              <a:avLst/>
              <a:gdLst/>
              <a:ahLst/>
              <a:cxnLst/>
              <a:rect l="l" t="t" r="r" b="b"/>
              <a:pathLst>
                <a:path w="215" h="215" extrusionOk="0">
                  <a:moveTo>
                    <a:pt x="108" y="0"/>
                  </a:moveTo>
                  <a:cubicBezTo>
                    <a:pt x="1" y="0"/>
                    <a:pt x="1" y="0"/>
                    <a:pt x="1" y="107"/>
                  </a:cubicBezTo>
                  <a:cubicBezTo>
                    <a:pt x="1" y="107"/>
                    <a:pt x="1" y="214"/>
                    <a:pt x="108" y="214"/>
                  </a:cubicBezTo>
                  <a:lnTo>
                    <a:pt x="215" y="107"/>
                  </a:lnTo>
                  <a:cubicBezTo>
                    <a:pt x="215" y="0"/>
                    <a:pt x="108"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4" name="Google Shape;604;p43"/>
            <p:cNvSpPr/>
            <p:nvPr/>
          </p:nvSpPr>
          <p:spPr>
            <a:xfrm>
              <a:off x="2278754" y="4495845"/>
              <a:ext cx="22639" cy="10103"/>
            </a:xfrm>
            <a:custGeom>
              <a:avLst/>
              <a:gdLst/>
              <a:ahLst/>
              <a:cxnLst/>
              <a:rect l="l" t="t" r="r" b="b"/>
              <a:pathLst>
                <a:path w="242" h="108" extrusionOk="0">
                  <a:moveTo>
                    <a:pt x="135" y="1"/>
                  </a:moveTo>
                  <a:cubicBezTo>
                    <a:pt x="135" y="1"/>
                    <a:pt x="1" y="1"/>
                    <a:pt x="1" y="108"/>
                  </a:cubicBezTo>
                  <a:lnTo>
                    <a:pt x="242" y="108"/>
                  </a:lnTo>
                  <a:cubicBezTo>
                    <a:pt x="242" y="1"/>
                    <a:pt x="135" y="1"/>
                    <a:pt x="1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5" name="Google Shape;605;p43"/>
            <p:cNvSpPr/>
            <p:nvPr/>
          </p:nvSpPr>
          <p:spPr>
            <a:xfrm>
              <a:off x="2456593" y="4495845"/>
              <a:ext cx="10103" cy="15342"/>
            </a:xfrm>
            <a:custGeom>
              <a:avLst/>
              <a:gdLst/>
              <a:ahLst/>
              <a:cxnLst/>
              <a:rect l="l" t="t" r="r" b="b"/>
              <a:pathLst>
                <a:path w="108" h="164" extrusionOk="0">
                  <a:moveTo>
                    <a:pt x="107" y="1"/>
                  </a:moveTo>
                  <a:cubicBezTo>
                    <a:pt x="0" y="1"/>
                    <a:pt x="0" y="1"/>
                    <a:pt x="0" y="108"/>
                  </a:cubicBezTo>
                  <a:cubicBezTo>
                    <a:pt x="32" y="148"/>
                    <a:pt x="55" y="164"/>
                    <a:pt x="70" y="164"/>
                  </a:cubicBezTo>
                  <a:cubicBezTo>
                    <a:pt x="107" y="164"/>
                    <a:pt x="107" y="76"/>
                    <a:pt x="1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6" name="Google Shape;606;p43"/>
            <p:cNvSpPr/>
            <p:nvPr/>
          </p:nvSpPr>
          <p:spPr>
            <a:xfrm>
              <a:off x="2624328" y="4495845"/>
              <a:ext cx="20113" cy="15342"/>
            </a:xfrm>
            <a:custGeom>
              <a:avLst/>
              <a:gdLst/>
              <a:ahLst/>
              <a:cxnLst/>
              <a:rect l="l" t="t" r="r" b="b"/>
              <a:pathLst>
                <a:path w="215" h="164" extrusionOk="0">
                  <a:moveTo>
                    <a:pt x="108" y="1"/>
                  </a:moveTo>
                  <a:cubicBezTo>
                    <a:pt x="108" y="1"/>
                    <a:pt x="0" y="1"/>
                    <a:pt x="0" y="108"/>
                  </a:cubicBezTo>
                  <a:lnTo>
                    <a:pt x="108" y="108"/>
                  </a:lnTo>
                  <a:cubicBezTo>
                    <a:pt x="140" y="148"/>
                    <a:pt x="162" y="164"/>
                    <a:pt x="178" y="164"/>
                  </a:cubicBezTo>
                  <a:cubicBezTo>
                    <a:pt x="215" y="164"/>
                    <a:pt x="215" y="76"/>
                    <a:pt x="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7" name="Google Shape;607;p43"/>
            <p:cNvSpPr/>
            <p:nvPr/>
          </p:nvSpPr>
          <p:spPr>
            <a:xfrm>
              <a:off x="2802073" y="4495845"/>
              <a:ext cx="20113" cy="10103"/>
            </a:xfrm>
            <a:custGeom>
              <a:avLst/>
              <a:gdLst/>
              <a:ahLst/>
              <a:cxnLst/>
              <a:rect l="l" t="t" r="r" b="b"/>
              <a:pathLst>
                <a:path w="215" h="108" extrusionOk="0">
                  <a:moveTo>
                    <a:pt x="108" y="1"/>
                  </a:moveTo>
                  <a:cubicBezTo>
                    <a:pt x="1" y="1"/>
                    <a:pt x="1" y="1"/>
                    <a:pt x="1" y="108"/>
                  </a:cubicBezTo>
                  <a:lnTo>
                    <a:pt x="215" y="108"/>
                  </a:lnTo>
                  <a:cubicBezTo>
                    <a:pt x="215" y="1"/>
                    <a:pt x="108"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8" name="Google Shape;608;p43"/>
            <p:cNvSpPr/>
            <p:nvPr/>
          </p:nvSpPr>
          <p:spPr>
            <a:xfrm>
              <a:off x="2278754" y="4643561"/>
              <a:ext cx="22639" cy="10103"/>
            </a:xfrm>
            <a:custGeom>
              <a:avLst/>
              <a:gdLst/>
              <a:ahLst/>
              <a:cxnLst/>
              <a:rect l="l" t="t" r="r" b="b"/>
              <a:pathLst>
                <a:path w="242" h="108" extrusionOk="0">
                  <a:moveTo>
                    <a:pt x="135" y="1"/>
                  </a:moveTo>
                  <a:cubicBezTo>
                    <a:pt x="135" y="1"/>
                    <a:pt x="1" y="1"/>
                    <a:pt x="1" y="108"/>
                  </a:cubicBezTo>
                  <a:lnTo>
                    <a:pt x="242" y="108"/>
                  </a:lnTo>
                  <a:cubicBezTo>
                    <a:pt x="242" y="1"/>
                    <a:pt x="135" y="1"/>
                    <a:pt x="1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9" name="Google Shape;609;p43"/>
            <p:cNvSpPr/>
            <p:nvPr/>
          </p:nvSpPr>
          <p:spPr>
            <a:xfrm>
              <a:off x="2456593" y="4643561"/>
              <a:ext cx="10103" cy="10103"/>
            </a:xfrm>
            <a:custGeom>
              <a:avLst/>
              <a:gdLst/>
              <a:ahLst/>
              <a:cxnLst/>
              <a:rect l="l" t="t" r="r" b="b"/>
              <a:pathLst>
                <a:path w="108" h="108" extrusionOk="0">
                  <a:moveTo>
                    <a:pt x="107" y="1"/>
                  </a:moveTo>
                  <a:cubicBezTo>
                    <a:pt x="0" y="1"/>
                    <a:pt x="0" y="1"/>
                    <a:pt x="0" y="108"/>
                  </a:cubicBezTo>
                  <a:lnTo>
                    <a:pt x="107" y="108"/>
                  </a:ln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0" name="Google Shape;610;p43"/>
            <p:cNvSpPr/>
            <p:nvPr/>
          </p:nvSpPr>
          <p:spPr>
            <a:xfrm>
              <a:off x="2624328" y="4643561"/>
              <a:ext cx="20113" cy="10103"/>
            </a:xfrm>
            <a:custGeom>
              <a:avLst/>
              <a:gdLst/>
              <a:ahLst/>
              <a:cxnLst/>
              <a:rect l="l" t="t" r="r" b="b"/>
              <a:pathLst>
                <a:path w="215" h="108" extrusionOk="0">
                  <a:moveTo>
                    <a:pt x="108" y="1"/>
                  </a:moveTo>
                  <a:cubicBezTo>
                    <a:pt x="108" y="1"/>
                    <a:pt x="0" y="1"/>
                    <a:pt x="0" y="108"/>
                  </a:cubicBezTo>
                  <a:lnTo>
                    <a:pt x="215" y="108"/>
                  </a:ln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1" name="Google Shape;611;p43"/>
            <p:cNvSpPr/>
            <p:nvPr/>
          </p:nvSpPr>
          <p:spPr>
            <a:xfrm>
              <a:off x="2802073" y="4643561"/>
              <a:ext cx="20113" cy="10103"/>
            </a:xfrm>
            <a:custGeom>
              <a:avLst/>
              <a:gdLst/>
              <a:ahLst/>
              <a:cxnLst/>
              <a:rect l="l" t="t" r="r" b="b"/>
              <a:pathLst>
                <a:path w="215" h="108" extrusionOk="0">
                  <a:moveTo>
                    <a:pt x="108" y="1"/>
                  </a:moveTo>
                  <a:cubicBezTo>
                    <a:pt x="1" y="1"/>
                    <a:pt x="1" y="1"/>
                    <a:pt x="1" y="108"/>
                  </a:cubicBezTo>
                  <a:lnTo>
                    <a:pt x="215" y="108"/>
                  </a:lnTo>
                  <a:cubicBezTo>
                    <a:pt x="215" y="1"/>
                    <a:pt x="108"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612" name="Google Shape;612;p43"/>
          <p:cNvGrpSpPr/>
          <p:nvPr/>
        </p:nvGrpSpPr>
        <p:grpSpPr>
          <a:xfrm flipH="1">
            <a:off x="1412772" y="4130692"/>
            <a:ext cx="541000" cy="741197"/>
            <a:chOff x="548547" y="2097130"/>
            <a:chExt cx="541000" cy="741197"/>
          </a:xfrm>
        </p:grpSpPr>
        <p:sp>
          <p:nvSpPr>
            <p:cNvPr id="613" name="Google Shape;613;p43"/>
            <p:cNvSpPr/>
            <p:nvPr/>
          </p:nvSpPr>
          <p:spPr>
            <a:xfrm>
              <a:off x="548547" y="2097130"/>
              <a:ext cx="20113" cy="14500"/>
            </a:xfrm>
            <a:custGeom>
              <a:avLst/>
              <a:gdLst/>
              <a:ahLst/>
              <a:cxnLst/>
              <a:rect l="l" t="t" r="r" b="b"/>
              <a:pathLst>
                <a:path w="215" h="155" extrusionOk="0">
                  <a:moveTo>
                    <a:pt x="108" y="0"/>
                  </a:moveTo>
                  <a:cubicBezTo>
                    <a:pt x="108" y="0"/>
                    <a:pt x="1" y="0"/>
                    <a:pt x="1" y="107"/>
                  </a:cubicBezTo>
                  <a:lnTo>
                    <a:pt x="108" y="107"/>
                  </a:lnTo>
                  <a:cubicBezTo>
                    <a:pt x="143" y="143"/>
                    <a:pt x="167" y="155"/>
                    <a:pt x="183" y="155"/>
                  </a:cubicBezTo>
                  <a:cubicBezTo>
                    <a:pt x="215" y="155"/>
                    <a:pt x="215" y="107"/>
                    <a:pt x="215" y="107"/>
                  </a:cubicBezTo>
                  <a:cubicBezTo>
                    <a:pt x="215" y="0"/>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4" name="Google Shape;614;p43"/>
            <p:cNvSpPr/>
            <p:nvPr/>
          </p:nvSpPr>
          <p:spPr>
            <a:xfrm>
              <a:off x="726386" y="2097130"/>
              <a:ext cx="20113" cy="14500"/>
            </a:xfrm>
            <a:custGeom>
              <a:avLst/>
              <a:gdLst/>
              <a:ahLst/>
              <a:cxnLst/>
              <a:rect l="l" t="t" r="r" b="b"/>
              <a:pathLst>
                <a:path w="215" h="155" extrusionOk="0">
                  <a:moveTo>
                    <a:pt x="107" y="0"/>
                  </a:moveTo>
                  <a:cubicBezTo>
                    <a:pt x="0" y="0"/>
                    <a:pt x="0" y="0"/>
                    <a:pt x="0" y="107"/>
                  </a:cubicBezTo>
                  <a:lnTo>
                    <a:pt x="107" y="107"/>
                  </a:lnTo>
                  <a:cubicBezTo>
                    <a:pt x="107" y="143"/>
                    <a:pt x="119" y="155"/>
                    <a:pt x="135" y="155"/>
                  </a:cubicBezTo>
                  <a:cubicBezTo>
                    <a:pt x="167" y="155"/>
                    <a:pt x="214" y="107"/>
                    <a:pt x="214" y="107"/>
                  </a:cubicBezTo>
                  <a:cubicBezTo>
                    <a:pt x="214" y="0"/>
                    <a:pt x="107" y="0"/>
                    <a:pt x="10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5" name="Google Shape;615;p43"/>
            <p:cNvSpPr/>
            <p:nvPr/>
          </p:nvSpPr>
          <p:spPr>
            <a:xfrm>
              <a:off x="901605" y="2097130"/>
              <a:ext cx="12629" cy="20113"/>
            </a:xfrm>
            <a:custGeom>
              <a:avLst/>
              <a:gdLst/>
              <a:ahLst/>
              <a:cxnLst/>
              <a:rect l="l" t="t" r="r" b="b"/>
              <a:pathLst>
                <a:path w="135" h="215" extrusionOk="0">
                  <a:moveTo>
                    <a:pt x="135" y="0"/>
                  </a:moveTo>
                  <a:cubicBezTo>
                    <a:pt x="1" y="0"/>
                    <a:pt x="1" y="0"/>
                    <a:pt x="1" y="107"/>
                  </a:cubicBezTo>
                  <a:cubicBezTo>
                    <a:pt x="1" y="107"/>
                    <a:pt x="1" y="214"/>
                    <a:pt x="135" y="214"/>
                  </a:cubicBezTo>
                  <a:lnTo>
                    <a:pt x="135" y="107"/>
                  </a:lnTo>
                  <a:lnTo>
                    <a:pt x="13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6" name="Google Shape;616;p43"/>
            <p:cNvSpPr/>
            <p:nvPr/>
          </p:nvSpPr>
          <p:spPr>
            <a:xfrm>
              <a:off x="1069340" y="2097130"/>
              <a:ext cx="20207" cy="14500"/>
            </a:xfrm>
            <a:custGeom>
              <a:avLst/>
              <a:gdLst/>
              <a:ahLst/>
              <a:cxnLst/>
              <a:rect l="l" t="t" r="r" b="b"/>
              <a:pathLst>
                <a:path w="216" h="155" extrusionOk="0">
                  <a:moveTo>
                    <a:pt x="108" y="0"/>
                  </a:moveTo>
                  <a:cubicBezTo>
                    <a:pt x="108" y="0"/>
                    <a:pt x="1" y="0"/>
                    <a:pt x="1" y="107"/>
                  </a:cubicBezTo>
                  <a:lnTo>
                    <a:pt x="108" y="107"/>
                  </a:lnTo>
                  <a:cubicBezTo>
                    <a:pt x="144" y="143"/>
                    <a:pt x="168" y="155"/>
                    <a:pt x="183" y="155"/>
                  </a:cubicBezTo>
                  <a:cubicBezTo>
                    <a:pt x="215" y="155"/>
                    <a:pt x="215" y="107"/>
                    <a:pt x="215" y="107"/>
                  </a:cubicBezTo>
                  <a:cubicBezTo>
                    <a:pt x="215" y="0"/>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7" name="Google Shape;617;p43"/>
            <p:cNvSpPr/>
            <p:nvPr/>
          </p:nvSpPr>
          <p:spPr>
            <a:xfrm>
              <a:off x="548547" y="2242319"/>
              <a:ext cx="20113" cy="15342"/>
            </a:xfrm>
            <a:custGeom>
              <a:avLst/>
              <a:gdLst/>
              <a:ahLst/>
              <a:cxnLst/>
              <a:rect l="l" t="t" r="r" b="b"/>
              <a:pathLst>
                <a:path w="215" h="164" extrusionOk="0">
                  <a:moveTo>
                    <a:pt x="108" y="1"/>
                  </a:moveTo>
                  <a:cubicBezTo>
                    <a:pt x="108" y="1"/>
                    <a:pt x="1" y="1"/>
                    <a:pt x="1" y="108"/>
                  </a:cubicBezTo>
                  <a:lnTo>
                    <a:pt x="108" y="108"/>
                  </a:lnTo>
                  <a:cubicBezTo>
                    <a:pt x="140" y="148"/>
                    <a:pt x="162" y="164"/>
                    <a:pt x="178" y="164"/>
                  </a:cubicBezTo>
                  <a:cubicBezTo>
                    <a:pt x="215" y="164"/>
                    <a:pt x="215" y="76"/>
                    <a:pt x="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8" name="Google Shape;618;p43"/>
            <p:cNvSpPr/>
            <p:nvPr/>
          </p:nvSpPr>
          <p:spPr>
            <a:xfrm>
              <a:off x="726386" y="2242319"/>
              <a:ext cx="20113" cy="15342"/>
            </a:xfrm>
            <a:custGeom>
              <a:avLst/>
              <a:gdLst/>
              <a:ahLst/>
              <a:cxnLst/>
              <a:rect l="l" t="t" r="r" b="b"/>
              <a:pathLst>
                <a:path w="215" h="164" extrusionOk="0">
                  <a:moveTo>
                    <a:pt x="107" y="1"/>
                  </a:moveTo>
                  <a:cubicBezTo>
                    <a:pt x="0" y="1"/>
                    <a:pt x="0" y="1"/>
                    <a:pt x="0" y="108"/>
                  </a:cubicBezTo>
                  <a:lnTo>
                    <a:pt x="107" y="108"/>
                  </a:lnTo>
                  <a:cubicBezTo>
                    <a:pt x="107" y="148"/>
                    <a:pt x="117" y="164"/>
                    <a:pt x="130" y="164"/>
                  </a:cubicBezTo>
                  <a:cubicBezTo>
                    <a:pt x="162" y="164"/>
                    <a:pt x="214" y="76"/>
                    <a:pt x="21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9" name="Google Shape;619;p43"/>
            <p:cNvSpPr/>
            <p:nvPr/>
          </p:nvSpPr>
          <p:spPr>
            <a:xfrm>
              <a:off x="901605" y="2242319"/>
              <a:ext cx="12629" cy="10103"/>
            </a:xfrm>
            <a:custGeom>
              <a:avLst/>
              <a:gdLst/>
              <a:ahLst/>
              <a:cxnLst/>
              <a:rect l="l" t="t" r="r" b="b"/>
              <a:pathLst>
                <a:path w="135" h="108" extrusionOk="0">
                  <a:moveTo>
                    <a:pt x="135" y="1"/>
                  </a:moveTo>
                  <a:cubicBezTo>
                    <a:pt x="1" y="1"/>
                    <a:pt x="1" y="1"/>
                    <a:pt x="1" y="108"/>
                  </a:cubicBezTo>
                  <a:lnTo>
                    <a:pt x="135"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0" name="Google Shape;620;p43"/>
            <p:cNvSpPr/>
            <p:nvPr/>
          </p:nvSpPr>
          <p:spPr>
            <a:xfrm>
              <a:off x="1069340" y="2242319"/>
              <a:ext cx="20207" cy="15342"/>
            </a:xfrm>
            <a:custGeom>
              <a:avLst/>
              <a:gdLst/>
              <a:ahLst/>
              <a:cxnLst/>
              <a:rect l="l" t="t" r="r" b="b"/>
              <a:pathLst>
                <a:path w="216" h="164" extrusionOk="0">
                  <a:moveTo>
                    <a:pt x="108" y="1"/>
                  </a:moveTo>
                  <a:cubicBezTo>
                    <a:pt x="108" y="1"/>
                    <a:pt x="1" y="1"/>
                    <a:pt x="1" y="108"/>
                  </a:cubicBezTo>
                  <a:lnTo>
                    <a:pt x="108" y="108"/>
                  </a:lnTo>
                  <a:cubicBezTo>
                    <a:pt x="140" y="148"/>
                    <a:pt x="163" y="164"/>
                    <a:pt x="178" y="164"/>
                  </a:cubicBezTo>
                  <a:cubicBezTo>
                    <a:pt x="215" y="164"/>
                    <a:pt x="215" y="76"/>
                    <a:pt x="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1" name="Google Shape;621;p43"/>
            <p:cNvSpPr/>
            <p:nvPr/>
          </p:nvSpPr>
          <p:spPr>
            <a:xfrm>
              <a:off x="548547" y="2390035"/>
              <a:ext cx="20113" cy="10103"/>
            </a:xfrm>
            <a:custGeom>
              <a:avLst/>
              <a:gdLst/>
              <a:ahLst/>
              <a:cxnLst/>
              <a:rect l="l" t="t" r="r" b="b"/>
              <a:pathLst>
                <a:path w="215" h="108" extrusionOk="0">
                  <a:moveTo>
                    <a:pt x="108" y="1"/>
                  </a:moveTo>
                  <a:cubicBezTo>
                    <a:pt x="108" y="1"/>
                    <a:pt x="1" y="1"/>
                    <a:pt x="1" y="108"/>
                  </a:cubicBezTo>
                  <a:lnTo>
                    <a:pt x="215" y="108"/>
                  </a:ln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2" name="Google Shape;622;p43"/>
            <p:cNvSpPr/>
            <p:nvPr/>
          </p:nvSpPr>
          <p:spPr>
            <a:xfrm>
              <a:off x="726386" y="2390035"/>
              <a:ext cx="20113" cy="10103"/>
            </a:xfrm>
            <a:custGeom>
              <a:avLst/>
              <a:gdLst/>
              <a:ahLst/>
              <a:cxnLst/>
              <a:rect l="l" t="t" r="r" b="b"/>
              <a:pathLst>
                <a:path w="215" h="108" extrusionOk="0">
                  <a:moveTo>
                    <a:pt x="107" y="1"/>
                  </a:moveTo>
                  <a:cubicBezTo>
                    <a:pt x="0" y="1"/>
                    <a:pt x="0" y="1"/>
                    <a:pt x="0" y="108"/>
                  </a:cubicBezTo>
                  <a:lnTo>
                    <a:pt x="214" y="108"/>
                  </a:lnTo>
                  <a:cubicBezTo>
                    <a:pt x="214" y="1"/>
                    <a:pt x="107" y="1"/>
                    <a:pt x="1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3" name="Google Shape;623;p43"/>
            <p:cNvSpPr/>
            <p:nvPr/>
          </p:nvSpPr>
          <p:spPr>
            <a:xfrm>
              <a:off x="901605" y="2390035"/>
              <a:ext cx="12629" cy="10103"/>
            </a:xfrm>
            <a:custGeom>
              <a:avLst/>
              <a:gdLst/>
              <a:ahLst/>
              <a:cxnLst/>
              <a:rect l="l" t="t" r="r" b="b"/>
              <a:pathLst>
                <a:path w="135" h="108" extrusionOk="0">
                  <a:moveTo>
                    <a:pt x="135" y="1"/>
                  </a:moveTo>
                  <a:cubicBezTo>
                    <a:pt x="1" y="1"/>
                    <a:pt x="1" y="1"/>
                    <a:pt x="1" y="108"/>
                  </a:cubicBezTo>
                  <a:lnTo>
                    <a:pt x="135"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4" name="Google Shape;624;p43"/>
            <p:cNvSpPr/>
            <p:nvPr/>
          </p:nvSpPr>
          <p:spPr>
            <a:xfrm>
              <a:off x="1069340" y="2390035"/>
              <a:ext cx="20207" cy="10103"/>
            </a:xfrm>
            <a:custGeom>
              <a:avLst/>
              <a:gdLst/>
              <a:ahLst/>
              <a:cxnLst/>
              <a:rect l="l" t="t" r="r" b="b"/>
              <a:pathLst>
                <a:path w="216" h="108" extrusionOk="0">
                  <a:moveTo>
                    <a:pt x="108" y="1"/>
                  </a:moveTo>
                  <a:cubicBezTo>
                    <a:pt x="108" y="1"/>
                    <a:pt x="1" y="1"/>
                    <a:pt x="1" y="108"/>
                  </a:cubicBezTo>
                  <a:lnTo>
                    <a:pt x="215" y="108"/>
                  </a:ln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5" name="Google Shape;625;p43"/>
            <p:cNvSpPr/>
            <p:nvPr/>
          </p:nvSpPr>
          <p:spPr>
            <a:xfrm>
              <a:off x="548547" y="2535318"/>
              <a:ext cx="20113" cy="10103"/>
            </a:xfrm>
            <a:custGeom>
              <a:avLst/>
              <a:gdLst/>
              <a:ahLst/>
              <a:cxnLst/>
              <a:rect l="l" t="t" r="r" b="b"/>
              <a:pathLst>
                <a:path w="215" h="108" extrusionOk="0">
                  <a:moveTo>
                    <a:pt x="1" y="0"/>
                  </a:moveTo>
                  <a:cubicBezTo>
                    <a:pt x="1" y="107"/>
                    <a:pt x="108" y="107"/>
                    <a:pt x="108" y="107"/>
                  </a:cubicBezTo>
                  <a:cubicBezTo>
                    <a:pt x="215" y="107"/>
                    <a:pt x="215" y="107"/>
                    <a:pt x="21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6" name="Google Shape;626;p43"/>
            <p:cNvSpPr/>
            <p:nvPr/>
          </p:nvSpPr>
          <p:spPr>
            <a:xfrm>
              <a:off x="726386" y="2535318"/>
              <a:ext cx="20113" cy="10103"/>
            </a:xfrm>
            <a:custGeom>
              <a:avLst/>
              <a:gdLst/>
              <a:ahLst/>
              <a:cxnLst/>
              <a:rect l="l" t="t" r="r" b="b"/>
              <a:pathLst>
                <a:path w="215" h="108" extrusionOk="0">
                  <a:moveTo>
                    <a:pt x="0" y="0"/>
                  </a:moveTo>
                  <a:cubicBezTo>
                    <a:pt x="0" y="107"/>
                    <a:pt x="0" y="107"/>
                    <a:pt x="107" y="107"/>
                  </a:cubicBezTo>
                  <a:cubicBezTo>
                    <a:pt x="107" y="107"/>
                    <a:pt x="214" y="107"/>
                    <a:pt x="21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7" name="Google Shape;627;p43"/>
            <p:cNvSpPr/>
            <p:nvPr/>
          </p:nvSpPr>
          <p:spPr>
            <a:xfrm>
              <a:off x="901605" y="2535318"/>
              <a:ext cx="12629" cy="10103"/>
            </a:xfrm>
            <a:custGeom>
              <a:avLst/>
              <a:gdLst/>
              <a:ahLst/>
              <a:cxnLst/>
              <a:rect l="l" t="t" r="r" b="b"/>
              <a:pathLst>
                <a:path w="135" h="108" extrusionOk="0">
                  <a:moveTo>
                    <a:pt x="1" y="0"/>
                  </a:moveTo>
                  <a:cubicBezTo>
                    <a:pt x="1" y="107"/>
                    <a:pt x="1" y="107"/>
                    <a:pt x="135" y="107"/>
                  </a:cubicBezTo>
                  <a:lnTo>
                    <a:pt x="13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8" name="Google Shape;628;p43"/>
            <p:cNvSpPr/>
            <p:nvPr/>
          </p:nvSpPr>
          <p:spPr>
            <a:xfrm>
              <a:off x="1069340" y="2535318"/>
              <a:ext cx="20207" cy="10103"/>
            </a:xfrm>
            <a:custGeom>
              <a:avLst/>
              <a:gdLst/>
              <a:ahLst/>
              <a:cxnLst/>
              <a:rect l="l" t="t" r="r" b="b"/>
              <a:pathLst>
                <a:path w="216" h="108" extrusionOk="0">
                  <a:moveTo>
                    <a:pt x="1" y="0"/>
                  </a:moveTo>
                  <a:cubicBezTo>
                    <a:pt x="1" y="107"/>
                    <a:pt x="108" y="107"/>
                    <a:pt x="108" y="107"/>
                  </a:cubicBezTo>
                  <a:cubicBezTo>
                    <a:pt x="215" y="107"/>
                    <a:pt x="215" y="107"/>
                    <a:pt x="21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9" name="Google Shape;629;p43"/>
            <p:cNvSpPr/>
            <p:nvPr/>
          </p:nvSpPr>
          <p:spPr>
            <a:xfrm>
              <a:off x="548547" y="2676391"/>
              <a:ext cx="20113" cy="14220"/>
            </a:xfrm>
            <a:custGeom>
              <a:avLst/>
              <a:gdLst/>
              <a:ahLst/>
              <a:cxnLst/>
              <a:rect l="l" t="t" r="r" b="b"/>
              <a:pathLst>
                <a:path w="215" h="152" extrusionOk="0">
                  <a:moveTo>
                    <a:pt x="86" y="0"/>
                  </a:moveTo>
                  <a:cubicBezTo>
                    <a:pt x="54" y="0"/>
                    <a:pt x="1" y="76"/>
                    <a:pt x="1" y="152"/>
                  </a:cubicBezTo>
                  <a:lnTo>
                    <a:pt x="108" y="152"/>
                  </a:lnTo>
                  <a:cubicBezTo>
                    <a:pt x="215" y="152"/>
                    <a:pt x="215" y="152"/>
                    <a:pt x="215" y="45"/>
                  </a:cubicBezTo>
                  <a:lnTo>
                    <a:pt x="108" y="45"/>
                  </a:lnTo>
                  <a:cubicBezTo>
                    <a:pt x="108" y="13"/>
                    <a:pt x="99" y="0"/>
                    <a:pt x="8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0" name="Google Shape;630;p43"/>
            <p:cNvSpPr/>
            <p:nvPr/>
          </p:nvSpPr>
          <p:spPr>
            <a:xfrm>
              <a:off x="726386" y="2676391"/>
              <a:ext cx="20113" cy="14220"/>
            </a:xfrm>
            <a:custGeom>
              <a:avLst/>
              <a:gdLst/>
              <a:ahLst/>
              <a:cxnLst/>
              <a:rect l="l" t="t" r="r" b="b"/>
              <a:pathLst>
                <a:path w="215" h="152" extrusionOk="0">
                  <a:moveTo>
                    <a:pt x="38" y="0"/>
                  </a:moveTo>
                  <a:cubicBezTo>
                    <a:pt x="0" y="0"/>
                    <a:pt x="0" y="76"/>
                    <a:pt x="0" y="152"/>
                  </a:cubicBezTo>
                  <a:lnTo>
                    <a:pt x="107" y="152"/>
                  </a:lnTo>
                  <a:cubicBezTo>
                    <a:pt x="107" y="152"/>
                    <a:pt x="214" y="152"/>
                    <a:pt x="214" y="45"/>
                  </a:cubicBezTo>
                  <a:lnTo>
                    <a:pt x="107" y="45"/>
                  </a:lnTo>
                  <a:cubicBezTo>
                    <a:pt x="76" y="13"/>
                    <a:pt x="54" y="0"/>
                    <a:pt x="3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1" name="Google Shape;631;p43"/>
            <p:cNvSpPr/>
            <p:nvPr/>
          </p:nvSpPr>
          <p:spPr>
            <a:xfrm>
              <a:off x="901605" y="2680507"/>
              <a:ext cx="12629" cy="10103"/>
            </a:xfrm>
            <a:custGeom>
              <a:avLst/>
              <a:gdLst/>
              <a:ahLst/>
              <a:cxnLst/>
              <a:rect l="l" t="t" r="r" b="b"/>
              <a:pathLst>
                <a:path w="135" h="108" extrusionOk="0">
                  <a:moveTo>
                    <a:pt x="1" y="1"/>
                  </a:moveTo>
                  <a:cubicBezTo>
                    <a:pt x="1" y="108"/>
                    <a:pt x="1" y="108"/>
                    <a:pt x="135" y="108"/>
                  </a:cubicBez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2" name="Google Shape;632;p43"/>
            <p:cNvSpPr/>
            <p:nvPr/>
          </p:nvSpPr>
          <p:spPr>
            <a:xfrm>
              <a:off x="1069340" y="2676391"/>
              <a:ext cx="20207" cy="14220"/>
            </a:xfrm>
            <a:custGeom>
              <a:avLst/>
              <a:gdLst/>
              <a:ahLst/>
              <a:cxnLst/>
              <a:rect l="l" t="t" r="r" b="b"/>
              <a:pathLst>
                <a:path w="216" h="152" extrusionOk="0">
                  <a:moveTo>
                    <a:pt x="86" y="0"/>
                  </a:moveTo>
                  <a:cubicBezTo>
                    <a:pt x="55" y="0"/>
                    <a:pt x="1" y="76"/>
                    <a:pt x="1" y="152"/>
                  </a:cubicBezTo>
                  <a:lnTo>
                    <a:pt x="108" y="152"/>
                  </a:lnTo>
                  <a:cubicBezTo>
                    <a:pt x="215" y="152"/>
                    <a:pt x="215" y="152"/>
                    <a:pt x="215" y="45"/>
                  </a:cubicBezTo>
                  <a:lnTo>
                    <a:pt x="108" y="45"/>
                  </a:lnTo>
                  <a:cubicBezTo>
                    <a:pt x="108" y="13"/>
                    <a:pt x="99" y="0"/>
                    <a:pt x="8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3" name="Google Shape;633;p43"/>
            <p:cNvSpPr/>
            <p:nvPr/>
          </p:nvSpPr>
          <p:spPr>
            <a:xfrm>
              <a:off x="548547" y="2815687"/>
              <a:ext cx="20113" cy="22639"/>
            </a:xfrm>
            <a:custGeom>
              <a:avLst/>
              <a:gdLst/>
              <a:ahLst/>
              <a:cxnLst/>
              <a:rect l="l" t="t" r="r" b="b"/>
              <a:pathLst>
                <a:path w="215" h="242" extrusionOk="0">
                  <a:moveTo>
                    <a:pt x="108" y="1"/>
                  </a:moveTo>
                  <a:lnTo>
                    <a:pt x="1" y="135"/>
                  </a:lnTo>
                  <a:lnTo>
                    <a:pt x="108" y="242"/>
                  </a:lnTo>
                  <a:cubicBezTo>
                    <a:pt x="215" y="242"/>
                    <a:pt x="215" y="242"/>
                    <a:pt x="215" y="135"/>
                  </a:cubicBez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4" name="Google Shape;634;p43"/>
            <p:cNvSpPr/>
            <p:nvPr/>
          </p:nvSpPr>
          <p:spPr>
            <a:xfrm>
              <a:off x="726386" y="2815687"/>
              <a:ext cx="20113" cy="22639"/>
            </a:xfrm>
            <a:custGeom>
              <a:avLst/>
              <a:gdLst/>
              <a:ahLst/>
              <a:cxnLst/>
              <a:rect l="l" t="t" r="r" b="b"/>
              <a:pathLst>
                <a:path w="215" h="242" extrusionOk="0">
                  <a:moveTo>
                    <a:pt x="107" y="1"/>
                  </a:moveTo>
                  <a:cubicBezTo>
                    <a:pt x="0" y="1"/>
                    <a:pt x="0" y="135"/>
                    <a:pt x="0" y="135"/>
                  </a:cubicBezTo>
                  <a:cubicBezTo>
                    <a:pt x="0" y="242"/>
                    <a:pt x="0" y="242"/>
                    <a:pt x="107" y="242"/>
                  </a:cubicBezTo>
                  <a:cubicBezTo>
                    <a:pt x="107" y="242"/>
                    <a:pt x="214" y="242"/>
                    <a:pt x="214" y="135"/>
                  </a:cubicBezTo>
                  <a:cubicBezTo>
                    <a:pt x="214" y="135"/>
                    <a:pt x="107" y="135"/>
                    <a:pt x="1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5" name="Google Shape;635;p43"/>
            <p:cNvSpPr/>
            <p:nvPr/>
          </p:nvSpPr>
          <p:spPr>
            <a:xfrm>
              <a:off x="901605" y="2815687"/>
              <a:ext cx="12629" cy="22639"/>
            </a:xfrm>
            <a:custGeom>
              <a:avLst/>
              <a:gdLst/>
              <a:ahLst/>
              <a:cxnLst/>
              <a:rect l="l" t="t" r="r" b="b"/>
              <a:pathLst>
                <a:path w="135" h="242" extrusionOk="0">
                  <a:moveTo>
                    <a:pt x="135" y="1"/>
                  </a:moveTo>
                  <a:cubicBezTo>
                    <a:pt x="1" y="1"/>
                    <a:pt x="1" y="135"/>
                    <a:pt x="1" y="135"/>
                  </a:cubicBezTo>
                  <a:cubicBezTo>
                    <a:pt x="1" y="242"/>
                    <a:pt x="1" y="242"/>
                    <a:pt x="135" y="242"/>
                  </a:cubicBezTo>
                  <a:lnTo>
                    <a:pt x="135" y="135"/>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6" name="Google Shape;636;p43"/>
            <p:cNvSpPr/>
            <p:nvPr/>
          </p:nvSpPr>
          <p:spPr>
            <a:xfrm>
              <a:off x="1069340" y="2815687"/>
              <a:ext cx="20207" cy="22639"/>
            </a:xfrm>
            <a:custGeom>
              <a:avLst/>
              <a:gdLst/>
              <a:ahLst/>
              <a:cxnLst/>
              <a:rect l="l" t="t" r="r" b="b"/>
              <a:pathLst>
                <a:path w="216" h="242" extrusionOk="0">
                  <a:moveTo>
                    <a:pt x="108" y="1"/>
                  </a:moveTo>
                  <a:lnTo>
                    <a:pt x="1" y="135"/>
                  </a:lnTo>
                  <a:cubicBezTo>
                    <a:pt x="1" y="242"/>
                    <a:pt x="108" y="242"/>
                    <a:pt x="108" y="242"/>
                  </a:cubicBezTo>
                  <a:cubicBezTo>
                    <a:pt x="215" y="242"/>
                    <a:pt x="215" y="242"/>
                    <a:pt x="215" y="135"/>
                  </a:cubicBez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637" name="Google Shape;637;p43"/>
          <p:cNvGrpSpPr/>
          <p:nvPr/>
        </p:nvGrpSpPr>
        <p:grpSpPr>
          <a:xfrm flipH="1">
            <a:off x="5726954" y="313580"/>
            <a:ext cx="543432" cy="741197"/>
            <a:chOff x="2278754" y="3912467"/>
            <a:chExt cx="543432" cy="741197"/>
          </a:xfrm>
        </p:grpSpPr>
        <p:sp>
          <p:nvSpPr>
            <p:cNvPr id="638" name="Google Shape;638;p43"/>
            <p:cNvSpPr/>
            <p:nvPr/>
          </p:nvSpPr>
          <p:spPr>
            <a:xfrm>
              <a:off x="2278754" y="3912467"/>
              <a:ext cx="22639" cy="20113"/>
            </a:xfrm>
            <a:custGeom>
              <a:avLst/>
              <a:gdLst/>
              <a:ahLst/>
              <a:cxnLst/>
              <a:rect l="l" t="t" r="r" b="b"/>
              <a:pathLst>
                <a:path w="242" h="215" extrusionOk="0">
                  <a:moveTo>
                    <a:pt x="135" y="0"/>
                  </a:moveTo>
                  <a:lnTo>
                    <a:pt x="1" y="107"/>
                  </a:lnTo>
                  <a:cubicBezTo>
                    <a:pt x="1" y="214"/>
                    <a:pt x="135" y="214"/>
                    <a:pt x="135" y="214"/>
                  </a:cubicBezTo>
                  <a:cubicBezTo>
                    <a:pt x="135" y="214"/>
                    <a:pt x="242" y="214"/>
                    <a:pt x="242" y="107"/>
                  </a:cubicBezTo>
                  <a:lnTo>
                    <a:pt x="13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9" name="Google Shape;639;p43"/>
            <p:cNvSpPr/>
            <p:nvPr/>
          </p:nvSpPr>
          <p:spPr>
            <a:xfrm>
              <a:off x="2456593" y="3912467"/>
              <a:ext cx="10103" cy="20113"/>
            </a:xfrm>
            <a:custGeom>
              <a:avLst/>
              <a:gdLst/>
              <a:ahLst/>
              <a:cxnLst/>
              <a:rect l="l" t="t" r="r" b="b"/>
              <a:pathLst>
                <a:path w="108" h="215" extrusionOk="0">
                  <a:moveTo>
                    <a:pt x="107" y="0"/>
                  </a:moveTo>
                  <a:cubicBezTo>
                    <a:pt x="0" y="0"/>
                    <a:pt x="0" y="107"/>
                    <a:pt x="0" y="107"/>
                  </a:cubicBezTo>
                  <a:lnTo>
                    <a:pt x="0" y="214"/>
                  </a:lnTo>
                  <a:cubicBezTo>
                    <a:pt x="107" y="214"/>
                    <a:pt x="107" y="214"/>
                    <a:pt x="107" y="107"/>
                  </a:cubicBezTo>
                  <a:lnTo>
                    <a:pt x="1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0" name="Google Shape;640;p43"/>
            <p:cNvSpPr/>
            <p:nvPr/>
          </p:nvSpPr>
          <p:spPr>
            <a:xfrm>
              <a:off x="2624328" y="3912467"/>
              <a:ext cx="20113" cy="20113"/>
            </a:xfrm>
            <a:custGeom>
              <a:avLst/>
              <a:gdLst/>
              <a:ahLst/>
              <a:cxnLst/>
              <a:rect l="l" t="t" r="r" b="b"/>
              <a:pathLst>
                <a:path w="215" h="215" extrusionOk="0">
                  <a:moveTo>
                    <a:pt x="108" y="0"/>
                  </a:moveTo>
                  <a:lnTo>
                    <a:pt x="0" y="107"/>
                  </a:lnTo>
                  <a:lnTo>
                    <a:pt x="108" y="214"/>
                  </a:lnTo>
                  <a:cubicBezTo>
                    <a:pt x="215" y="214"/>
                    <a:pt x="215" y="214"/>
                    <a:pt x="215" y="107"/>
                  </a:cubicBezTo>
                  <a:cubicBezTo>
                    <a:pt x="215" y="107"/>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1" name="Google Shape;641;p43"/>
            <p:cNvSpPr/>
            <p:nvPr/>
          </p:nvSpPr>
          <p:spPr>
            <a:xfrm>
              <a:off x="2802073" y="3912467"/>
              <a:ext cx="20113" cy="20113"/>
            </a:xfrm>
            <a:custGeom>
              <a:avLst/>
              <a:gdLst/>
              <a:ahLst/>
              <a:cxnLst/>
              <a:rect l="l" t="t" r="r" b="b"/>
              <a:pathLst>
                <a:path w="215" h="215" extrusionOk="0">
                  <a:moveTo>
                    <a:pt x="108" y="0"/>
                  </a:moveTo>
                  <a:cubicBezTo>
                    <a:pt x="1" y="0"/>
                    <a:pt x="1" y="107"/>
                    <a:pt x="1" y="107"/>
                  </a:cubicBezTo>
                  <a:cubicBezTo>
                    <a:pt x="1" y="214"/>
                    <a:pt x="1" y="214"/>
                    <a:pt x="108" y="214"/>
                  </a:cubicBezTo>
                  <a:cubicBezTo>
                    <a:pt x="108" y="214"/>
                    <a:pt x="215" y="214"/>
                    <a:pt x="215" y="107"/>
                  </a:cubicBezTo>
                  <a:lnTo>
                    <a:pt x="10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2" name="Google Shape;642;p43"/>
            <p:cNvSpPr/>
            <p:nvPr/>
          </p:nvSpPr>
          <p:spPr>
            <a:xfrm>
              <a:off x="2278754" y="4057657"/>
              <a:ext cx="22639" cy="22639"/>
            </a:xfrm>
            <a:custGeom>
              <a:avLst/>
              <a:gdLst/>
              <a:ahLst/>
              <a:cxnLst/>
              <a:rect l="l" t="t" r="r" b="b"/>
              <a:pathLst>
                <a:path w="242" h="242" extrusionOk="0">
                  <a:moveTo>
                    <a:pt x="135" y="1"/>
                  </a:moveTo>
                  <a:lnTo>
                    <a:pt x="1" y="108"/>
                  </a:lnTo>
                  <a:lnTo>
                    <a:pt x="135" y="242"/>
                  </a:lnTo>
                  <a:lnTo>
                    <a:pt x="242"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3" name="Google Shape;643;p43"/>
            <p:cNvSpPr/>
            <p:nvPr/>
          </p:nvSpPr>
          <p:spPr>
            <a:xfrm>
              <a:off x="2456593" y="4057657"/>
              <a:ext cx="10103" cy="22639"/>
            </a:xfrm>
            <a:custGeom>
              <a:avLst/>
              <a:gdLst/>
              <a:ahLst/>
              <a:cxnLst/>
              <a:rect l="l" t="t" r="r" b="b"/>
              <a:pathLst>
                <a:path w="108" h="242" extrusionOk="0">
                  <a:moveTo>
                    <a:pt x="107" y="1"/>
                  </a:moveTo>
                  <a:cubicBezTo>
                    <a:pt x="0" y="1"/>
                    <a:pt x="0" y="108"/>
                    <a:pt x="0" y="108"/>
                  </a:cubicBezTo>
                  <a:cubicBezTo>
                    <a:pt x="0" y="108"/>
                    <a:pt x="0" y="242"/>
                    <a:pt x="107" y="242"/>
                  </a:cubicBezTo>
                  <a:lnTo>
                    <a:pt x="107" y="108"/>
                  </a:ln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4" name="Google Shape;644;p43"/>
            <p:cNvSpPr/>
            <p:nvPr/>
          </p:nvSpPr>
          <p:spPr>
            <a:xfrm>
              <a:off x="2624328" y="4057657"/>
              <a:ext cx="20113" cy="22639"/>
            </a:xfrm>
            <a:custGeom>
              <a:avLst/>
              <a:gdLst/>
              <a:ahLst/>
              <a:cxnLst/>
              <a:rect l="l" t="t" r="r" b="b"/>
              <a:pathLst>
                <a:path w="215" h="242" extrusionOk="0">
                  <a:moveTo>
                    <a:pt x="108" y="1"/>
                  </a:moveTo>
                  <a:lnTo>
                    <a:pt x="0" y="108"/>
                  </a:lnTo>
                  <a:lnTo>
                    <a:pt x="108" y="242"/>
                  </a:lnTo>
                  <a:cubicBezTo>
                    <a:pt x="215" y="242"/>
                    <a:pt x="215" y="108"/>
                    <a:pt x="215" y="108"/>
                  </a:cubicBezTo>
                  <a:cubicBezTo>
                    <a:pt x="215" y="108"/>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5" name="Google Shape;645;p43"/>
            <p:cNvSpPr/>
            <p:nvPr/>
          </p:nvSpPr>
          <p:spPr>
            <a:xfrm>
              <a:off x="2802073" y="4057657"/>
              <a:ext cx="20113" cy="22639"/>
            </a:xfrm>
            <a:custGeom>
              <a:avLst/>
              <a:gdLst/>
              <a:ahLst/>
              <a:cxnLst/>
              <a:rect l="l" t="t" r="r" b="b"/>
              <a:pathLst>
                <a:path w="215" h="242" extrusionOk="0">
                  <a:moveTo>
                    <a:pt x="108" y="1"/>
                  </a:moveTo>
                  <a:cubicBezTo>
                    <a:pt x="1" y="1"/>
                    <a:pt x="1" y="108"/>
                    <a:pt x="1" y="108"/>
                  </a:cubicBezTo>
                  <a:cubicBezTo>
                    <a:pt x="1" y="108"/>
                    <a:pt x="1" y="242"/>
                    <a:pt x="108" y="242"/>
                  </a:cubicBezTo>
                  <a:lnTo>
                    <a:pt x="215" y="108"/>
                  </a:ln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6" name="Google Shape;646;p43"/>
            <p:cNvSpPr/>
            <p:nvPr/>
          </p:nvSpPr>
          <p:spPr>
            <a:xfrm>
              <a:off x="2278754" y="4205372"/>
              <a:ext cx="22639" cy="20113"/>
            </a:xfrm>
            <a:custGeom>
              <a:avLst/>
              <a:gdLst/>
              <a:ahLst/>
              <a:cxnLst/>
              <a:rect l="l" t="t" r="r" b="b"/>
              <a:pathLst>
                <a:path w="242" h="215" extrusionOk="0">
                  <a:moveTo>
                    <a:pt x="135" y="1"/>
                  </a:moveTo>
                  <a:lnTo>
                    <a:pt x="1" y="108"/>
                  </a:lnTo>
                  <a:lnTo>
                    <a:pt x="135" y="215"/>
                  </a:lnTo>
                  <a:lnTo>
                    <a:pt x="242"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7" name="Google Shape;647;p43"/>
            <p:cNvSpPr/>
            <p:nvPr/>
          </p:nvSpPr>
          <p:spPr>
            <a:xfrm>
              <a:off x="2456593" y="4205372"/>
              <a:ext cx="10103" cy="20113"/>
            </a:xfrm>
            <a:custGeom>
              <a:avLst/>
              <a:gdLst/>
              <a:ahLst/>
              <a:cxnLst/>
              <a:rect l="l" t="t" r="r" b="b"/>
              <a:pathLst>
                <a:path w="108" h="215" extrusionOk="0">
                  <a:moveTo>
                    <a:pt x="107" y="1"/>
                  </a:moveTo>
                  <a:cubicBezTo>
                    <a:pt x="0" y="1"/>
                    <a:pt x="0" y="108"/>
                    <a:pt x="0" y="108"/>
                  </a:cubicBezTo>
                  <a:lnTo>
                    <a:pt x="0" y="215"/>
                  </a:lnTo>
                  <a:cubicBezTo>
                    <a:pt x="107" y="215"/>
                    <a:pt x="107" y="108"/>
                    <a:pt x="107" y="108"/>
                  </a:cubicBez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8" name="Google Shape;648;p43"/>
            <p:cNvSpPr/>
            <p:nvPr/>
          </p:nvSpPr>
          <p:spPr>
            <a:xfrm>
              <a:off x="2624328" y="4205372"/>
              <a:ext cx="20113" cy="20113"/>
            </a:xfrm>
            <a:custGeom>
              <a:avLst/>
              <a:gdLst/>
              <a:ahLst/>
              <a:cxnLst/>
              <a:rect l="l" t="t" r="r" b="b"/>
              <a:pathLst>
                <a:path w="215" h="215" extrusionOk="0">
                  <a:moveTo>
                    <a:pt x="108" y="1"/>
                  </a:moveTo>
                  <a:lnTo>
                    <a:pt x="0" y="108"/>
                  </a:lnTo>
                  <a:cubicBezTo>
                    <a:pt x="108" y="108"/>
                    <a:pt x="108" y="215"/>
                    <a:pt x="108" y="215"/>
                  </a:cubicBezTo>
                  <a:cubicBezTo>
                    <a:pt x="215" y="215"/>
                    <a:pt x="215" y="108"/>
                    <a:pt x="215" y="108"/>
                  </a:cubicBez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9" name="Google Shape;649;p43"/>
            <p:cNvSpPr/>
            <p:nvPr/>
          </p:nvSpPr>
          <p:spPr>
            <a:xfrm>
              <a:off x="2802073" y="4205372"/>
              <a:ext cx="20113" cy="20113"/>
            </a:xfrm>
            <a:custGeom>
              <a:avLst/>
              <a:gdLst/>
              <a:ahLst/>
              <a:cxnLst/>
              <a:rect l="l" t="t" r="r" b="b"/>
              <a:pathLst>
                <a:path w="215" h="215" extrusionOk="0">
                  <a:moveTo>
                    <a:pt x="108" y="1"/>
                  </a:moveTo>
                  <a:cubicBezTo>
                    <a:pt x="1" y="1"/>
                    <a:pt x="1" y="108"/>
                    <a:pt x="1" y="108"/>
                  </a:cubicBezTo>
                  <a:cubicBezTo>
                    <a:pt x="1" y="108"/>
                    <a:pt x="1" y="215"/>
                    <a:pt x="108" y="215"/>
                  </a:cubicBezTo>
                  <a:lnTo>
                    <a:pt x="215" y="108"/>
                  </a:ln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0" name="Google Shape;650;p43"/>
            <p:cNvSpPr/>
            <p:nvPr/>
          </p:nvSpPr>
          <p:spPr>
            <a:xfrm>
              <a:off x="2278754" y="4350656"/>
              <a:ext cx="22639" cy="20113"/>
            </a:xfrm>
            <a:custGeom>
              <a:avLst/>
              <a:gdLst/>
              <a:ahLst/>
              <a:cxnLst/>
              <a:rect l="l" t="t" r="r" b="b"/>
              <a:pathLst>
                <a:path w="242" h="215" extrusionOk="0">
                  <a:moveTo>
                    <a:pt x="135" y="0"/>
                  </a:moveTo>
                  <a:cubicBezTo>
                    <a:pt x="135" y="0"/>
                    <a:pt x="1" y="0"/>
                    <a:pt x="1" y="107"/>
                  </a:cubicBezTo>
                  <a:lnTo>
                    <a:pt x="135" y="214"/>
                  </a:lnTo>
                  <a:lnTo>
                    <a:pt x="242" y="107"/>
                  </a:lnTo>
                  <a:cubicBezTo>
                    <a:pt x="242" y="0"/>
                    <a:pt x="135" y="0"/>
                    <a:pt x="1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1" name="Google Shape;651;p43"/>
            <p:cNvSpPr/>
            <p:nvPr/>
          </p:nvSpPr>
          <p:spPr>
            <a:xfrm>
              <a:off x="2456593" y="4350656"/>
              <a:ext cx="10103" cy="20113"/>
            </a:xfrm>
            <a:custGeom>
              <a:avLst/>
              <a:gdLst/>
              <a:ahLst/>
              <a:cxnLst/>
              <a:rect l="l" t="t" r="r" b="b"/>
              <a:pathLst>
                <a:path w="108" h="215" extrusionOk="0">
                  <a:moveTo>
                    <a:pt x="107" y="0"/>
                  </a:moveTo>
                  <a:cubicBezTo>
                    <a:pt x="0" y="0"/>
                    <a:pt x="0" y="0"/>
                    <a:pt x="0" y="107"/>
                  </a:cubicBezTo>
                  <a:lnTo>
                    <a:pt x="0" y="214"/>
                  </a:lnTo>
                  <a:cubicBezTo>
                    <a:pt x="107" y="214"/>
                    <a:pt x="107" y="107"/>
                    <a:pt x="107" y="107"/>
                  </a:cubicBezTo>
                  <a:lnTo>
                    <a:pt x="1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2" name="Google Shape;652;p43"/>
            <p:cNvSpPr/>
            <p:nvPr/>
          </p:nvSpPr>
          <p:spPr>
            <a:xfrm>
              <a:off x="2624328" y="4350656"/>
              <a:ext cx="20113" cy="20113"/>
            </a:xfrm>
            <a:custGeom>
              <a:avLst/>
              <a:gdLst/>
              <a:ahLst/>
              <a:cxnLst/>
              <a:rect l="l" t="t" r="r" b="b"/>
              <a:pathLst>
                <a:path w="215" h="215" extrusionOk="0">
                  <a:moveTo>
                    <a:pt x="108" y="0"/>
                  </a:moveTo>
                  <a:cubicBezTo>
                    <a:pt x="108" y="0"/>
                    <a:pt x="0" y="0"/>
                    <a:pt x="0" y="107"/>
                  </a:cubicBezTo>
                  <a:cubicBezTo>
                    <a:pt x="108" y="107"/>
                    <a:pt x="108" y="107"/>
                    <a:pt x="108" y="214"/>
                  </a:cubicBezTo>
                  <a:cubicBezTo>
                    <a:pt x="215" y="214"/>
                    <a:pt x="215" y="107"/>
                    <a:pt x="215" y="107"/>
                  </a:cubicBezTo>
                  <a:cubicBezTo>
                    <a:pt x="215" y="0"/>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3" name="Google Shape;653;p43"/>
            <p:cNvSpPr/>
            <p:nvPr/>
          </p:nvSpPr>
          <p:spPr>
            <a:xfrm>
              <a:off x="2802073" y="4350656"/>
              <a:ext cx="20113" cy="20113"/>
            </a:xfrm>
            <a:custGeom>
              <a:avLst/>
              <a:gdLst/>
              <a:ahLst/>
              <a:cxnLst/>
              <a:rect l="l" t="t" r="r" b="b"/>
              <a:pathLst>
                <a:path w="215" h="215" extrusionOk="0">
                  <a:moveTo>
                    <a:pt x="108" y="0"/>
                  </a:moveTo>
                  <a:cubicBezTo>
                    <a:pt x="1" y="0"/>
                    <a:pt x="1" y="0"/>
                    <a:pt x="1" y="107"/>
                  </a:cubicBezTo>
                  <a:cubicBezTo>
                    <a:pt x="1" y="107"/>
                    <a:pt x="1" y="214"/>
                    <a:pt x="108" y="214"/>
                  </a:cubicBezTo>
                  <a:lnTo>
                    <a:pt x="215" y="107"/>
                  </a:lnTo>
                  <a:cubicBezTo>
                    <a:pt x="215" y="0"/>
                    <a:pt x="108"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4" name="Google Shape;654;p43"/>
            <p:cNvSpPr/>
            <p:nvPr/>
          </p:nvSpPr>
          <p:spPr>
            <a:xfrm>
              <a:off x="2278754" y="4495845"/>
              <a:ext cx="22639" cy="10103"/>
            </a:xfrm>
            <a:custGeom>
              <a:avLst/>
              <a:gdLst/>
              <a:ahLst/>
              <a:cxnLst/>
              <a:rect l="l" t="t" r="r" b="b"/>
              <a:pathLst>
                <a:path w="242" h="108" extrusionOk="0">
                  <a:moveTo>
                    <a:pt x="135" y="1"/>
                  </a:moveTo>
                  <a:cubicBezTo>
                    <a:pt x="135" y="1"/>
                    <a:pt x="1" y="1"/>
                    <a:pt x="1" y="108"/>
                  </a:cubicBezTo>
                  <a:lnTo>
                    <a:pt x="242" y="108"/>
                  </a:lnTo>
                  <a:cubicBezTo>
                    <a:pt x="242" y="1"/>
                    <a:pt x="135" y="1"/>
                    <a:pt x="1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5" name="Google Shape;655;p43"/>
            <p:cNvSpPr/>
            <p:nvPr/>
          </p:nvSpPr>
          <p:spPr>
            <a:xfrm>
              <a:off x="2456593" y="4495845"/>
              <a:ext cx="10103" cy="15342"/>
            </a:xfrm>
            <a:custGeom>
              <a:avLst/>
              <a:gdLst/>
              <a:ahLst/>
              <a:cxnLst/>
              <a:rect l="l" t="t" r="r" b="b"/>
              <a:pathLst>
                <a:path w="108" h="164" extrusionOk="0">
                  <a:moveTo>
                    <a:pt x="107" y="1"/>
                  </a:moveTo>
                  <a:cubicBezTo>
                    <a:pt x="0" y="1"/>
                    <a:pt x="0" y="1"/>
                    <a:pt x="0" y="108"/>
                  </a:cubicBezTo>
                  <a:cubicBezTo>
                    <a:pt x="32" y="148"/>
                    <a:pt x="55" y="164"/>
                    <a:pt x="70" y="164"/>
                  </a:cubicBezTo>
                  <a:cubicBezTo>
                    <a:pt x="107" y="164"/>
                    <a:pt x="107" y="76"/>
                    <a:pt x="1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6" name="Google Shape;656;p43"/>
            <p:cNvSpPr/>
            <p:nvPr/>
          </p:nvSpPr>
          <p:spPr>
            <a:xfrm>
              <a:off x="2624328" y="4495845"/>
              <a:ext cx="20113" cy="15342"/>
            </a:xfrm>
            <a:custGeom>
              <a:avLst/>
              <a:gdLst/>
              <a:ahLst/>
              <a:cxnLst/>
              <a:rect l="l" t="t" r="r" b="b"/>
              <a:pathLst>
                <a:path w="215" h="164" extrusionOk="0">
                  <a:moveTo>
                    <a:pt x="108" y="1"/>
                  </a:moveTo>
                  <a:cubicBezTo>
                    <a:pt x="108" y="1"/>
                    <a:pt x="0" y="1"/>
                    <a:pt x="0" y="108"/>
                  </a:cubicBezTo>
                  <a:lnTo>
                    <a:pt x="108" y="108"/>
                  </a:lnTo>
                  <a:cubicBezTo>
                    <a:pt x="140" y="148"/>
                    <a:pt x="162" y="164"/>
                    <a:pt x="178" y="164"/>
                  </a:cubicBezTo>
                  <a:cubicBezTo>
                    <a:pt x="215" y="164"/>
                    <a:pt x="215" y="76"/>
                    <a:pt x="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7" name="Google Shape;657;p43"/>
            <p:cNvSpPr/>
            <p:nvPr/>
          </p:nvSpPr>
          <p:spPr>
            <a:xfrm>
              <a:off x="2802073" y="4495845"/>
              <a:ext cx="20113" cy="10103"/>
            </a:xfrm>
            <a:custGeom>
              <a:avLst/>
              <a:gdLst/>
              <a:ahLst/>
              <a:cxnLst/>
              <a:rect l="l" t="t" r="r" b="b"/>
              <a:pathLst>
                <a:path w="215" h="108" extrusionOk="0">
                  <a:moveTo>
                    <a:pt x="108" y="1"/>
                  </a:moveTo>
                  <a:cubicBezTo>
                    <a:pt x="1" y="1"/>
                    <a:pt x="1" y="1"/>
                    <a:pt x="1" y="108"/>
                  </a:cubicBezTo>
                  <a:lnTo>
                    <a:pt x="215" y="108"/>
                  </a:lnTo>
                  <a:cubicBezTo>
                    <a:pt x="215" y="1"/>
                    <a:pt x="108"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8" name="Google Shape;658;p43"/>
            <p:cNvSpPr/>
            <p:nvPr/>
          </p:nvSpPr>
          <p:spPr>
            <a:xfrm>
              <a:off x="2278754" y="4643561"/>
              <a:ext cx="22639" cy="10103"/>
            </a:xfrm>
            <a:custGeom>
              <a:avLst/>
              <a:gdLst/>
              <a:ahLst/>
              <a:cxnLst/>
              <a:rect l="l" t="t" r="r" b="b"/>
              <a:pathLst>
                <a:path w="242" h="108" extrusionOk="0">
                  <a:moveTo>
                    <a:pt x="135" y="1"/>
                  </a:moveTo>
                  <a:cubicBezTo>
                    <a:pt x="135" y="1"/>
                    <a:pt x="1" y="1"/>
                    <a:pt x="1" y="108"/>
                  </a:cubicBezTo>
                  <a:lnTo>
                    <a:pt x="242" y="108"/>
                  </a:lnTo>
                  <a:cubicBezTo>
                    <a:pt x="242" y="1"/>
                    <a:pt x="135" y="1"/>
                    <a:pt x="1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9" name="Google Shape;659;p43"/>
            <p:cNvSpPr/>
            <p:nvPr/>
          </p:nvSpPr>
          <p:spPr>
            <a:xfrm>
              <a:off x="2456593" y="4643561"/>
              <a:ext cx="10103" cy="10103"/>
            </a:xfrm>
            <a:custGeom>
              <a:avLst/>
              <a:gdLst/>
              <a:ahLst/>
              <a:cxnLst/>
              <a:rect l="l" t="t" r="r" b="b"/>
              <a:pathLst>
                <a:path w="108" h="108" extrusionOk="0">
                  <a:moveTo>
                    <a:pt x="107" y="1"/>
                  </a:moveTo>
                  <a:cubicBezTo>
                    <a:pt x="0" y="1"/>
                    <a:pt x="0" y="1"/>
                    <a:pt x="0" y="108"/>
                  </a:cubicBezTo>
                  <a:lnTo>
                    <a:pt x="107" y="108"/>
                  </a:ln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0" name="Google Shape;660;p43"/>
            <p:cNvSpPr/>
            <p:nvPr/>
          </p:nvSpPr>
          <p:spPr>
            <a:xfrm>
              <a:off x="2624328" y="4643561"/>
              <a:ext cx="20113" cy="10103"/>
            </a:xfrm>
            <a:custGeom>
              <a:avLst/>
              <a:gdLst/>
              <a:ahLst/>
              <a:cxnLst/>
              <a:rect l="l" t="t" r="r" b="b"/>
              <a:pathLst>
                <a:path w="215" h="108" extrusionOk="0">
                  <a:moveTo>
                    <a:pt x="108" y="1"/>
                  </a:moveTo>
                  <a:cubicBezTo>
                    <a:pt x="108" y="1"/>
                    <a:pt x="0" y="1"/>
                    <a:pt x="0" y="108"/>
                  </a:cubicBezTo>
                  <a:lnTo>
                    <a:pt x="215" y="108"/>
                  </a:ln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1" name="Google Shape;661;p43"/>
            <p:cNvSpPr/>
            <p:nvPr/>
          </p:nvSpPr>
          <p:spPr>
            <a:xfrm>
              <a:off x="2802073" y="4643561"/>
              <a:ext cx="20113" cy="10103"/>
            </a:xfrm>
            <a:custGeom>
              <a:avLst/>
              <a:gdLst/>
              <a:ahLst/>
              <a:cxnLst/>
              <a:rect l="l" t="t" r="r" b="b"/>
              <a:pathLst>
                <a:path w="215" h="108" extrusionOk="0">
                  <a:moveTo>
                    <a:pt x="108" y="1"/>
                  </a:moveTo>
                  <a:cubicBezTo>
                    <a:pt x="1" y="1"/>
                    <a:pt x="1" y="1"/>
                    <a:pt x="1" y="108"/>
                  </a:cubicBezTo>
                  <a:lnTo>
                    <a:pt x="215" y="108"/>
                  </a:lnTo>
                  <a:cubicBezTo>
                    <a:pt x="215" y="1"/>
                    <a:pt x="108"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mc:AlternateContent xmlns:mc="http://schemas.openxmlformats.org/markup-compatibility/2006">
    <mc:Choice xmlns:p14="http://schemas.microsoft.com/office/powerpoint/2010/main" Requires="p14">
      <p:transition spd="slow" p14:dur="4400">
        <p14:honeycomb/>
      </p:transition>
    </mc:Choice>
    <mc:Fallback>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65"/>
        <p:cNvGrpSpPr/>
        <p:nvPr/>
      </p:nvGrpSpPr>
      <p:grpSpPr>
        <a:xfrm>
          <a:off x="0" y="0"/>
          <a:ext cx="0" cy="0"/>
          <a:chOff x="0" y="0"/>
          <a:chExt cx="0" cy="0"/>
        </a:xfrm>
      </p:grpSpPr>
      <p:sp>
        <p:nvSpPr>
          <p:cNvPr id="666" name="Google Shape;666;p44"/>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SOLE PROPRIETORSHIP</a:t>
            </a:r>
            <a:endParaRPr dirty="0"/>
          </a:p>
        </p:txBody>
      </p:sp>
      <p:sp>
        <p:nvSpPr>
          <p:cNvPr id="668" name="Google Shape;668;p44"/>
          <p:cNvSpPr txBox="1"/>
          <p:nvPr/>
        </p:nvSpPr>
        <p:spPr>
          <a:xfrm>
            <a:off x="1102712" y="4214756"/>
            <a:ext cx="3760500" cy="416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000" dirty="0">
              <a:solidFill>
                <a:schemeClr val="lt1"/>
              </a:solidFill>
              <a:latin typeface="Raleway"/>
              <a:ea typeface="Raleway"/>
              <a:cs typeface="Raleway"/>
              <a:sym typeface="Raleway"/>
            </a:endParaRPr>
          </a:p>
        </p:txBody>
      </p:sp>
      <p:sp>
        <p:nvSpPr>
          <p:cNvPr id="671" name="Google Shape;671;p44"/>
          <p:cNvSpPr txBox="1"/>
          <p:nvPr/>
        </p:nvSpPr>
        <p:spPr>
          <a:xfrm>
            <a:off x="6116100" y="1492700"/>
            <a:ext cx="2307900" cy="5673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1600"/>
              </a:spcAft>
              <a:buNone/>
            </a:pPr>
            <a:r>
              <a:rPr lang="en-US" sz="2000" i="1" dirty="0" smtClean="0">
                <a:solidFill>
                  <a:schemeClr val="bg1"/>
                </a:solidFill>
                <a:latin typeface="Raleway"/>
                <a:ea typeface="Raleway"/>
                <a:cs typeface="Raleway"/>
                <a:sym typeface="Raleway"/>
              </a:rPr>
              <a:t>An unincorporated business that has just one owner who pays personal income tax on profits earned from the business</a:t>
            </a:r>
            <a:r>
              <a:rPr lang="en-US" dirty="0" smtClean="0">
                <a:solidFill>
                  <a:schemeClr val="lt1"/>
                </a:solidFill>
                <a:latin typeface="Raleway"/>
                <a:ea typeface="Raleway"/>
                <a:cs typeface="Raleway"/>
                <a:sym typeface="Raleway"/>
              </a:rPr>
              <a:t>.</a:t>
            </a:r>
            <a:endParaRPr dirty="0">
              <a:solidFill>
                <a:schemeClr val="lt1"/>
              </a:solidFill>
              <a:latin typeface="Raleway"/>
              <a:ea typeface="Raleway"/>
              <a:cs typeface="Raleway"/>
              <a:sym typeface="Raleway"/>
            </a:endParaRPr>
          </a:p>
        </p:txBody>
      </p:sp>
      <p:sp>
        <p:nvSpPr>
          <p:cNvPr id="674" name="Google Shape;674;p44"/>
          <p:cNvSpPr/>
          <p:nvPr/>
        </p:nvSpPr>
        <p:spPr>
          <a:xfrm>
            <a:off x="5823321" y="1721242"/>
            <a:ext cx="217883" cy="273900"/>
          </a:xfrm>
          <a:prstGeom prst="ellipse">
            <a:avLst/>
          </a:prstGeom>
          <a:solidFill>
            <a:srgbClr val="FFFFFF">
              <a:alpha val="85270"/>
            </a:srgbClr>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8772" y="1723650"/>
            <a:ext cx="4705565" cy="2088206"/>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58"/>
        <p:cNvGrpSpPr/>
        <p:nvPr/>
      </p:nvGrpSpPr>
      <p:grpSpPr>
        <a:xfrm>
          <a:off x="0" y="0"/>
          <a:ext cx="0" cy="0"/>
          <a:chOff x="0" y="0"/>
          <a:chExt cx="0" cy="0"/>
        </a:xfrm>
      </p:grpSpPr>
      <p:sp>
        <p:nvSpPr>
          <p:cNvPr id="359" name="Google Shape;359;p39"/>
          <p:cNvSpPr txBox="1">
            <a:spLocks noGrp="1"/>
          </p:cNvSpPr>
          <p:nvPr>
            <p:ph type="title"/>
          </p:nvPr>
        </p:nvSpPr>
        <p:spPr>
          <a:xfrm>
            <a:off x="4939700" y="622275"/>
            <a:ext cx="2714548" cy="1030636"/>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FEATURES OF SOLE PROPRIETORSHIP</a:t>
            </a:r>
            <a:endParaRPr dirty="0"/>
          </a:p>
        </p:txBody>
      </p:sp>
      <p:sp>
        <p:nvSpPr>
          <p:cNvPr id="360" name="Google Shape;360;p39"/>
          <p:cNvSpPr txBox="1">
            <a:spLocks noGrp="1"/>
          </p:cNvSpPr>
          <p:nvPr>
            <p:ph type="body" idx="1"/>
          </p:nvPr>
        </p:nvSpPr>
        <p:spPr>
          <a:xfrm>
            <a:off x="4804122" y="1414807"/>
            <a:ext cx="3774499" cy="2390880"/>
          </a:xfrm>
          <a:prstGeom prst="rect">
            <a:avLst/>
          </a:prstGeom>
        </p:spPr>
        <p:txBody>
          <a:bodyPr spcFirstLastPara="1" wrap="square" lIns="91425" tIns="91425" rIns="91425" bIns="91425" anchor="ctr" anchorCtr="0">
            <a:noAutofit/>
          </a:bodyPr>
          <a:lstStyle/>
          <a:p>
            <a:pPr marL="285750" indent="-285750">
              <a:spcAft>
                <a:spcPts val="400"/>
              </a:spcAft>
              <a:buFont typeface="Wingdings" panose="05000000000000000000" pitchFamily="2" charset="2"/>
              <a:buChar char="Ø"/>
            </a:pPr>
            <a:r>
              <a:rPr lang="en-US" dirty="0" smtClean="0">
                <a:latin typeface="Oswald" panose="020B0604020202020204" charset="0"/>
              </a:rPr>
              <a:t>NO SEPARATE BUSINESS</a:t>
            </a:r>
          </a:p>
          <a:p>
            <a:pPr marL="285750" indent="-285750">
              <a:spcAft>
                <a:spcPts val="400"/>
              </a:spcAft>
              <a:buFont typeface="Wingdings" panose="05000000000000000000" pitchFamily="2" charset="2"/>
              <a:buChar char="Ø"/>
            </a:pPr>
            <a:r>
              <a:rPr lang="en-US" dirty="0" smtClean="0">
                <a:latin typeface="Oswald" panose="020B0604020202020204" charset="0"/>
              </a:rPr>
              <a:t>UNLIMITED LIABILITY</a:t>
            </a:r>
          </a:p>
          <a:p>
            <a:pPr marL="285750" indent="-285750">
              <a:spcAft>
                <a:spcPts val="400"/>
              </a:spcAft>
              <a:buFont typeface="Wingdings" panose="05000000000000000000" pitchFamily="2" charset="2"/>
              <a:buChar char="Ø"/>
            </a:pPr>
            <a:r>
              <a:rPr lang="en-US" dirty="0" smtClean="0">
                <a:latin typeface="Oswald" panose="020B0604020202020204" charset="0"/>
              </a:rPr>
              <a:t>ALL PROFITS OR LOSSES TO THE PROPRIETOR</a:t>
            </a:r>
          </a:p>
          <a:p>
            <a:pPr marL="285750" lvl="4" indent="-285750" algn="just">
              <a:spcBef>
                <a:spcPts val="0"/>
              </a:spcBef>
              <a:spcAft>
                <a:spcPts val="400"/>
              </a:spcAft>
              <a:buFont typeface="Wingdings" panose="05000000000000000000" pitchFamily="2" charset="2"/>
              <a:buChar char="Ø"/>
            </a:pPr>
            <a:r>
              <a:rPr lang="en-US" dirty="0" smtClean="0">
                <a:latin typeface="Oswald" panose="020B0604020202020204" charset="0"/>
              </a:rPr>
              <a:t>FEWER FORMALITIES</a:t>
            </a:r>
          </a:p>
          <a:p>
            <a:pPr marL="285750" lvl="4" indent="-285750" algn="just">
              <a:spcBef>
                <a:spcPts val="0"/>
              </a:spcBef>
              <a:spcAft>
                <a:spcPts val="400"/>
              </a:spcAft>
              <a:buFont typeface="Wingdings" panose="05000000000000000000" pitchFamily="2" charset="2"/>
              <a:buChar char="Ø"/>
            </a:pPr>
            <a:r>
              <a:rPr lang="en-US" dirty="0" smtClean="0">
                <a:latin typeface="Oswald" panose="020B0604020202020204" charset="0"/>
              </a:rPr>
              <a:t>ONE MAN OWNERSHIP</a:t>
            </a:r>
            <a:endParaRPr lang="en-US" dirty="0">
              <a:latin typeface="Oswald" panose="020B0604020202020204" charset="0"/>
            </a:endParaRPr>
          </a:p>
          <a:p>
            <a:pPr marL="285750" indent="-285750" algn="just">
              <a:spcAft>
                <a:spcPts val="600"/>
              </a:spcAft>
              <a:buFont typeface="Wingdings" panose="05000000000000000000" pitchFamily="2" charset="2"/>
              <a:buChar char="Ø"/>
            </a:pPr>
            <a:endParaRPr lang="en-US" dirty="0">
              <a:latin typeface="Oswald" panose="020B0604020202020204" charset="0"/>
            </a:endParaRPr>
          </a:p>
        </p:txBody>
      </p:sp>
      <p:grpSp>
        <p:nvGrpSpPr>
          <p:cNvPr id="361" name="Google Shape;361;p39"/>
          <p:cNvGrpSpPr/>
          <p:nvPr/>
        </p:nvGrpSpPr>
        <p:grpSpPr>
          <a:xfrm>
            <a:off x="4571296" y="1213897"/>
            <a:ext cx="80672" cy="2276412"/>
            <a:chOff x="240800" y="2465374"/>
            <a:chExt cx="14075" cy="391526"/>
          </a:xfrm>
        </p:grpSpPr>
        <p:sp>
          <p:nvSpPr>
            <p:cNvPr id="362" name="Google Shape;362;p39"/>
            <p:cNvSpPr/>
            <p:nvPr/>
          </p:nvSpPr>
          <p:spPr>
            <a:xfrm>
              <a:off x="240800" y="2465374"/>
              <a:ext cx="11401" cy="285106"/>
            </a:xfrm>
            <a:custGeom>
              <a:avLst/>
              <a:gdLst/>
              <a:ahLst/>
              <a:cxnLst/>
              <a:rect l="l" t="t" r="r" b="b"/>
              <a:pathLst>
                <a:path w="456" h="16409" extrusionOk="0">
                  <a:moveTo>
                    <a:pt x="0" y="1"/>
                  </a:moveTo>
                  <a:lnTo>
                    <a:pt x="0" y="16408"/>
                  </a:lnTo>
                  <a:lnTo>
                    <a:pt x="455" y="16408"/>
                  </a:lnTo>
                  <a:lnTo>
                    <a:pt x="4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3" name="Google Shape;363;p39"/>
            <p:cNvSpPr/>
            <p:nvPr/>
          </p:nvSpPr>
          <p:spPr>
            <a:xfrm>
              <a:off x="240800" y="2777525"/>
              <a:ext cx="13550" cy="9775"/>
            </a:xfrm>
            <a:custGeom>
              <a:avLst/>
              <a:gdLst/>
              <a:ahLst/>
              <a:cxnLst/>
              <a:rect l="l" t="t" r="r" b="b"/>
              <a:pathLst>
                <a:path w="542" h="391" extrusionOk="0">
                  <a:moveTo>
                    <a:pt x="215" y="1"/>
                  </a:moveTo>
                  <a:cubicBezTo>
                    <a:pt x="67" y="1"/>
                    <a:pt x="0" y="169"/>
                    <a:pt x="0" y="254"/>
                  </a:cubicBezTo>
                  <a:lnTo>
                    <a:pt x="107" y="361"/>
                  </a:lnTo>
                  <a:cubicBezTo>
                    <a:pt x="153" y="382"/>
                    <a:pt x="198" y="391"/>
                    <a:pt x="240" y="391"/>
                  </a:cubicBezTo>
                  <a:cubicBezTo>
                    <a:pt x="418" y="391"/>
                    <a:pt x="542" y="234"/>
                    <a:pt x="455" y="147"/>
                  </a:cubicBezTo>
                  <a:cubicBezTo>
                    <a:pt x="455" y="40"/>
                    <a:pt x="348" y="40"/>
                    <a:pt x="348" y="40"/>
                  </a:cubicBezTo>
                  <a:cubicBezTo>
                    <a:pt x="298" y="12"/>
                    <a:pt x="254" y="1"/>
                    <a:pt x="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4" name="Google Shape;364;p39"/>
            <p:cNvSpPr/>
            <p:nvPr/>
          </p:nvSpPr>
          <p:spPr>
            <a:xfrm>
              <a:off x="240800" y="2811975"/>
              <a:ext cx="14075" cy="10725"/>
            </a:xfrm>
            <a:custGeom>
              <a:avLst/>
              <a:gdLst/>
              <a:ahLst/>
              <a:cxnLst/>
              <a:rect l="l" t="t" r="r" b="b"/>
              <a:pathLst>
                <a:path w="563" h="429" extrusionOk="0">
                  <a:moveTo>
                    <a:pt x="348" y="0"/>
                  </a:moveTo>
                  <a:cubicBezTo>
                    <a:pt x="107" y="0"/>
                    <a:pt x="0" y="108"/>
                    <a:pt x="0" y="322"/>
                  </a:cubicBezTo>
                  <a:cubicBezTo>
                    <a:pt x="107" y="322"/>
                    <a:pt x="107" y="429"/>
                    <a:pt x="107" y="429"/>
                  </a:cubicBezTo>
                  <a:cubicBezTo>
                    <a:pt x="348" y="429"/>
                    <a:pt x="562" y="322"/>
                    <a:pt x="455" y="108"/>
                  </a:cubicBezTo>
                  <a:lnTo>
                    <a:pt x="34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5" name="Google Shape;365;p39"/>
            <p:cNvSpPr/>
            <p:nvPr/>
          </p:nvSpPr>
          <p:spPr>
            <a:xfrm>
              <a:off x="240800" y="2847375"/>
              <a:ext cx="13550" cy="9525"/>
            </a:xfrm>
            <a:custGeom>
              <a:avLst/>
              <a:gdLst/>
              <a:ahLst/>
              <a:cxnLst/>
              <a:rect l="l" t="t" r="r" b="b"/>
              <a:pathLst>
                <a:path w="542" h="381" extrusionOk="0">
                  <a:moveTo>
                    <a:pt x="224" y="1"/>
                  </a:moveTo>
                  <a:cubicBezTo>
                    <a:pt x="70" y="1"/>
                    <a:pt x="0" y="157"/>
                    <a:pt x="0" y="244"/>
                  </a:cubicBezTo>
                  <a:lnTo>
                    <a:pt x="107" y="351"/>
                  </a:lnTo>
                  <a:cubicBezTo>
                    <a:pt x="153" y="371"/>
                    <a:pt x="198" y="380"/>
                    <a:pt x="240" y="380"/>
                  </a:cubicBezTo>
                  <a:cubicBezTo>
                    <a:pt x="418" y="380"/>
                    <a:pt x="542" y="223"/>
                    <a:pt x="455" y="137"/>
                  </a:cubicBezTo>
                  <a:cubicBezTo>
                    <a:pt x="455" y="30"/>
                    <a:pt x="348" y="30"/>
                    <a:pt x="348" y="30"/>
                  </a:cubicBezTo>
                  <a:cubicBezTo>
                    <a:pt x="302" y="9"/>
                    <a:pt x="261" y="1"/>
                    <a:pt x="22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67" name="Google Shape;367;p39"/>
          <p:cNvGrpSpPr/>
          <p:nvPr/>
        </p:nvGrpSpPr>
        <p:grpSpPr>
          <a:xfrm>
            <a:off x="396318" y="1228088"/>
            <a:ext cx="8426679" cy="2929625"/>
            <a:chOff x="1890971" y="1788200"/>
            <a:chExt cx="2169979" cy="754416"/>
          </a:xfrm>
        </p:grpSpPr>
        <p:sp>
          <p:nvSpPr>
            <p:cNvPr id="368" name="Google Shape;368;p39"/>
            <p:cNvSpPr/>
            <p:nvPr/>
          </p:nvSpPr>
          <p:spPr>
            <a:xfrm>
              <a:off x="4038175" y="1788200"/>
              <a:ext cx="22775" cy="22775"/>
            </a:xfrm>
            <a:custGeom>
              <a:avLst/>
              <a:gdLst/>
              <a:ahLst/>
              <a:cxnLst/>
              <a:rect l="l" t="t" r="r" b="b"/>
              <a:pathLst>
                <a:path w="911" h="911" fill="none" extrusionOk="0">
                  <a:moveTo>
                    <a:pt x="910" y="455"/>
                  </a:moveTo>
                  <a:cubicBezTo>
                    <a:pt x="910" y="669"/>
                    <a:pt x="669" y="910"/>
                    <a:pt x="455" y="910"/>
                  </a:cubicBezTo>
                  <a:cubicBezTo>
                    <a:pt x="241" y="910"/>
                    <a:pt x="0" y="669"/>
                    <a:pt x="0" y="455"/>
                  </a:cubicBezTo>
                  <a:cubicBezTo>
                    <a:pt x="0" y="241"/>
                    <a:pt x="241" y="0"/>
                    <a:pt x="455" y="0"/>
                  </a:cubicBezTo>
                  <a:cubicBezTo>
                    <a:pt x="669" y="0"/>
                    <a:pt x="910" y="241"/>
                    <a:pt x="910" y="455"/>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9" name="Google Shape;369;p39"/>
            <p:cNvSpPr/>
            <p:nvPr/>
          </p:nvSpPr>
          <p:spPr>
            <a:xfrm>
              <a:off x="3968012" y="2520516"/>
              <a:ext cx="22125" cy="22100"/>
            </a:xfrm>
            <a:custGeom>
              <a:avLst/>
              <a:gdLst/>
              <a:ahLst/>
              <a:cxnLst/>
              <a:rect l="l" t="t" r="r" b="b"/>
              <a:pathLst>
                <a:path w="885" h="884" fill="none" extrusionOk="0">
                  <a:moveTo>
                    <a:pt x="884" y="429"/>
                  </a:moveTo>
                  <a:cubicBezTo>
                    <a:pt x="884" y="777"/>
                    <a:pt x="777" y="884"/>
                    <a:pt x="456" y="884"/>
                  </a:cubicBezTo>
                  <a:cubicBezTo>
                    <a:pt x="215" y="884"/>
                    <a:pt x="1" y="777"/>
                    <a:pt x="1" y="429"/>
                  </a:cubicBezTo>
                  <a:cubicBezTo>
                    <a:pt x="1" y="214"/>
                    <a:pt x="215" y="0"/>
                    <a:pt x="456" y="0"/>
                  </a:cubicBezTo>
                  <a:cubicBezTo>
                    <a:pt x="777" y="0"/>
                    <a:pt x="884" y="214"/>
                    <a:pt x="884" y="429"/>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0" name="Google Shape;370;p39"/>
            <p:cNvSpPr/>
            <p:nvPr/>
          </p:nvSpPr>
          <p:spPr>
            <a:xfrm>
              <a:off x="1890971" y="2312797"/>
              <a:ext cx="52875" cy="50200"/>
            </a:xfrm>
            <a:custGeom>
              <a:avLst/>
              <a:gdLst/>
              <a:ahLst/>
              <a:cxnLst/>
              <a:rect l="l" t="t" r="r" b="b"/>
              <a:pathLst>
                <a:path w="2115" h="2008" fill="none" extrusionOk="0">
                  <a:moveTo>
                    <a:pt x="1874" y="776"/>
                  </a:moveTo>
                  <a:cubicBezTo>
                    <a:pt x="2115" y="1445"/>
                    <a:pt x="1446" y="2007"/>
                    <a:pt x="776" y="1900"/>
                  </a:cubicBezTo>
                  <a:cubicBezTo>
                    <a:pt x="428" y="1793"/>
                    <a:pt x="214" y="1552"/>
                    <a:pt x="107" y="1231"/>
                  </a:cubicBezTo>
                  <a:cubicBezTo>
                    <a:pt x="0" y="562"/>
                    <a:pt x="536" y="0"/>
                    <a:pt x="1205" y="107"/>
                  </a:cubicBezTo>
                  <a:cubicBezTo>
                    <a:pt x="1553" y="214"/>
                    <a:pt x="1767" y="455"/>
                    <a:pt x="1874" y="776"/>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71" name="Google Shape;371;p39"/>
          <p:cNvGrpSpPr/>
          <p:nvPr/>
        </p:nvGrpSpPr>
        <p:grpSpPr>
          <a:xfrm rot="10800000" flipH="1">
            <a:off x="7880579" y="2059155"/>
            <a:ext cx="543432" cy="741197"/>
            <a:chOff x="2278754" y="3912467"/>
            <a:chExt cx="543432" cy="741197"/>
          </a:xfrm>
        </p:grpSpPr>
        <p:sp>
          <p:nvSpPr>
            <p:cNvPr id="372" name="Google Shape;372;p39"/>
            <p:cNvSpPr/>
            <p:nvPr/>
          </p:nvSpPr>
          <p:spPr>
            <a:xfrm>
              <a:off x="2278754" y="3912467"/>
              <a:ext cx="22639" cy="20113"/>
            </a:xfrm>
            <a:custGeom>
              <a:avLst/>
              <a:gdLst/>
              <a:ahLst/>
              <a:cxnLst/>
              <a:rect l="l" t="t" r="r" b="b"/>
              <a:pathLst>
                <a:path w="242" h="215" extrusionOk="0">
                  <a:moveTo>
                    <a:pt x="135" y="0"/>
                  </a:moveTo>
                  <a:lnTo>
                    <a:pt x="1" y="107"/>
                  </a:lnTo>
                  <a:cubicBezTo>
                    <a:pt x="1" y="214"/>
                    <a:pt x="135" y="214"/>
                    <a:pt x="135" y="214"/>
                  </a:cubicBezTo>
                  <a:cubicBezTo>
                    <a:pt x="135" y="214"/>
                    <a:pt x="242" y="214"/>
                    <a:pt x="242" y="107"/>
                  </a:cubicBezTo>
                  <a:lnTo>
                    <a:pt x="13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3" name="Google Shape;373;p39"/>
            <p:cNvSpPr/>
            <p:nvPr/>
          </p:nvSpPr>
          <p:spPr>
            <a:xfrm>
              <a:off x="2456593" y="3912467"/>
              <a:ext cx="10103" cy="20113"/>
            </a:xfrm>
            <a:custGeom>
              <a:avLst/>
              <a:gdLst/>
              <a:ahLst/>
              <a:cxnLst/>
              <a:rect l="l" t="t" r="r" b="b"/>
              <a:pathLst>
                <a:path w="108" h="215" extrusionOk="0">
                  <a:moveTo>
                    <a:pt x="107" y="0"/>
                  </a:moveTo>
                  <a:cubicBezTo>
                    <a:pt x="0" y="0"/>
                    <a:pt x="0" y="107"/>
                    <a:pt x="0" y="107"/>
                  </a:cubicBezTo>
                  <a:lnTo>
                    <a:pt x="0" y="214"/>
                  </a:lnTo>
                  <a:cubicBezTo>
                    <a:pt x="107" y="214"/>
                    <a:pt x="107" y="214"/>
                    <a:pt x="107" y="107"/>
                  </a:cubicBezTo>
                  <a:lnTo>
                    <a:pt x="1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4" name="Google Shape;374;p39"/>
            <p:cNvSpPr/>
            <p:nvPr/>
          </p:nvSpPr>
          <p:spPr>
            <a:xfrm>
              <a:off x="2624328" y="3912467"/>
              <a:ext cx="20113" cy="20113"/>
            </a:xfrm>
            <a:custGeom>
              <a:avLst/>
              <a:gdLst/>
              <a:ahLst/>
              <a:cxnLst/>
              <a:rect l="l" t="t" r="r" b="b"/>
              <a:pathLst>
                <a:path w="215" h="215" extrusionOk="0">
                  <a:moveTo>
                    <a:pt x="108" y="0"/>
                  </a:moveTo>
                  <a:lnTo>
                    <a:pt x="0" y="107"/>
                  </a:lnTo>
                  <a:lnTo>
                    <a:pt x="108" y="214"/>
                  </a:lnTo>
                  <a:cubicBezTo>
                    <a:pt x="215" y="214"/>
                    <a:pt x="215" y="214"/>
                    <a:pt x="215" y="107"/>
                  </a:cubicBezTo>
                  <a:cubicBezTo>
                    <a:pt x="215" y="107"/>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5" name="Google Shape;375;p39"/>
            <p:cNvSpPr/>
            <p:nvPr/>
          </p:nvSpPr>
          <p:spPr>
            <a:xfrm>
              <a:off x="2802073" y="3912467"/>
              <a:ext cx="20113" cy="20113"/>
            </a:xfrm>
            <a:custGeom>
              <a:avLst/>
              <a:gdLst/>
              <a:ahLst/>
              <a:cxnLst/>
              <a:rect l="l" t="t" r="r" b="b"/>
              <a:pathLst>
                <a:path w="215" h="215" extrusionOk="0">
                  <a:moveTo>
                    <a:pt x="108" y="0"/>
                  </a:moveTo>
                  <a:cubicBezTo>
                    <a:pt x="1" y="0"/>
                    <a:pt x="1" y="107"/>
                    <a:pt x="1" y="107"/>
                  </a:cubicBezTo>
                  <a:cubicBezTo>
                    <a:pt x="1" y="214"/>
                    <a:pt x="1" y="214"/>
                    <a:pt x="108" y="214"/>
                  </a:cubicBezTo>
                  <a:cubicBezTo>
                    <a:pt x="108" y="214"/>
                    <a:pt x="215" y="214"/>
                    <a:pt x="215" y="107"/>
                  </a:cubicBezTo>
                  <a:lnTo>
                    <a:pt x="10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6" name="Google Shape;376;p39"/>
            <p:cNvSpPr/>
            <p:nvPr/>
          </p:nvSpPr>
          <p:spPr>
            <a:xfrm>
              <a:off x="2278754" y="4057657"/>
              <a:ext cx="22639" cy="22639"/>
            </a:xfrm>
            <a:custGeom>
              <a:avLst/>
              <a:gdLst/>
              <a:ahLst/>
              <a:cxnLst/>
              <a:rect l="l" t="t" r="r" b="b"/>
              <a:pathLst>
                <a:path w="242" h="242" extrusionOk="0">
                  <a:moveTo>
                    <a:pt x="135" y="1"/>
                  </a:moveTo>
                  <a:lnTo>
                    <a:pt x="1" y="108"/>
                  </a:lnTo>
                  <a:lnTo>
                    <a:pt x="135" y="242"/>
                  </a:lnTo>
                  <a:lnTo>
                    <a:pt x="242"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7" name="Google Shape;377;p39"/>
            <p:cNvSpPr/>
            <p:nvPr/>
          </p:nvSpPr>
          <p:spPr>
            <a:xfrm>
              <a:off x="2456593" y="4057657"/>
              <a:ext cx="10103" cy="22639"/>
            </a:xfrm>
            <a:custGeom>
              <a:avLst/>
              <a:gdLst/>
              <a:ahLst/>
              <a:cxnLst/>
              <a:rect l="l" t="t" r="r" b="b"/>
              <a:pathLst>
                <a:path w="108" h="242" extrusionOk="0">
                  <a:moveTo>
                    <a:pt x="107" y="1"/>
                  </a:moveTo>
                  <a:cubicBezTo>
                    <a:pt x="0" y="1"/>
                    <a:pt x="0" y="108"/>
                    <a:pt x="0" y="108"/>
                  </a:cubicBezTo>
                  <a:cubicBezTo>
                    <a:pt x="0" y="108"/>
                    <a:pt x="0" y="242"/>
                    <a:pt x="107" y="242"/>
                  </a:cubicBezTo>
                  <a:lnTo>
                    <a:pt x="107" y="108"/>
                  </a:ln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8" name="Google Shape;378;p39"/>
            <p:cNvSpPr/>
            <p:nvPr/>
          </p:nvSpPr>
          <p:spPr>
            <a:xfrm>
              <a:off x="2624328" y="4057657"/>
              <a:ext cx="20113" cy="22639"/>
            </a:xfrm>
            <a:custGeom>
              <a:avLst/>
              <a:gdLst/>
              <a:ahLst/>
              <a:cxnLst/>
              <a:rect l="l" t="t" r="r" b="b"/>
              <a:pathLst>
                <a:path w="215" h="242" extrusionOk="0">
                  <a:moveTo>
                    <a:pt x="108" y="1"/>
                  </a:moveTo>
                  <a:lnTo>
                    <a:pt x="0" y="108"/>
                  </a:lnTo>
                  <a:lnTo>
                    <a:pt x="108" y="242"/>
                  </a:lnTo>
                  <a:cubicBezTo>
                    <a:pt x="215" y="242"/>
                    <a:pt x="215" y="108"/>
                    <a:pt x="215" y="108"/>
                  </a:cubicBezTo>
                  <a:cubicBezTo>
                    <a:pt x="215" y="108"/>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9" name="Google Shape;379;p39"/>
            <p:cNvSpPr/>
            <p:nvPr/>
          </p:nvSpPr>
          <p:spPr>
            <a:xfrm>
              <a:off x="2802073" y="4057657"/>
              <a:ext cx="20113" cy="22639"/>
            </a:xfrm>
            <a:custGeom>
              <a:avLst/>
              <a:gdLst/>
              <a:ahLst/>
              <a:cxnLst/>
              <a:rect l="l" t="t" r="r" b="b"/>
              <a:pathLst>
                <a:path w="215" h="242" extrusionOk="0">
                  <a:moveTo>
                    <a:pt x="108" y="1"/>
                  </a:moveTo>
                  <a:cubicBezTo>
                    <a:pt x="1" y="1"/>
                    <a:pt x="1" y="108"/>
                    <a:pt x="1" y="108"/>
                  </a:cubicBezTo>
                  <a:cubicBezTo>
                    <a:pt x="1" y="108"/>
                    <a:pt x="1" y="242"/>
                    <a:pt x="108" y="242"/>
                  </a:cubicBezTo>
                  <a:lnTo>
                    <a:pt x="215" y="108"/>
                  </a:ln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0" name="Google Shape;380;p39"/>
            <p:cNvSpPr/>
            <p:nvPr/>
          </p:nvSpPr>
          <p:spPr>
            <a:xfrm>
              <a:off x="2278754" y="4205372"/>
              <a:ext cx="22639" cy="20113"/>
            </a:xfrm>
            <a:custGeom>
              <a:avLst/>
              <a:gdLst/>
              <a:ahLst/>
              <a:cxnLst/>
              <a:rect l="l" t="t" r="r" b="b"/>
              <a:pathLst>
                <a:path w="242" h="215" extrusionOk="0">
                  <a:moveTo>
                    <a:pt x="135" y="1"/>
                  </a:moveTo>
                  <a:lnTo>
                    <a:pt x="1" y="108"/>
                  </a:lnTo>
                  <a:lnTo>
                    <a:pt x="135" y="215"/>
                  </a:lnTo>
                  <a:lnTo>
                    <a:pt x="242"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1" name="Google Shape;381;p39"/>
            <p:cNvSpPr/>
            <p:nvPr/>
          </p:nvSpPr>
          <p:spPr>
            <a:xfrm>
              <a:off x="2456593" y="4205372"/>
              <a:ext cx="10103" cy="20113"/>
            </a:xfrm>
            <a:custGeom>
              <a:avLst/>
              <a:gdLst/>
              <a:ahLst/>
              <a:cxnLst/>
              <a:rect l="l" t="t" r="r" b="b"/>
              <a:pathLst>
                <a:path w="108" h="215" extrusionOk="0">
                  <a:moveTo>
                    <a:pt x="107" y="1"/>
                  </a:moveTo>
                  <a:cubicBezTo>
                    <a:pt x="0" y="1"/>
                    <a:pt x="0" y="108"/>
                    <a:pt x="0" y="108"/>
                  </a:cubicBezTo>
                  <a:lnTo>
                    <a:pt x="0" y="215"/>
                  </a:lnTo>
                  <a:cubicBezTo>
                    <a:pt x="107" y="215"/>
                    <a:pt x="107" y="108"/>
                    <a:pt x="107" y="108"/>
                  </a:cubicBez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2" name="Google Shape;382;p39"/>
            <p:cNvSpPr/>
            <p:nvPr/>
          </p:nvSpPr>
          <p:spPr>
            <a:xfrm>
              <a:off x="2624328" y="4205372"/>
              <a:ext cx="20113" cy="20113"/>
            </a:xfrm>
            <a:custGeom>
              <a:avLst/>
              <a:gdLst/>
              <a:ahLst/>
              <a:cxnLst/>
              <a:rect l="l" t="t" r="r" b="b"/>
              <a:pathLst>
                <a:path w="215" h="215" extrusionOk="0">
                  <a:moveTo>
                    <a:pt x="108" y="1"/>
                  </a:moveTo>
                  <a:lnTo>
                    <a:pt x="0" y="108"/>
                  </a:lnTo>
                  <a:cubicBezTo>
                    <a:pt x="108" y="108"/>
                    <a:pt x="108" y="215"/>
                    <a:pt x="108" y="215"/>
                  </a:cubicBezTo>
                  <a:cubicBezTo>
                    <a:pt x="215" y="215"/>
                    <a:pt x="215" y="108"/>
                    <a:pt x="215" y="108"/>
                  </a:cubicBez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3" name="Google Shape;383;p39"/>
            <p:cNvSpPr/>
            <p:nvPr/>
          </p:nvSpPr>
          <p:spPr>
            <a:xfrm>
              <a:off x="2802073" y="4205372"/>
              <a:ext cx="20113" cy="20113"/>
            </a:xfrm>
            <a:custGeom>
              <a:avLst/>
              <a:gdLst/>
              <a:ahLst/>
              <a:cxnLst/>
              <a:rect l="l" t="t" r="r" b="b"/>
              <a:pathLst>
                <a:path w="215" h="215" extrusionOk="0">
                  <a:moveTo>
                    <a:pt x="108" y="1"/>
                  </a:moveTo>
                  <a:cubicBezTo>
                    <a:pt x="1" y="1"/>
                    <a:pt x="1" y="108"/>
                    <a:pt x="1" y="108"/>
                  </a:cubicBezTo>
                  <a:cubicBezTo>
                    <a:pt x="1" y="108"/>
                    <a:pt x="1" y="215"/>
                    <a:pt x="108" y="215"/>
                  </a:cubicBezTo>
                  <a:lnTo>
                    <a:pt x="215" y="108"/>
                  </a:ln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4" name="Google Shape;384;p39"/>
            <p:cNvSpPr/>
            <p:nvPr/>
          </p:nvSpPr>
          <p:spPr>
            <a:xfrm>
              <a:off x="2278754" y="4350656"/>
              <a:ext cx="22639" cy="20113"/>
            </a:xfrm>
            <a:custGeom>
              <a:avLst/>
              <a:gdLst/>
              <a:ahLst/>
              <a:cxnLst/>
              <a:rect l="l" t="t" r="r" b="b"/>
              <a:pathLst>
                <a:path w="242" h="215" extrusionOk="0">
                  <a:moveTo>
                    <a:pt x="135" y="0"/>
                  </a:moveTo>
                  <a:cubicBezTo>
                    <a:pt x="135" y="0"/>
                    <a:pt x="1" y="0"/>
                    <a:pt x="1" y="107"/>
                  </a:cubicBezTo>
                  <a:lnTo>
                    <a:pt x="135" y="214"/>
                  </a:lnTo>
                  <a:lnTo>
                    <a:pt x="242" y="107"/>
                  </a:lnTo>
                  <a:cubicBezTo>
                    <a:pt x="242" y="0"/>
                    <a:pt x="135" y="0"/>
                    <a:pt x="1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5" name="Google Shape;385;p39"/>
            <p:cNvSpPr/>
            <p:nvPr/>
          </p:nvSpPr>
          <p:spPr>
            <a:xfrm>
              <a:off x="2456593" y="4350656"/>
              <a:ext cx="10103" cy="20113"/>
            </a:xfrm>
            <a:custGeom>
              <a:avLst/>
              <a:gdLst/>
              <a:ahLst/>
              <a:cxnLst/>
              <a:rect l="l" t="t" r="r" b="b"/>
              <a:pathLst>
                <a:path w="108" h="215" extrusionOk="0">
                  <a:moveTo>
                    <a:pt x="107" y="0"/>
                  </a:moveTo>
                  <a:cubicBezTo>
                    <a:pt x="0" y="0"/>
                    <a:pt x="0" y="0"/>
                    <a:pt x="0" y="107"/>
                  </a:cubicBezTo>
                  <a:lnTo>
                    <a:pt x="0" y="214"/>
                  </a:lnTo>
                  <a:cubicBezTo>
                    <a:pt x="107" y="214"/>
                    <a:pt x="107" y="107"/>
                    <a:pt x="107" y="107"/>
                  </a:cubicBezTo>
                  <a:lnTo>
                    <a:pt x="1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6" name="Google Shape;386;p39"/>
            <p:cNvSpPr/>
            <p:nvPr/>
          </p:nvSpPr>
          <p:spPr>
            <a:xfrm>
              <a:off x="2624328" y="4350656"/>
              <a:ext cx="20113" cy="20113"/>
            </a:xfrm>
            <a:custGeom>
              <a:avLst/>
              <a:gdLst/>
              <a:ahLst/>
              <a:cxnLst/>
              <a:rect l="l" t="t" r="r" b="b"/>
              <a:pathLst>
                <a:path w="215" h="215" extrusionOk="0">
                  <a:moveTo>
                    <a:pt x="108" y="0"/>
                  </a:moveTo>
                  <a:cubicBezTo>
                    <a:pt x="108" y="0"/>
                    <a:pt x="0" y="0"/>
                    <a:pt x="0" y="107"/>
                  </a:cubicBezTo>
                  <a:cubicBezTo>
                    <a:pt x="108" y="107"/>
                    <a:pt x="108" y="107"/>
                    <a:pt x="108" y="214"/>
                  </a:cubicBezTo>
                  <a:cubicBezTo>
                    <a:pt x="215" y="214"/>
                    <a:pt x="215" y="107"/>
                    <a:pt x="215" y="107"/>
                  </a:cubicBezTo>
                  <a:cubicBezTo>
                    <a:pt x="215" y="0"/>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7" name="Google Shape;387;p39"/>
            <p:cNvSpPr/>
            <p:nvPr/>
          </p:nvSpPr>
          <p:spPr>
            <a:xfrm>
              <a:off x="2802073" y="4350656"/>
              <a:ext cx="20113" cy="20113"/>
            </a:xfrm>
            <a:custGeom>
              <a:avLst/>
              <a:gdLst/>
              <a:ahLst/>
              <a:cxnLst/>
              <a:rect l="l" t="t" r="r" b="b"/>
              <a:pathLst>
                <a:path w="215" h="215" extrusionOk="0">
                  <a:moveTo>
                    <a:pt x="108" y="0"/>
                  </a:moveTo>
                  <a:cubicBezTo>
                    <a:pt x="1" y="0"/>
                    <a:pt x="1" y="0"/>
                    <a:pt x="1" y="107"/>
                  </a:cubicBezTo>
                  <a:cubicBezTo>
                    <a:pt x="1" y="107"/>
                    <a:pt x="1" y="214"/>
                    <a:pt x="108" y="214"/>
                  </a:cubicBezTo>
                  <a:lnTo>
                    <a:pt x="215" y="107"/>
                  </a:lnTo>
                  <a:cubicBezTo>
                    <a:pt x="215" y="0"/>
                    <a:pt x="108"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8" name="Google Shape;388;p39"/>
            <p:cNvSpPr/>
            <p:nvPr/>
          </p:nvSpPr>
          <p:spPr>
            <a:xfrm>
              <a:off x="2278754" y="4495845"/>
              <a:ext cx="22639" cy="10103"/>
            </a:xfrm>
            <a:custGeom>
              <a:avLst/>
              <a:gdLst/>
              <a:ahLst/>
              <a:cxnLst/>
              <a:rect l="l" t="t" r="r" b="b"/>
              <a:pathLst>
                <a:path w="242" h="108" extrusionOk="0">
                  <a:moveTo>
                    <a:pt x="135" y="1"/>
                  </a:moveTo>
                  <a:cubicBezTo>
                    <a:pt x="135" y="1"/>
                    <a:pt x="1" y="1"/>
                    <a:pt x="1" y="108"/>
                  </a:cubicBezTo>
                  <a:lnTo>
                    <a:pt x="242" y="108"/>
                  </a:lnTo>
                  <a:cubicBezTo>
                    <a:pt x="242" y="1"/>
                    <a:pt x="135" y="1"/>
                    <a:pt x="1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9" name="Google Shape;389;p39"/>
            <p:cNvSpPr/>
            <p:nvPr/>
          </p:nvSpPr>
          <p:spPr>
            <a:xfrm>
              <a:off x="2456593" y="4495845"/>
              <a:ext cx="10103" cy="15342"/>
            </a:xfrm>
            <a:custGeom>
              <a:avLst/>
              <a:gdLst/>
              <a:ahLst/>
              <a:cxnLst/>
              <a:rect l="l" t="t" r="r" b="b"/>
              <a:pathLst>
                <a:path w="108" h="164" extrusionOk="0">
                  <a:moveTo>
                    <a:pt x="107" y="1"/>
                  </a:moveTo>
                  <a:cubicBezTo>
                    <a:pt x="0" y="1"/>
                    <a:pt x="0" y="1"/>
                    <a:pt x="0" y="108"/>
                  </a:cubicBezTo>
                  <a:cubicBezTo>
                    <a:pt x="32" y="148"/>
                    <a:pt x="55" y="164"/>
                    <a:pt x="70" y="164"/>
                  </a:cubicBezTo>
                  <a:cubicBezTo>
                    <a:pt x="107" y="164"/>
                    <a:pt x="107" y="76"/>
                    <a:pt x="1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0" name="Google Shape;390;p39"/>
            <p:cNvSpPr/>
            <p:nvPr/>
          </p:nvSpPr>
          <p:spPr>
            <a:xfrm>
              <a:off x="2624328" y="4495845"/>
              <a:ext cx="20113" cy="15342"/>
            </a:xfrm>
            <a:custGeom>
              <a:avLst/>
              <a:gdLst/>
              <a:ahLst/>
              <a:cxnLst/>
              <a:rect l="l" t="t" r="r" b="b"/>
              <a:pathLst>
                <a:path w="215" h="164" extrusionOk="0">
                  <a:moveTo>
                    <a:pt x="108" y="1"/>
                  </a:moveTo>
                  <a:cubicBezTo>
                    <a:pt x="108" y="1"/>
                    <a:pt x="0" y="1"/>
                    <a:pt x="0" y="108"/>
                  </a:cubicBezTo>
                  <a:lnTo>
                    <a:pt x="108" y="108"/>
                  </a:lnTo>
                  <a:cubicBezTo>
                    <a:pt x="140" y="148"/>
                    <a:pt x="162" y="164"/>
                    <a:pt x="178" y="164"/>
                  </a:cubicBezTo>
                  <a:cubicBezTo>
                    <a:pt x="215" y="164"/>
                    <a:pt x="215" y="76"/>
                    <a:pt x="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1" name="Google Shape;391;p39"/>
            <p:cNvSpPr/>
            <p:nvPr/>
          </p:nvSpPr>
          <p:spPr>
            <a:xfrm>
              <a:off x="2802073" y="4495845"/>
              <a:ext cx="20113" cy="10103"/>
            </a:xfrm>
            <a:custGeom>
              <a:avLst/>
              <a:gdLst/>
              <a:ahLst/>
              <a:cxnLst/>
              <a:rect l="l" t="t" r="r" b="b"/>
              <a:pathLst>
                <a:path w="215" h="108" extrusionOk="0">
                  <a:moveTo>
                    <a:pt x="108" y="1"/>
                  </a:moveTo>
                  <a:cubicBezTo>
                    <a:pt x="1" y="1"/>
                    <a:pt x="1" y="1"/>
                    <a:pt x="1" y="108"/>
                  </a:cubicBezTo>
                  <a:lnTo>
                    <a:pt x="215" y="108"/>
                  </a:lnTo>
                  <a:cubicBezTo>
                    <a:pt x="215" y="1"/>
                    <a:pt x="108"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2" name="Google Shape;392;p39"/>
            <p:cNvSpPr/>
            <p:nvPr/>
          </p:nvSpPr>
          <p:spPr>
            <a:xfrm>
              <a:off x="2278754" y="4643561"/>
              <a:ext cx="22639" cy="10103"/>
            </a:xfrm>
            <a:custGeom>
              <a:avLst/>
              <a:gdLst/>
              <a:ahLst/>
              <a:cxnLst/>
              <a:rect l="l" t="t" r="r" b="b"/>
              <a:pathLst>
                <a:path w="242" h="108" extrusionOk="0">
                  <a:moveTo>
                    <a:pt x="135" y="1"/>
                  </a:moveTo>
                  <a:cubicBezTo>
                    <a:pt x="135" y="1"/>
                    <a:pt x="1" y="1"/>
                    <a:pt x="1" y="108"/>
                  </a:cubicBezTo>
                  <a:lnTo>
                    <a:pt x="242" y="108"/>
                  </a:lnTo>
                  <a:cubicBezTo>
                    <a:pt x="242" y="1"/>
                    <a:pt x="135" y="1"/>
                    <a:pt x="1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3" name="Google Shape;393;p39"/>
            <p:cNvSpPr/>
            <p:nvPr/>
          </p:nvSpPr>
          <p:spPr>
            <a:xfrm>
              <a:off x="2456593" y="4643561"/>
              <a:ext cx="10103" cy="10103"/>
            </a:xfrm>
            <a:custGeom>
              <a:avLst/>
              <a:gdLst/>
              <a:ahLst/>
              <a:cxnLst/>
              <a:rect l="l" t="t" r="r" b="b"/>
              <a:pathLst>
                <a:path w="108" h="108" extrusionOk="0">
                  <a:moveTo>
                    <a:pt x="107" y="1"/>
                  </a:moveTo>
                  <a:cubicBezTo>
                    <a:pt x="0" y="1"/>
                    <a:pt x="0" y="1"/>
                    <a:pt x="0" y="108"/>
                  </a:cubicBezTo>
                  <a:lnTo>
                    <a:pt x="107" y="108"/>
                  </a:ln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4" name="Google Shape;394;p39"/>
            <p:cNvSpPr/>
            <p:nvPr/>
          </p:nvSpPr>
          <p:spPr>
            <a:xfrm>
              <a:off x="2624328" y="4643561"/>
              <a:ext cx="20113" cy="10103"/>
            </a:xfrm>
            <a:custGeom>
              <a:avLst/>
              <a:gdLst/>
              <a:ahLst/>
              <a:cxnLst/>
              <a:rect l="l" t="t" r="r" b="b"/>
              <a:pathLst>
                <a:path w="215" h="108" extrusionOk="0">
                  <a:moveTo>
                    <a:pt x="108" y="1"/>
                  </a:moveTo>
                  <a:cubicBezTo>
                    <a:pt x="108" y="1"/>
                    <a:pt x="0" y="1"/>
                    <a:pt x="0" y="108"/>
                  </a:cubicBezTo>
                  <a:lnTo>
                    <a:pt x="215" y="108"/>
                  </a:ln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5" name="Google Shape;395;p39"/>
            <p:cNvSpPr/>
            <p:nvPr/>
          </p:nvSpPr>
          <p:spPr>
            <a:xfrm>
              <a:off x="2802073" y="4643561"/>
              <a:ext cx="20113" cy="10103"/>
            </a:xfrm>
            <a:custGeom>
              <a:avLst/>
              <a:gdLst/>
              <a:ahLst/>
              <a:cxnLst/>
              <a:rect l="l" t="t" r="r" b="b"/>
              <a:pathLst>
                <a:path w="215" h="108" extrusionOk="0">
                  <a:moveTo>
                    <a:pt x="108" y="1"/>
                  </a:moveTo>
                  <a:cubicBezTo>
                    <a:pt x="1" y="1"/>
                    <a:pt x="1" y="1"/>
                    <a:pt x="1" y="108"/>
                  </a:cubicBezTo>
                  <a:lnTo>
                    <a:pt x="215" y="108"/>
                  </a:lnTo>
                  <a:cubicBezTo>
                    <a:pt x="215" y="1"/>
                    <a:pt x="108"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96" name="Google Shape;396;p39"/>
          <p:cNvGrpSpPr/>
          <p:nvPr/>
        </p:nvGrpSpPr>
        <p:grpSpPr>
          <a:xfrm rot="10800000" flipH="1">
            <a:off x="6150372" y="3874492"/>
            <a:ext cx="541000" cy="741197"/>
            <a:chOff x="548547" y="2097130"/>
            <a:chExt cx="541000" cy="741197"/>
          </a:xfrm>
        </p:grpSpPr>
        <p:sp>
          <p:nvSpPr>
            <p:cNvPr id="397" name="Google Shape;397;p39"/>
            <p:cNvSpPr/>
            <p:nvPr/>
          </p:nvSpPr>
          <p:spPr>
            <a:xfrm>
              <a:off x="548547" y="2097130"/>
              <a:ext cx="20113" cy="14500"/>
            </a:xfrm>
            <a:custGeom>
              <a:avLst/>
              <a:gdLst/>
              <a:ahLst/>
              <a:cxnLst/>
              <a:rect l="l" t="t" r="r" b="b"/>
              <a:pathLst>
                <a:path w="215" h="155" extrusionOk="0">
                  <a:moveTo>
                    <a:pt x="108" y="0"/>
                  </a:moveTo>
                  <a:cubicBezTo>
                    <a:pt x="108" y="0"/>
                    <a:pt x="1" y="0"/>
                    <a:pt x="1" y="107"/>
                  </a:cubicBezTo>
                  <a:lnTo>
                    <a:pt x="108" y="107"/>
                  </a:lnTo>
                  <a:cubicBezTo>
                    <a:pt x="143" y="143"/>
                    <a:pt x="167" y="155"/>
                    <a:pt x="183" y="155"/>
                  </a:cubicBezTo>
                  <a:cubicBezTo>
                    <a:pt x="215" y="155"/>
                    <a:pt x="215" y="107"/>
                    <a:pt x="215" y="107"/>
                  </a:cubicBezTo>
                  <a:cubicBezTo>
                    <a:pt x="215" y="0"/>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8" name="Google Shape;398;p39"/>
            <p:cNvSpPr/>
            <p:nvPr/>
          </p:nvSpPr>
          <p:spPr>
            <a:xfrm>
              <a:off x="726386" y="2097130"/>
              <a:ext cx="20113" cy="14500"/>
            </a:xfrm>
            <a:custGeom>
              <a:avLst/>
              <a:gdLst/>
              <a:ahLst/>
              <a:cxnLst/>
              <a:rect l="l" t="t" r="r" b="b"/>
              <a:pathLst>
                <a:path w="215" h="155" extrusionOk="0">
                  <a:moveTo>
                    <a:pt x="107" y="0"/>
                  </a:moveTo>
                  <a:cubicBezTo>
                    <a:pt x="0" y="0"/>
                    <a:pt x="0" y="0"/>
                    <a:pt x="0" y="107"/>
                  </a:cubicBezTo>
                  <a:lnTo>
                    <a:pt x="107" y="107"/>
                  </a:lnTo>
                  <a:cubicBezTo>
                    <a:pt x="107" y="143"/>
                    <a:pt x="119" y="155"/>
                    <a:pt x="135" y="155"/>
                  </a:cubicBezTo>
                  <a:cubicBezTo>
                    <a:pt x="167" y="155"/>
                    <a:pt x="214" y="107"/>
                    <a:pt x="214" y="107"/>
                  </a:cubicBezTo>
                  <a:cubicBezTo>
                    <a:pt x="214" y="0"/>
                    <a:pt x="107" y="0"/>
                    <a:pt x="10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9" name="Google Shape;399;p39"/>
            <p:cNvSpPr/>
            <p:nvPr/>
          </p:nvSpPr>
          <p:spPr>
            <a:xfrm>
              <a:off x="901605" y="2097130"/>
              <a:ext cx="12629" cy="20113"/>
            </a:xfrm>
            <a:custGeom>
              <a:avLst/>
              <a:gdLst/>
              <a:ahLst/>
              <a:cxnLst/>
              <a:rect l="l" t="t" r="r" b="b"/>
              <a:pathLst>
                <a:path w="135" h="215" extrusionOk="0">
                  <a:moveTo>
                    <a:pt x="135" y="0"/>
                  </a:moveTo>
                  <a:cubicBezTo>
                    <a:pt x="1" y="0"/>
                    <a:pt x="1" y="0"/>
                    <a:pt x="1" y="107"/>
                  </a:cubicBezTo>
                  <a:cubicBezTo>
                    <a:pt x="1" y="107"/>
                    <a:pt x="1" y="214"/>
                    <a:pt x="135" y="214"/>
                  </a:cubicBezTo>
                  <a:lnTo>
                    <a:pt x="135" y="107"/>
                  </a:lnTo>
                  <a:lnTo>
                    <a:pt x="13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0" name="Google Shape;400;p39"/>
            <p:cNvSpPr/>
            <p:nvPr/>
          </p:nvSpPr>
          <p:spPr>
            <a:xfrm>
              <a:off x="1069340" y="2097130"/>
              <a:ext cx="20207" cy="14500"/>
            </a:xfrm>
            <a:custGeom>
              <a:avLst/>
              <a:gdLst/>
              <a:ahLst/>
              <a:cxnLst/>
              <a:rect l="l" t="t" r="r" b="b"/>
              <a:pathLst>
                <a:path w="216" h="155" extrusionOk="0">
                  <a:moveTo>
                    <a:pt x="108" y="0"/>
                  </a:moveTo>
                  <a:cubicBezTo>
                    <a:pt x="108" y="0"/>
                    <a:pt x="1" y="0"/>
                    <a:pt x="1" y="107"/>
                  </a:cubicBezTo>
                  <a:lnTo>
                    <a:pt x="108" y="107"/>
                  </a:lnTo>
                  <a:cubicBezTo>
                    <a:pt x="144" y="143"/>
                    <a:pt x="168" y="155"/>
                    <a:pt x="183" y="155"/>
                  </a:cubicBezTo>
                  <a:cubicBezTo>
                    <a:pt x="215" y="155"/>
                    <a:pt x="215" y="107"/>
                    <a:pt x="215" y="107"/>
                  </a:cubicBezTo>
                  <a:cubicBezTo>
                    <a:pt x="215" y="0"/>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1" name="Google Shape;401;p39"/>
            <p:cNvSpPr/>
            <p:nvPr/>
          </p:nvSpPr>
          <p:spPr>
            <a:xfrm>
              <a:off x="548547" y="2242319"/>
              <a:ext cx="20113" cy="15342"/>
            </a:xfrm>
            <a:custGeom>
              <a:avLst/>
              <a:gdLst/>
              <a:ahLst/>
              <a:cxnLst/>
              <a:rect l="l" t="t" r="r" b="b"/>
              <a:pathLst>
                <a:path w="215" h="164" extrusionOk="0">
                  <a:moveTo>
                    <a:pt x="108" y="1"/>
                  </a:moveTo>
                  <a:cubicBezTo>
                    <a:pt x="108" y="1"/>
                    <a:pt x="1" y="1"/>
                    <a:pt x="1" y="108"/>
                  </a:cubicBezTo>
                  <a:lnTo>
                    <a:pt x="108" y="108"/>
                  </a:lnTo>
                  <a:cubicBezTo>
                    <a:pt x="140" y="148"/>
                    <a:pt x="162" y="164"/>
                    <a:pt x="178" y="164"/>
                  </a:cubicBezTo>
                  <a:cubicBezTo>
                    <a:pt x="215" y="164"/>
                    <a:pt x="215" y="76"/>
                    <a:pt x="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2" name="Google Shape;402;p39"/>
            <p:cNvSpPr/>
            <p:nvPr/>
          </p:nvSpPr>
          <p:spPr>
            <a:xfrm>
              <a:off x="726386" y="2242319"/>
              <a:ext cx="20113" cy="15342"/>
            </a:xfrm>
            <a:custGeom>
              <a:avLst/>
              <a:gdLst/>
              <a:ahLst/>
              <a:cxnLst/>
              <a:rect l="l" t="t" r="r" b="b"/>
              <a:pathLst>
                <a:path w="215" h="164" extrusionOk="0">
                  <a:moveTo>
                    <a:pt x="107" y="1"/>
                  </a:moveTo>
                  <a:cubicBezTo>
                    <a:pt x="0" y="1"/>
                    <a:pt x="0" y="1"/>
                    <a:pt x="0" y="108"/>
                  </a:cubicBezTo>
                  <a:lnTo>
                    <a:pt x="107" y="108"/>
                  </a:lnTo>
                  <a:cubicBezTo>
                    <a:pt x="107" y="148"/>
                    <a:pt x="117" y="164"/>
                    <a:pt x="130" y="164"/>
                  </a:cubicBezTo>
                  <a:cubicBezTo>
                    <a:pt x="162" y="164"/>
                    <a:pt x="214" y="76"/>
                    <a:pt x="21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3" name="Google Shape;403;p39"/>
            <p:cNvSpPr/>
            <p:nvPr/>
          </p:nvSpPr>
          <p:spPr>
            <a:xfrm>
              <a:off x="901605" y="2242319"/>
              <a:ext cx="12629" cy="10103"/>
            </a:xfrm>
            <a:custGeom>
              <a:avLst/>
              <a:gdLst/>
              <a:ahLst/>
              <a:cxnLst/>
              <a:rect l="l" t="t" r="r" b="b"/>
              <a:pathLst>
                <a:path w="135" h="108" extrusionOk="0">
                  <a:moveTo>
                    <a:pt x="135" y="1"/>
                  </a:moveTo>
                  <a:cubicBezTo>
                    <a:pt x="1" y="1"/>
                    <a:pt x="1" y="1"/>
                    <a:pt x="1" y="108"/>
                  </a:cubicBezTo>
                  <a:lnTo>
                    <a:pt x="135"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4" name="Google Shape;404;p39"/>
            <p:cNvSpPr/>
            <p:nvPr/>
          </p:nvSpPr>
          <p:spPr>
            <a:xfrm>
              <a:off x="1069340" y="2242319"/>
              <a:ext cx="20207" cy="15342"/>
            </a:xfrm>
            <a:custGeom>
              <a:avLst/>
              <a:gdLst/>
              <a:ahLst/>
              <a:cxnLst/>
              <a:rect l="l" t="t" r="r" b="b"/>
              <a:pathLst>
                <a:path w="216" h="164" extrusionOk="0">
                  <a:moveTo>
                    <a:pt x="108" y="1"/>
                  </a:moveTo>
                  <a:cubicBezTo>
                    <a:pt x="108" y="1"/>
                    <a:pt x="1" y="1"/>
                    <a:pt x="1" y="108"/>
                  </a:cubicBezTo>
                  <a:lnTo>
                    <a:pt x="108" y="108"/>
                  </a:lnTo>
                  <a:cubicBezTo>
                    <a:pt x="140" y="148"/>
                    <a:pt x="163" y="164"/>
                    <a:pt x="178" y="164"/>
                  </a:cubicBezTo>
                  <a:cubicBezTo>
                    <a:pt x="215" y="164"/>
                    <a:pt x="215" y="76"/>
                    <a:pt x="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5" name="Google Shape;405;p39"/>
            <p:cNvSpPr/>
            <p:nvPr/>
          </p:nvSpPr>
          <p:spPr>
            <a:xfrm>
              <a:off x="548547" y="2390035"/>
              <a:ext cx="20113" cy="10103"/>
            </a:xfrm>
            <a:custGeom>
              <a:avLst/>
              <a:gdLst/>
              <a:ahLst/>
              <a:cxnLst/>
              <a:rect l="l" t="t" r="r" b="b"/>
              <a:pathLst>
                <a:path w="215" h="108" extrusionOk="0">
                  <a:moveTo>
                    <a:pt x="108" y="1"/>
                  </a:moveTo>
                  <a:cubicBezTo>
                    <a:pt x="108" y="1"/>
                    <a:pt x="1" y="1"/>
                    <a:pt x="1" y="108"/>
                  </a:cubicBezTo>
                  <a:lnTo>
                    <a:pt x="215" y="108"/>
                  </a:ln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6" name="Google Shape;406;p39"/>
            <p:cNvSpPr/>
            <p:nvPr/>
          </p:nvSpPr>
          <p:spPr>
            <a:xfrm>
              <a:off x="726386" y="2390035"/>
              <a:ext cx="20113" cy="10103"/>
            </a:xfrm>
            <a:custGeom>
              <a:avLst/>
              <a:gdLst/>
              <a:ahLst/>
              <a:cxnLst/>
              <a:rect l="l" t="t" r="r" b="b"/>
              <a:pathLst>
                <a:path w="215" h="108" extrusionOk="0">
                  <a:moveTo>
                    <a:pt x="107" y="1"/>
                  </a:moveTo>
                  <a:cubicBezTo>
                    <a:pt x="0" y="1"/>
                    <a:pt x="0" y="1"/>
                    <a:pt x="0" y="108"/>
                  </a:cubicBezTo>
                  <a:lnTo>
                    <a:pt x="214" y="108"/>
                  </a:lnTo>
                  <a:cubicBezTo>
                    <a:pt x="214" y="1"/>
                    <a:pt x="107" y="1"/>
                    <a:pt x="1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7" name="Google Shape;407;p39"/>
            <p:cNvSpPr/>
            <p:nvPr/>
          </p:nvSpPr>
          <p:spPr>
            <a:xfrm>
              <a:off x="901605" y="2390035"/>
              <a:ext cx="12629" cy="10103"/>
            </a:xfrm>
            <a:custGeom>
              <a:avLst/>
              <a:gdLst/>
              <a:ahLst/>
              <a:cxnLst/>
              <a:rect l="l" t="t" r="r" b="b"/>
              <a:pathLst>
                <a:path w="135" h="108" extrusionOk="0">
                  <a:moveTo>
                    <a:pt x="135" y="1"/>
                  </a:moveTo>
                  <a:cubicBezTo>
                    <a:pt x="1" y="1"/>
                    <a:pt x="1" y="1"/>
                    <a:pt x="1" y="108"/>
                  </a:cubicBezTo>
                  <a:lnTo>
                    <a:pt x="135"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8" name="Google Shape;408;p39"/>
            <p:cNvSpPr/>
            <p:nvPr/>
          </p:nvSpPr>
          <p:spPr>
            <a:xfrm>
              <a:off x="1069340" y="2390035"/>
              <a:ext cx="20207" cy="10103"/>
            </a:xfrm>
            <a:custGeom>
              <a:avLst/>
              <a:gdLst/>
              <a:ahLst/>
              <a:cxnLst/>
              <a:rect l="l" t="t" r="r" b="b"/>
              <a:pathLst>
                <a:path w="216" h="108" extrusionOk="0">
                  <a:moveTo>
                    <a:pt x="108" y="1"/>
                  </a:moveTo>
                  <a:cubicBezTo>
                    <a:pt x="108" y="1"/>
                    <a:pt x="1" y="1"/>
                    <a:pt x="1" y="108"/>
                  </a:cubicBezTo>
                  <a:lnTo>
                    <a:pt x="215" y="108"/>
                  </a:ln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9" name="Google Shape;409;p39"/>
            <p:cNvSpPr/>
            <p:nvPr/>
          </p:nvSpPr>
          <p:spPr>
            <a:xfrm>
              <a:off x="548547" y="2535318"/>
              <a:ext cx="20113" cy="10103"/>
            </a:xfrm>
            <a:custGeom>
              <a:avLst/>
              <a:gdLst/>
              <a:ahLst/>
              <a:cxnLst/>
              <a:rect l="l" t="t" r="r" b="b"/>
              <a:pathLst>
                <a:path w="215" h="108" extrusionOk="0">
                  <a:moveTo>
                    <a:pt x="1" y="0"/>
                  </a:moveTo>
                  <a:cubicBezTo>
                    <a:pt x="1" y="107"/>
                    <a:pt x="108" y="107"/>
                    <a:pt x="108" y="107"/>
                  </a:cubicBezTo>
                  <a:cubicBezTo>
                    <a:pt x="215" y="107"/>
                    <a:pt x="215" y="107"/>
                    <a:pt x="21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0" name="Google Shape;410;p39"/>
            <p:cNvSpPr/>
            <p:nvPr/>
          </p:nvSpPr>
          <p:spPr>
            <a:xfrm>
              <a:off x="726386" y="2535318"/>
              <a:ext cx="20113" cy="10103"/>
            </a:xfrm>
            <a:custGeom>
              <a:avLst/>
              <a:gdLst/>
              <a:ahLst/>
              <a:cxnLst/>
              <a:rect l="l" t="t" r="r" b="b"/>
              <a:pathLst>
                <a:path w="215" h="108" extrusionOk="0">
                  <a:moveTo>
                    <a:pt x="0" y="0"/>
                  </a:moveTo>
                  <a:cubicBezTo>
                    <a:pt x="0" y="107"/>
                    <a:pt x="0" y="107"/>
                    <a:pt x="107" y="107"/>
                  </a:cubicBezTo>
                  <a:cubicBezTo>
                    <a:pt x="107" y="107"/>
                    <a:pt x="214" y="107"/>
                    <a:pt x="21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1" name="Google Shape;411;p39"/>
            <p:cNvSpPr/>
            <p:nvPr/>
          </p:nvSpPr>
          <p:spPr>
            <a:xfrm>
              <a:off x="901605" y="2535318"/>
              <a:ext cx="12629" cy="10103"/>
            </a:xfrm>
            <a:custGeom>
              <a:avLst/>
              <a:gdLst/>
              <a:ahLst/>
              <a:cxnLst/>
              <a:rect l="l" t="t" r="r" b="b"/>
              <a:pathLst>
                <a:path w="135" h="108" extrusionOk="0">
                  <a:moveTo>
                    <a:pt x="1" y="0"/>
                  </a:moveTo>
                  <a:cubicBezTo>
                    <a:pt x="1" y="107"/>
                    <a:pt x="1" y="107"/>
                    <a:pt x="135" y="107"/>
                  </a:cubicBezTo>
                  <a:lnTo>
                    <a:pt x="13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2" name="Google Shape;412;p39"/>
            <p:cNvSpPr/>
            <p:nvPr/>
          </p:nvSpPr>
          <p:spPr>
            <a:xfrm>
              <a:off x="1069340" y="2535318"/>
              <a:ext cx="20207" cy="10103"/>
            </a:xfrm>
            <a:custGeom>
              <a:avLst/>
              <a:gdLst/>
              <a:ahLst/>
              <a:cxnLst/>
              <a:rect l="l" t="t" r="r" b="b"/>
              <a:pathLst>
                <a:path w="216" h="108" extrusionOk="0">
                  <a:moveTo>
                    <a:pt x="1" y="0"/>
                  </a:moveTo>
                  <a:cubicBezTo>
                    <a:pt x="1" y="107"/>
                    <a:pt x="108" y="107"/>
                    <a:pt x="108" y="107"/>
                  </a:cubicBezTo>
                  <a:cubicBezTo>
                    <a:pt x="215" y="107"/>
                    <a:pt x="215" y="107"/>
                    <a:pt x="21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3" name="Google Shape;413;p39"/>
            <p:cNvSpPr/>
            <p:nvPr/>
          </p:nvSpPr>
          <p:spPr>
            <a:xfrm>
              <a:off x="548547" y="2676391"/>
              <a:ext cx="20113" cy="14220"/>
            </a:xfrm>
            <a:custGeom>
              <a:avLst/>
              <a:gdLst/>
              <a:ahLst/>
              <a:cxnLst/>
              <a:rect l="l" t="t" r="r" b="b"/>
              <a:pathLst>
                <a:path w="215" h="152" extrusionOk="0">
                  <a:moveTo>
                    <a:pt x="86" y="0"/>
                  </a:moveTo>
                  <a:cubicBezTo>
                    <a:pt x="54" y="0"/>
                    <a:pt x="1" y="76"/>
                    <a:pt x="1" y="152"/>
                  </a:cubicBezTo>
                  <a:lnTo>
                    <a:pt x="108" y="152"/>
                  </a:lnTo>
                  <a:cubicBezTo>
                    <a:pt x="215" y="152"/>
                    <a:pt x="215" y="152"/>
                    <a:pt x="215" y="45"/>
                  </a:cubicBezTo>
                  <a:lnTo>
                    <a:pt x="108" y="45"/>
                  </a:lnTo>
                  <a:cubicBezTo>
                    <a:pt x="108" y="13"/>
                    <a:pt x="99" y="0"/>
                    <a:pt x="8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4" name="Google Shape;414;p39"/>
            <p:cNvSpPr/>
            <p:nvPr/>
          </p:nvSpPr>
          <p:spPr>
            <a:xfrm>
              <a:off x="726386" y="2676391"/>
              <a:ext cx="20113" cy="14220"/>
            </a:xfrm>
            <a:custGeom>
              <a:avLst/>
              <a:gdLst/>
              <a:ahLst/>
              <a:cxnLst/>
              <a:rect l="l" t="t" r="r" b="b"/>
              <a:pathLst>
                <a:path w="215" h="152" extrusionOk="0">
                  <a:moveTo>
                    <a:pt x="38" y="0"/>
                  </a:moveTo>
                  <a:cubicBezTo>
                    <a:pt x="0" y="0"/>
                    <a:pt x="0" y="76"/>
                    <a:pt x="0" y="152"/>
                  </a:cubicBezTo>
                  <a:lnTo>
                    <a:pt x="107" y="152"/>
                  </a:lnTo>
                  <a:cubicBezTo>
                    <a:pt x="107" y="152"/>
                    <a:pt x="214" y="152"/>
                    <a:pt x="214" y="45"/>
                  </a:cubicBezTo>
                  <a:lnTo>
                    <a:pt x="107" y="45"/>
                  </a:lnTo>
                  <a:cubicBezTo>
                    <a:pt x="76" y="13"/>
                    <a:pt x="54" y="0"/>
                    <a:pt x="3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5" name="Google Shape;415;p39"/>
            <p:cNvSpPr/>
            <p:nvPr/>
          </p:nvSpPr>
          <p:spPr>
            <a:xfrm>
              <a:off x="901605" y="2680507"/>
              <a:ext cx="12629" cy="10103"/>
            </a:xfrm>
            <a:custGeom>
              <a:avLst/>
              <a:gdLst/>
              <a:ahLst/>
              <a:cxnLst/>
              <a:rect l="l" t="t" r="r" b="b"/>
              <a:pathLst>
                <a:path w="135" h="108" extrusionOk="0">
                  <a:moveTo>
                    <a:pt x="1" y="1"/>
                  </a:moveTo>
                  <a:cubicBezTo>
                    <a:pt x="1" y="108"/>
                    <a:pt x="1" y="108"/>
                    <a:pt x="135" y="108"/>
                  </a:cubicBez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6" name="Google Shape;416;p39"/>
            <p:cNvSpPr/>
            <p:nvPr/>
          </p:nvSpPr>
          <p:spPr>
            <a:xfrm>
              <a:off x="1069340" y="2676391"/>
              <a:ext cx="20207" cy="14220"/>
            </a:xfrm>
            <a:custGeom>
              <a:avLst/>
              <a:gdLst/>
              <a:ahLst/>
              <a:cxnLst/>
              <a:rect l="l" t="t" r="r" b="b"/>
              <a:pathLst>
                <a:path w="216" h="152" extrusionOk="0">
                  <a:moveTo>
                    <a:pt x="86" y="0"/>
                  </a:moveTo>
                  <a:cubicBezTo>
                    <a:pt x="55" y="0"/>
                    <a:pt x="1" y="76"/>
                    <a:pt x="1" y="152"/>
                  </a:cubicBezTo>
                  <a:lnTo>
                    <a:pt x="108" y="152"/>
                  </a:lnTo>
                  <a:cubicBezTo>
                    <a:pt x="215" y="152"/>
                    <a:pt x="215" y="152"/>
                    <a:pt x="215" y="45"/>
                  </a:cubicBezTo>
                  <a:lnTo>
                    <a:pt x="108" y="45"/>
                  </a:lnTo>
                  <a:cubicBezTo>
                    <a:pt x="108" y="13"/>
                    <a:pt x="99" y="0"/>
                    <a:pt x="8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7" name="Google Shape;417;p39"/>
            <p:cNvSpPr/>
            <p:nvPr/>
          </p:nvSpPr>
          <p:spPr>
            <a:xfrm>
              <a:off x="548547" y="2815687"/>
              <a:ext cx="20113" cy="22639"/>
            </a:xfrm>
            <a:custGeom>
              <a:avLst/>
              <a:gdLst/>
              <a:ahLst/>
              <a:cxnLst/>
              <a:rect l="l" t="t" r="r" b="b"/>
              <a:pathLst>
                <a:path w="215" h="242" extrusionOk="0">
                  <a:moveTo>
                    <a:pt x="108" y="1"/>
                  </a:moveTo>
                  <a:lnTo>
                    <a:pt x="1" y="135"/>
                  </a:lnTo>
                  <a:lnTo>
                    <a:pt x="108" y="242"/>
                  </a:lnTo>
                  <a:cubicBezTo>
                    <a:pt x="215" y="242"/>
                    <a:pt x="215" y="242"/>
                    <a:pt x="215" y="135"/>
                  </a:cubicBez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8" name="Google Shape;418;p39"/>
            <p:cNvSpPr/>
            <p:nvPr/>
          </p:nvSpPr>
          <p:spPr>
            <a:xfrm>
              <a:off x="726386" y="2815687"/>
              <a:ext cx="20113" cy="22639"/>
            </a:xfrm>
            <a:custGeom>
              <a:avLst/>
              <a:gdLst/>
              <a:ahLst/>
              <a:cxnLst/>
              <a:rect l="l" t="t" r="r" b="b"/>
              <a:pathLst>
                <a:path w="215" h="242" extrusionOk="0">
                  <a:moveTo>
                    <a:pt x="107" y="1"/>
                  </a:moveTo>
                  <a:cubicBezTo>
                    <a:pt x="0" y="1"/>
                    <a:pt x="0" y="135"/>
                    <a:pt x="0" y="135"/>
                  </a:cubicBezTo>
                  <a:cubicBezTo>
                    <a:pt x="0" y="242"/>
                    <a:pt x="0" y="242"/>
                    <a:pt x="107" y="242"/>
                  </a:cubicBezTo>
                  <a:cubicBezTo>
                    <a:pt x="107" y="242"/>
                    <a:pt x="214" y="242"/>
                    <a:pt x="214" y="135"/>
                  </a:cubicBezTo>
                  <a:cubicBezTo>
                    <a:pt x="214" y="135"/>
                    <a:pt x="107" y="135"/>
                    <a:pt x="1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9" name="Google Shape;419;p39"/>
            <p:cNvSpPr/>
            <p:nvPr/>
          </p:nvSpPr>
          <p:spPr>
            <a:xfrm>
              <a:off x="901605" y="2815687"/>
              <a:ext cx="12629" cy="22639"/>
            </a:xfrm>
            <a:custGeom>
              <a:avLst/>
              <a:gdLst/>
              <a:ahLst/>
              <a:cxnLst/>
              <a:rect l="l" t="t" r="r" b="b"/>
              <a:pathLst>
                <a:path w="135" h="242" extrusionOk="0">
                  <a:moveTo>
                    <a:pt x="135" y="1"/>
                  </a:moveTo>
                  <a:cubicBezTo>
                    <a:pt x="1" y="1"/>
                    <a:pt x="1" y="135"/>
                    <a:pt x="1" y="135"/>
                  </a:cubicBezTo>
                  <a:cubicBezTo>
                    <a:pt x="1" y="242"/>
                    <a:pt x="1" y="242"/>
                    <a:pt x="135" y="242"/>
                  </a:cubicBezTo>
                  <a:lnTo>
                    <a:pt x="135" y="135"/>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0" name="Google Shape;420;p39"/>
            <p:cNvSpPr/>
            <p:nvPr/>
          </p:nvSpPr>
          <p:spPr>
            <a:xfrm>
              <a:off x="1069340" y="2815687"/>
              <a:ext cx="20207" cy="22639"/>
            </a:xfrm>
            <a:custGeom>
              <a:avLst/>
              <a:gdLst/>
              <a:ahLst/>
              <a:cxnLst/>
              <a:rect l="l" t="t" r="r" b="b"/>
              <a:pathLst>
                <a:path w="216" h="242" extrusionOk="0">
                  <a:moveTo>
                    <a:pt x="108" y="1"/>
                  </a:moveTo>
                  <a:lnTo>
                    <a:pt x="1" y="135"/>
                  </a:lnTo>
                  <a:cubicBezTo>
                    <a:pt x="1" y="242"/>
                    <a:pt x="108" y="242"/>
                    <a:pt x="108" y="242"/>
                  </a:cubicBezTo>
                  <a:cubicBezTo>
                    <a:pt x="215" y="242"/>
                    <a:pt x="215" y="242"/>
                    <a:pt x="215" y="135"/>
                  </a:cubicBez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2" name="AutoShape 2" descr="F:\commerce project images\sole-proprietorship-features.webp"/>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5" name="Picture 4"/>
          <p:cNvPicPr>
            <a:picLocks noChangeAspect="1"/>
          </p:cNvPicPr>
          <p:nvPr/>
        </p:nvPicPr>
        <p:blipFill>
          <a:blip r:embed="rId4"/>
          <a:stretch>
            <a:fillRect/>
          </a:stretch>
        </p:blipFill>
        <p:spPr>
          <a:xfrm>
            <a:off x="175557" y="1013458"/>
            <a:ext cx="4246354" cy="2697410"/>
          </a:xfrm>
          <a:prstGeom prst="rect">
            <a:avLst/>
          </a:prstGeom>
        </p:spPr>
      </p:pic>
    </p:spTree>
  </p:cSld>
  <p:clrMapOvr>
    <a:masterClrMapping/>
  </p:clrMapOvr>
  <p:transition spd="slow">
    <p:comb/>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424"/>
        <p:cNvGrpSpPr/>
        <p:nvPr/>
      </p:nvGrpSpPr>
      <p:grpSpPr>
        <a:xfrm>
          <a:off x="0" y="0"/>
          <a:ext cx="0" cy="0"/>
          <a:chOff x="0" y="0"/>
          <a:chExt cx="0" cy="0"/>
        </a:xfrm>
      </p:grpSpPr>
      <p:grpSp>
        <p:nvGrpSpPr>
          <p:cNvPr id="426" name="Google Shape;426;p40"/>
          <p:cNvGrpSpPr/>
          <p:nvPr/>
        </p:nvGrpSpPr>
        <p:grpSpPr>
          <a:xfrm>
            <a:off x="350893" y="345057"/>
            <a:ext cx="8225504" cy="344536"/>
            <a:chOff x="1942776" y="1722253"/>
            <a:chExt cx="2118174" cy="88722"/>
          </a:xfrm>
        </p:grpSpPr>
        <p:sp>
          <p:nvSpPr>
            <p:cNvPr id="427" name="Google Shape;427;p40"/>
            <p:cNvSpPr/>
            <p:nvPr/>
          </p:nvSpPr>
          <p:spPr>
            <a:xfrm>
              <a:off x="4038175" y="1788200"/>
              <a:ext cx="22775" cy="22775"/>
            </a:xfrm>
            <a:custGeom>
              <a:avLst/>
              <a:gdLst/>
              <a:ahLst/>
              <a:cxnLst/>
              <a:rect l="l" t="t" r="r" b="b"/>
              <a:pathLst>
                <a:path w="911" h="911" fill="none" extrusionOk="0">
                  <a:moveTo>
                    <a:pt x="910" y="455"/>
                  </a:moveTo>
                  <a:cubicBezTo>
                    <a:pt x="910" y="669"/>
                    <a:pt x="669" y="910"/>
                    <a:pt x="455" y="910"/>
                  </a:cubicBezTo>
                  <a:cubicBezTo>
                    <a:pt x="241" y="910"/>
                    <a:pt x="0" y="669"/>
                    <a:pt x="0" y="455"/>
                  </a:cubicBezTo>
                  <a:cubicBezTo>
                    <a:pt x="0" y="241"/>
                    <a:pt x="241" y="0"/>
                    <a:pt x="455" y="0"/>
                  </a:cubicBezTo>
                  <a:cubicBezTo>
                    <a:pt x="669" y="0"/>
                    <a:pt x="910" y="241"/>
                    <a:pt x="910" y="455"/>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8" name="Google Shape;428;p40"/>
            <p:cNvSpPr/>
            <p:nvPr/>
          </p:nvSpPr>
          <p:spPr>
            <a:xfrm>
              <a:off x="1942776" y="1722253"/>
              <a:ext cx="52875" cy="50200"/>
            </a:xfrm>
            <a:custGeom>
              <a:avLst/>
              <a:gdLst/>
              <a:ahLst/>
              <a:cxnLst/>
              <a:rect l="l" t="t" r="r" b="b"/>
              <a:pathLst>
                <a:path w="2115" h="2008" fill="none" extrusionOk="0">
                  <a:moveTo>
                    <a:pt x="1874" y="776"/>
                  </a:moveTo>
                  <a:cubicBezTo>
                    <a:pt x="2115" y="1445"/>
                    <a:pt x="1446" y="2007"/>
                    <a:pt x="776" y="1900"/>
                  </a:cubicBezTo>
                  <a:cubicBezTo>
                    <a:pt x="428" y="1793"/>
                    <a:pt x="214" y="1552"/>
                    <a:pt x="107" y="1231"/>
                  </a:cubicBezTo>
                  <a:cubicBezTo>
                    <a:pt x="0" y="562"/>
                    <a:pt x="536" y="0"/>
                    <a:pt x="1205" y="107"/>
                  </a:cubicBezTo>
                  <a:cubicBezTo>
                    <a:pt x="1553" y="214"/>
                    <a:pt x="1767" y="455"/>
                    <a:pt x="1874" y="776"/>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429" name="Google Shape;429;p40"/>
          <p:cNvGrpSpPr/>
          <p:nvPr/>
        </p:nvGrpSpPr>
        <p:grpSpPr>
          <a:xfrm>
            <a:off x="448292" y="4115505"/>
            <a:ext cx="543432" cy="741197"/>
            <a:chOff x="2878829" y="3023092"/>
            <a:chExt cx="543432" cy="741197"/>
          </a:xfrm>
        </p:grpSpPr>
        <p:sp>
          <p:nvSpPr>
            <p:cNvPr id="430" name="Google Shape;430;p40"/>
            <p:cNvSpPr/>
            <p:nvPr/>
          </p:nvSpPr>
          <p:spPr>
            <a:xfrm>
              <a:off x="2878829" y="3023092"/>
              <a:ext cx="22639" cy="20113"/>
            </a:xfrm>
            <a:custGeom>
              <a:avLst/>
              <a:gdLst/>
              <a:ahLst/>
              <a:cxnLst/>
              <a:rect l="l" t="t" r="r" b="b"/>
              <a:pathLst>
                <a:path w="242" h="215" extrusionOk="0">
                  <a:moveTo>
                    <a:pt x="135" y="0"/>
                  </a:moveTo>
                  <a:lnTo>
                    <a:pt x="1" y="107"/>
                  </a:lnTo>
                  <a:cubicBezTo>
                    <a:pt x="1" y="214"/>
                    <a:pt x="135" y="214"/>
                    <a:pt x="135" y="214"/>
                  </a:cubicBezTo>
                  <a:cubicBezTo>
                    <a:pt x="135" y="214"/>
                    <a:pt x="242" y="214"/>
                    <a:pt x="242" y="107"/>
                  </a:cubicBezTo>
                  <a:lnTo>
                    <a:pt x="13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1" name="Google Shape;431;p40"/>
            <p:cNvSpPr/>
            <p:nvPr/>
          </p:nvSpPr>
          <p:spPr>
            <a:xfrm>
              <a:off x="3056668" y="3023092"/>
              <a:ext cx="10103" cy="20113"/>
            </a:xfrm>
            <a:custGeom>
              <a:avLst/>
              <a:gdLst/>
              <a:ahLst/>
              <a:cxnLst/>
              <a:rect l="l" t="t" r="r" b="b"/>
              <a:pathLst>
                <a:path w="108" h="215" extrusionOk="0">
                  <a:moveTo>
                    <a:pt x="107" y="0"/>
                  </a:moveTo>
                  <a:cubicBezTo>
                    <a:pt x="0" y="0"/>
                    <a:pt x="0" y="107"/>
                    <a:pt x="0" y="107"/>
                  </a:cubicBezTo>
                  <a:lnTo>
                    <a:pt x="0" y="214"/>
                  </a:lnTo>
                  <a:cubicBezTo>
                    <a:pt x="107" y="214"/>
                    <a:pt x="107" y="214"/>
                    <a:pt x="107" y="107"/>
                  </a:cubicBezTo>
                  <a:lnTo>
                    <a:pt x="1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2" name="Google Shape;432;p40"/>
            <p:cNvSpPr/>
            <p:nvPr/>
          </p:nvSpPr>
          <p:spPr>
            <a:xfrm>
              <a:off x="3224403" y="3023092"/>
              <a:ext cx="20113" cy="20113"/>
            </a:xfrm>
            <a:custGeom>
              <a:avLst/>
              <a:gdLst/>
              <a:ahLst/>
              <a:cxnLst/>
              <a:rect l="l" t="t" r="r" b="b"/>
              <a:pathLst>
                <a:path w="215" h="215" extrusionOk="0">
                  <a:moveTo>
                    <a:pt x="108" y="0"/>
                  </a:moveTo>
                  <a:lnTo>
                    <a:pt x="0" y="107"/>
                  </a:lnTo>
                  <a:lnTo>
                    <a:pt x="108" y="214"/>
                  </a:lnTo>
                  <a:cubicBezTo>
                    <a:pt x="215" y="214"/>
                    <a:pt x="215" y="214"/>
                    <a:pt x="215" y="107"/>
                  </a:cubicBezTo>
                  <a:cubicBezTo>
                    <a:pt x="215" y="107"/>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3" name="Google Shape;433;p40"/>
            <p:cNvSpPr/>
            <p:nvPr/>
          </p:nvSpPr>
          <p:spPr>
            <a:xfrm>
              <a:off x="3402148" y="3023092"/>
              <a:ext cx="20113" cy="20113"/>
            </a:xfrm>
            <a:custGeom>
              <a:avLst/>
              <a:gdLst/>
              <a:ahLst/>
              <a:cxnLst/>
              <a:rect l="l" t="t" r="r" b="b"/>
              <a:pathLst>
                <a:path w="215" h="215" extrusionOk="0">
                  <a:moveTo>
                    <a:pt x="108" y="0"/>
                  </a:moveTo>
                  <a:cubicBezTo>
                    <a:pt x="1" y="0"/>
                    <a:pt x="1" y="107"/>
                    <a:pt x="1" y="107"/>
                  </a:cubicBezTo>
                  <a:cubicBezTo>
                    <a:pt x="1" y="214"/>
                    <a:pt x="1" y="214"/>
                    <a:pt x="108" y="214"/>
                  </a:cubicBezTo>
                  <a:cubicBezTo>
                    <a:pt x="108" y="214"/>
                    <a:pt x="215" y="214"/>
                    <a:pt x="215" y="107"/>
                  </a:cubicBezTo>
                  <a:lnTo>
                    <a:pt x="10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4" name="Google Shape;434;p40"/>
            <p:cNvSpPr/>
            <p:nvPr/>
          </p:nvSpPr>
          <p:spPr>
            <a:xfrm>
              <a:off x="2878829" y="3168282"/>
              <a:ext cx="22639" cy="22639"/>
            </a:xfrm>
            <a:custGeom>
              <a:avLst/>
              <a:gdLst/>
              <a:ahLst/>
              <a:cxnLst/>
              <a:rect l="l" t="t" r="r" b="b"/>
              <a:pathLst>
                <a:path w="242" h="242" extrusionOk="0">
                  <a:moveTo>
                    <a:pt x="135" y="1"/>
                  </a:moveTo>
                  <a:lnTo>
                    <a:pt x="1" y="108"/>
                  </a:lnTo>
                  <a:lnTo>
                    <a:pt x="135" y="242"/>
                  </a:lnTo>
                  <a:lnTo>
                    <a:pt x="242"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5" name="Google Shape;435;p40"/>
            <p:cNvSpPr/>
            <p:nvPr/>
          </p:nvSpPr>
          <p:spPr>
            <a:xfrm>
              <a:off x="3056668" y="3168282"/>
              <a:ext cx="10103" cy="22639"/>
            </a:xfrm>
            <a:custGeom>
              <a:avLst/>
              <a:gdLst/>
              <a:ahLst/>
              <a:cxnLst/>
              <a:rect l="l" t="t" r="r" b="b"/>
              <a:pathLst>
                <a:path w="108" h="242" extrusionOk="0">
                  <a:moveTo>
                    <a:pt x="107" y="1"/>
                  </a:moveTo>
                  <a:cubicBezTo>
                    <a:pt x="0" y="1"/>
                    <a:pt x="0" y="108"/>
                    <a:pt x="0" y="108"/>
                  </a:cubicBezTo>
                  <a:cubicBezTo>
                    <a:pt x="0" y="108"/>
                    <a:pt x="0" y="242"/>
                    <a:pt x="107" y="242"/>
                  </a:cubicBezTo>
                  <a:lnTo>
                    <a:pt x="107" y="108"/>
                  </a:ln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6" name="Google Shape;436;p40"/>
            <p:cNvSpPr/>
            <p:nvPr/>
          </p:nvSpPr>
          <p:spPr>
            <a:xfrm>
              <a:off x="3224403" y="3168282"/>
              <a:ext cx="20113" cy="22639"/>
            </a:xfrm>
            <a:custGeom>
              <a:avLst/>
              <a:gdLst/>
              <a:ahLst/>
              <a:cxnLst/>
              <a:rect l="l" t="t" r="r" b="b"/>
              <a:pathLst>
                <a:path w="215" h="242" extrusionOk="0">
                  <a:moveTo>
                    <a:pt x="108" y="1"/>
                  </a:moveTo>
                  <a:lnTo>
                    <a:pt x="0" y="108"/>
                  </a:lnTo>
                  <a:lnTo>
                    <a:pt x="108" y="242"/>
                  </a:lnTo>
                  <a:cubicBezTo>
                    <a:pt x="215" y="242"/>
                    <a:pt x="215" y="108"/>
                    <a:pt x="215" y="108"/>
                  </a:cubicBezTo>
                  <a:cubicBezTo>
                    <a:pt x="215" y="108"/>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7" name="Google Shape;437;p40"/>
            <p:cNvSpPr/>
            <p:nvPr/>
          </p:nvSpPr>
          <p:spPr>
            <a:xfrm>
              <a:off x="3402148" y="3168282"/>
              <a:ext cx="20113" cy="22639"/>
            </a:xfrm>
            <a:custGeom>
              <a:avLst/>
              <a:gdLst/>
              <a:ahLst/>
              <a:cxnLst/>
              <a:rect l="l" t="t" r="r" b="b"/>
              <a:pathLst>
                <a:path w="215" h="242" extrusionOk="0">
                  <a:moveTo>
                    <a:pt x="108" y="1"/>
                  </a:moveTo>
                  <a:cubicBezTo>
                    <a:pt x="1" y="1"/>
                    <a:pt x="1" y="108"/>
                    <a:pt x="1" y="108"/>
                  </a:cubicBezTo>
                  <a:cubicBezTo>
                    <a:pt x="1" y="108"/>
                    <a:pt x="1" y="242"/>
                    <a:pt x="108" y="242"/>
                  </a:cubicBezTo>
                  <a:lnTo>
                    <a:pt x="215" y="108"/>
                  </a:ln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8" name="Google Shape;438;p40"/>
            <p:cNvSpPr/>
            <p:nvPr/>
          </p:nvSpPr>
          <p:spPr>
            <a:xfrm>
              <a:off x="2878829" y="3315997"/>
              <a:ext cx="22639" cy="20113"/>
            </a:xfrm>
            <a:custGeom>
              <a:avLst/>
              <a:gdLst/>
              <a:ahLst/>
              <a:cxnLst/>
              <a:rect l="l" t="t" r="r" b="b"/>
              <a:pathLst>
                <a:path w="242" h="215" extrusionOk="0">
                  <a:moveTo>
                    <a:pt x="135" y="1"/>
                  </a:moveTo>
                  <a:lnTo>
                    <a:pt x="1" y="108"/>
                  </a:lnTo>
                  <a:lnTo>
                    <a:pt x="135" y="215"/>
                  </a:lnTo>
                  <a:lnTo>
                    <a:pt x="242"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9" name="Google Shape;439;p40"/>
            <p:cNvSpPr/>
            <p:nvPr/>
          </p:nvSpPr>
          <p:spPr>
            <a:xfrm>
              <a:off x="3056668" y="3315997"/>
              <a:ext cx="10103" cy="20113"/>
            </a:xfrm>
            <a:custGeom>
              <a:avLst/>
              <a:gdLst/>
              <a:ahLst/>
              <a:cxnLst/>
              <a:rect l="l" t="t" r="r" b="b"/>
              <a:pathLst>
                <a:path w="108" h="215" extrusionOk="0">
                  <a:moveTo>
                    <a:pt x="107" y="1"/>
                  </a:moveTo>
                  <a:cubicBezTo>
                    <a:pt x="0" y="1"/>
                    <a:pt x="0" y="108"/>
                    <a:pt x="0" y="108"/>
                  </a:cubicBezTo>
                  <a:lnTo>
                    <a:pt x="0" y="215"/>
                  </a:lnTo>
                  <a:cubicBezTo>
                    <a:pt x="107" y="215"/>
                    <a:pt x="107" y="108"/>
                    <a:pt x="107" y="108"/>
                  </a:cubicBez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0" name="Google Shape;440;p40"/>
            <p:cNvSpPr/>
            <p:nvPr/>
          </p:nvSpPr>
          <p:spPr>
            <a:xfrm>
              <a:off x="3224403" y="3315997"/>
              <a:ext cx="20113" cy="20113"/>
            </a:xfrm>
            <a:custGeom>
              <a:avLst/>
              <a:gdLst/>
              <a:ahLst/>
              <a:cxnLst/>
              <a:rect l="l" t="t" r="r" b="b"/>
              <a:pathLst>
                <a:path w="215" h="215" extrusionOk="0">
                  <a:moveTo>
                    <a:pt x="108" y="1"/>
                  </a:moveTo>
                  <a:lnTo>
                    <a:pt x="0" y="108"/>
                  </a:lnTo>
                  <a:cubicBezTo>
                    <a:pt x="108" y="108"/>
                    <a:pt x="108" y="215"/>
                    <a:pt x="108" y="215"/>
                  </a:cubicBezTo>
                  <a:cubicBezTo>
                    <a:pt x="215" y="215"/>
                    <a:pt x="215" y="108"/>
                    <a:pt x="215" y="108"/>
                  </a:cubicBez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1" name="Google Shape;441;p40"/>
            <p:cNvSpPr/>
            <p:nvPr/>
          </p:nvSpPr>
          <p:spPr>
            <a:xfrm>
              <a:off x="3402148" y="3315997"/>
              <a:ext cx="20113" cy="20113"/>
            </a:xfrm>
            <a:custGeom>
              <a:avLst/>
              <a:gdLst/>
              <a:ahLst/>
              <a:cxnLst/>
              <a:rect l="l" t="t" r="r" b="b"/>
              <a:pathLst>
                <a:path w="215" h="215" extrusionOk="0">
                  <a:moveTo>
                    <a:pt x="108" y="1"/>
                  </a:moveTo>
                  <a:cubicBezTo>
                    <a:pt x="1" y="1"/>
                    <a:pt x="1" y="108"/>
                    <a:pt x="1" y="108"/>
                  </a:cubicBezTo>
                  <a:cubicBezTo>
                    <a:pt x="1" y="108"/>
                    <a:pt x="1" y="215"/>
                    <a:pt x="108" y="215"/>
                  </a:cubicBezTo>
                  <a:lnTo>
                    <a:pt x="215" y="108"/>
                  </a:ln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2" name="Google Shape;442;p40"/>
            <p:cNvSpPr/>
            <p:nvPr/>
          </p:nvSpPr>
          <p:spPr>
            <a:xfrm>
              <a:off x="2878829" y="3461281"/>
              <a:ext cx="22639" cy="20113"/>
            </a:xfrm>
            <a:custGeom>
              <a:avLst/>
              <a:gdLst/>
              <a:ahLst/>
              <a:cxnLst/>
              <a:rect l="l" t="t" r="r" b="b"/>
              <a:pathLst>
                <a:path w="242" h="215" extrusionOk="0">
                  <a:moveTo>
                    <a:pt x="135" y="0"/>
                  </a:moveTo>
                  <a:cubicBezTo>
                    <a:pt x="135" y="0"/>
                    <a:pt x="1" y="0"/>
                    <a:pt x="1" y="107"/>
                  </a:cubicBezTo>
                  <a:lnTo>
                    <a:pt x="135" y="214"/>
                  </a:lnTo>
                  <a:lnTo>
                    <a:pt x="242" y="107"/>
                  </a:lnTo>
                  <a:cubicBezTo>
                    <a:pt x="242" y="0"/>
                    <a:pt x="135" y="0"/>
                    <a:pt x="1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3" name="Google Shape;443;p40"/>
            <p:cNvSpPr/>
            <p:nvPr/>
          </p:nvSpPr>
          <p:spPr>
            <a:xfrm>
              <a:off x="3056668" y="3461281"/>
              <a:ext cx="10103" cy="20113"/>
            </a:xfrm>
            <a:custGeom>
              <a:avLst/>
              <a:gdLst/>
              <a:ahLst/>
              <a:cxnLst/>
              <a:rect l="l" t="t" r="r" b="b"/>
              <a:pathLst>
                <a:path w="108" h="215" extrusionOk="0">
                  <a:moveTo>
                    <a:pt x="107" y="0"/>
                  </a:moveTo>
                  <a:cubicBezTo>
                    <a:pt x="0" y="0"/>
                    <a:pt x="0" y="0"/>
                    <a:pt x="0" y="107"/>
                  </a:cubicBezTo>
                  <a:lnTo>
                    <a:pt x="0" y="214"/>
                  </a:lnTo>
                  <a:cubicBezTo>
                    <a:pt x="107" y="214"/>
                    <a:pt x="107" y="107"/>
                    <a:pt x="107" y="107"/>
                  </a:cubicBezTo>
                  <a:lnTo>
                    <a:pt x="1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4" name="Google Shape;444;p40"/>
            <p:cNvSpPr/>
            <p:nvPr/>
          </p:nvSpPr>
          <p:spPr>
            <a:xfrm>
              <a:off x="3224403" y="3461281"/>
              <a:ext cx="20113" cy="20113"/>
            </a:xfrm>
            <a:custGeom>
              <a:avLst/>
              <a:gdLst/>
              <a:ahLst/>
              <a:cxnLst/>
              <a:rect l="l" t="t" r="r" b="b"/>
              <a:pathLst>
                <a:path w="215" h="215" extrusionOk="0">
                  <a:moveTo>
                    <a:pt x="108" y="0"/>
                  </a:moveTo>
                  <a:cubicBezTo>
                    <a:pt x="108" y="0"/>
                    <a:pt x="0" y="0"/>
                    <a:pt x="0" y="107"/>
                  </a:cubicBezTo>
                  <a:cubicBezTo>
                    <a:pt x="108" y="107"/>
                    <a:pt x="108" y="107"/>
                    <a:pt x="108" y="214"/>
                  </a:cubicBezTo>
                  <a:cubicBezTo>
                    <a:pt x="215" y="214"/>
                    <a:pt x="215" y="107"/>
                    <a:pt x="215" y="107"/>
                  </a:cubicBezTo>
                  <a:cubicBezTo>
                    <a:pt x="215" y="0"/>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5" name="Google Shape;445;p40"/>
            <p:cNvSpPr/>
            <p:nvPr/>
          </p:nvSpPr>
          <p:spPr>
            <a:xfrm>
              <a:off x="3402148" y="3461281"/>
              <a:ext cx="20113" cy="20113"/>
            </a:xfrm>
            <a:custGeom>
              <a:avLst/>
              <a:gdLst/>
              <a:ahLst/>
              <a:cxnLst/>
              <a:rect l="l" t="t" r="r" b="b"/>
              <a:pathLst>
                <a:path w="215" h="215" extrusionOk="0">
                  <a:moveTo>
                    <a:pt x="108" y="0"/>
                  </a:moveTo>
                  <a:cubicBezTo>
                    <a:pt x="1" y="0"/>
                    <a:pt x="1" y="0"/>
                    <a:pt x="1" y="107"/>
                  </a:cubicBezTo>
                  <a:cubicBezTo>
                    <a:pt x="1" y="107"/>
                    <a:pt x="1" y="214"/>
                    <a:pt x="108" y="214"/>
                  </a:cubicBezTo>
                  <a:lnTo>
                    <a:pt x="215" y="107"/>
                  </a:lnTo>
                  <a:cubicBezTo>
                    <a:pt x="215" y="0"/>
                    <a:pt x="108"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6" name="Google Shape;446;p40"/>
            <p:cNvSpPr/>
            <p:nvPr/>
          </p:nvSpPr>
          <p:spPr>
            <a:xfrm>
              <a:off x="2878829" y="3606470"/>
              <a:ext cx="22639" cy="10103"/>
            </a:xfrm>
            <a:custGeom>
              <a:avLst/>
              <a:gdLst/>
              <a:ahLst/>
              <a:cxnLst/>
              <a:rect l="l" t="t" r="r" b="b"/>
              <a:pathLst>
                <a:path w="242" h="108" extrusionOk="0">
                  <a:moveTo>
                    <a:pt x="135" y="1"/>
                  </a:moveTo>
                  <a:cubicBezTo>
                    <a:pt x="135" y="1"/>
                    <a:pt x="1" y="1"/>
                    <a:pt x="1" y="108"/>
                  </a:cubicBezTo>
                  <a:lnTo>
                    <a:pt x="242" y="108"/>
                  </a:lnTo>
                  <a:cubicBezTo>
                    <a:pt x="242" y="1"/>
                    <a:pt x="135" y="1"/>
                    <a:pt x="1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7" name="Google Shape;447;p40"/>
            <p:cNvSpPr/>
            <p:nvPr/>
          </p:nvSpPr>
          <p:spPr>
            <a:xfrm>
              <a:off x="3056668" y="3606470"/>
              <a:ext cx="10103" cy="15342"/>
            </a:xfrm>
            <a:custGeom>
              <a:avLst/>
              <a:gdLst/>
              <a:ahLst/>
              <a:cxnLst/>
              <a:rect l="l" t="t" r="r" b="b"/>
              <a:pathLst>
                <a:path w="108" h="164" extrusionOk="0">
                  <a:moveTo>
                    <a:pt x="107" y="1"/>
                  </a:moveTo>
                  <a:cubicBezTo>
                    <a:pt x="0" y="1"/>
                    <a:pt x="0" y="1"/>
                    <a:pt x="0" y="108"/>
                  </a:cubicBezTo>
                  <a:cubicBezTo>
                    <a:pt x="32" y="148"/>
                    <a:pt x="55" y="164"/>
                    <a:pt x="70" y="164"/>
                  </a:cubicBezTo>
                  <a:cubicBezTo>
                    <a:pt x="107" y="164"/>
                    <a:pt x="107" y="76"/>
                    <a:pt x="1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8" name="Google Shape;448;p40"/>
            <p:cNvSpPr/>
            <p:nvPr/>
          </p:nvSpPr>
          <p:spPr>
            <a:xfrm>
              <a:off x="3224403" y="3606470"/>
              <a:ext cx="20113" cy="15342"/>
            </a:xfrm>
            <a:custGeom>
              <a:avLst/>
              <a:gdLst/>
              <a:ahLst/>
              <a:cxnLst/>
              <a:rect l="l" t="t" r="r" b="b"/>
              <a:pathLst>
                <a:path w="215" h="164" extrusionOk="0">
                  <a:moveTo>
                    <a:pt x="108" y="1"/>
                  </a:moveTo>
                  <a:cubicBezTo>
                    <a:pt x="108" y="1"/>
                    <a:pt x="0" y="1"/>
                    <a:pt x="0" y="108"/>
                  </a:cubicBezTo>
                  <a:lnTo>
                    <a:pt x="108" y="108"/>
                  </a:lnTo>
                  <a:cubicBezTo>
                    <a:pt x="140" y="148"/>
                    <a:pt x="162" y="164"/>
                    <a:pt x="178" y="164"/>
                  </a:cubicBezTo>
                  <a:cubicBezTo>
                    <a:pt x="215" y="164"/>
                    <a:pt x="215" y="76"/>
                    <a:pt x="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9" name="Google Shape;449;p40"/>
            <p:cNvSpPr/>
            <p:nvPr/>
          </p:nvSpPr>
          <p:spPr>
            <a:xfrm>
              <a:off x="3402148" y="3606470"/>
              <a:ext cx="20113" cy="10103"/>
            </a:xfrm>
            <a:custGeom>
              <a:avLst/>
              <a:gdLst/>
              <a:ahLst/>
              <a:cxnLst/>
              <a:rect l="l" t="t" r="r" b="b"/>
              <a:pathLst>
                <a:path w="215" h="108" extrusionOk="0">
                  <a:moveTo>
                    <a:pt x="108" y="1"/>
                  </a:moveTo>
                  <a:cubicBezTo>
                    <a:pt x="1" y="1"/>
                    <a:pt x="1" y="1"/>
                    <a:pt x="1" y="108"/>
                  </a:cubicBezTo>
                  <a:lnTo>
                    <a:pt x="215" y="108"/>
                  </a:lnTo>
                  <a:cubicBezTo>
                    <a:pt x="215" y="1"/>
                    <a:pt x="108"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0" name="Google Shape;450;p40"/>
            <p:cNvSpPr/>
            <p:nvPr/>
          </p:nvSpPr>
          <p:spPr>
            <a:xfrm>
              <a:off x="2878829" y="3754186"/>
              <a:ext cx="22639" cy="10103"/>
            </a:xfrm>
            <a:custGeom>
              <a:avLst/>
              <a:gdLst/>
              <a:ahLst/>
              <a:cxnLst/>
              <a:rect l="l" t="t" r="r" b="b"/>
              <a:pathLst>
                <a:path w="242" h="108" extrusionOk="0">
                  <a:moveTo>
                    <a:pt x="135" y="1"/>
                  </a:moveTo>
                  <a:cubicBezTo>
                    <a:pt x="135" y="1"/>
                    <a:pt x="1" y="1"/>
                    <a:pt x="1" y="108"/>
                  </a:cubicBezTo>
                  <a:lnTo>
                    <a:pt x="242" y="108"/>
                  </a:lnTo>
                  <a:cubicBezTo>
                    <a:pt x="242" y="1"/>
                    <a:pt x="135" y="1"/>
                    <a:pt x="1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1" name="Google Shape;451;p40"/>
            <p:cNvSpPr/>
            <p:nvPr/>
          </p:nvSpPr>
          <p:spPr>
            <a:xfrm>
              <a:off x="3056668" y="3754186"/>
              <a:ext cx="10103" cy="10103"/>
            </a:xfrm>
            <a:custGeom>
              <a:avLst/>
              <a:gdLst/>
              <a:ahLst/>
              <a:cxnLst/>
              <a:rect l="l" t="t" r="r" b="b"/>
              <a:pathLst>
                <a:path w="108" h="108" extrusionOk="0">
                  <a:moveTo>
                    <a:pt x="107" y="1"/>
                  </a:moveTo>
                  <a:cubicBezTo>
                    <a:pt x="0" y="1"/>
                    <a:pt x="0" y="1"/>
                    <a:pt x="0" y="108"/>
                  </a:cubicBezTo>
                  <a:lnTo>
                    <a:pt x="107" y="108"/>
                  </a:ln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2" name="Google Shape;452;p40"/>
            <p:cNvSpPr/>
            <p:nvPr/>
          </p:nvSpPr>
          <p:spPr>
            <a:xfrm>
              <a:off x="3224403" y="3754186"/>
              <a:ext cx="20113" cy="10103"/>
            </a:xfrm>
            <a:custGeom>
              <a:avLst/>
              <a:gdLst/>
              <a:ahLst/>
              <a:cxnLst/>
              <a:rect l="l" t="t" r="r" b="b"/>
              <a:pathLst>
                <a:path w="215" h="108" extrusionOk="0">
                  <a:moveTo>
                    <a:pt x="108" y="1"/>
                  </a:moveTo>
                  <a:cubicBezTo>
                    <a:pt x="108" y="1"/>
                    <a:pt x="0" y="1"/>
                    <a:pt x="0" y="108"/>
                  </a:cubicBezTo>
                  <a:lnTo>
                    <a:pt x="215" y="108"/>
                  </a:ln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3" name="Google Shape;453;p40"/>
            <p:cNvSpPr/>
            <p:nvPr/>
          </p:nvSpPr>
          <p:spPr>
            <a:xfrm>
              <a:off x="3402148" y="3754186"/>
              <a:ext cx="20113" cy="10103"/>
            </a:xfrm>
            <a:custGeom>
              <a:avLst/>
              <a:gdLst/>
              <a:ahLst/>
              <a:cxnLst/>
              <a:rect l="l" t="t" r="r" b="b"/>
              <a:pathLst>
                <a:path w="215" h="108" extrusionOk="0">
                  <a:moveTo>
                    <a:pt x="108" y="1"/>
                  </a:moveTo>
                  <a:cubicBezTo>
                    <a:pt x="1" y="1"/>
                    <a:pt x="1" y="1"/>
                    <a:pt x="1" y="108"/>
                  </a:cubicBezTo>
                  <a:lnTo>
                    <a:pt x="215" y="108"/>
                  </a:lnTo>
                  <a:cubicBezTo>
                    <a:pt x="215" y="1"/>
                    <a:pt x="108"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454" name="Google Shape;454;p40"/>
          <p:cNvGrpSpPr/>
          <p:nvPr/>
        </p:nvGrpSpPr>
        <p:grpSpPr>
          <a:xfrm>
            <a:off x="7628229" y="294780"/>
            <a:ext cx="543432" cy="741197"/>
            <a:chOff x="2878829" y="3023092"/>
            <a:chExt cx="543432" cy="741197"/>
          </a:xfrm>
        </p:grpSpPr>
        <p:sp>
          <p:nvSpPr>
            <p:cNvPr id="455" name="Google Shape;455;p40"/>
            <p:cNvSpPr/>
            <p:nvPr/>
          </p:nvSpPr>
          <p:spPr>
            <a:xfrm>
              <a:off x="2878829" y="3023092"/>
              <a:ext cx="22639" cy="20113"/>
            </a:xfrm>
            <a:custGeom>
              <a:avLst/>
              <a:gdLst/>
              <a:ahLst/>
              <a:cxnLst/>
              <a:rect l="l" t="t" r="r" b="b"/>
              <a:pathLst>
                <a:path w="242" h="215" extrusionOk="0">
                  <a:moveTo>
                    <a:pt x="135" y="0"/>
                  </a:moveTo>
                  <a:lnTo>
                    <a:pt x="1" y="107"/>
                  </a:lnTo>
                  <a:cubicBezTo>
                    <a:pt x="1" y="214"/>
                    <a:pt x="135" y="214"/>
                    <a:pt x="135" y="214"/>
                  </a:cubicBezTo>
                  <a:cubicBezTo>
                    <a:pt x="135" y="214"/>
                    <a:pt x="242" y="214"/>
                    <a:pt x="242" y="107"/>
                  </a:cubicBezTo>
                  <a:lnTo>
                    <a:pt x="13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6" name="Google Shape;456;p40"/>
            <p:cNvSpPr/>
            <p:nvPr/>
          </p:nvSpPr>
          <p:spPr>
            <a:xfrm>
              <a:off x="3056668" y="3023092"/>
              <a:ext cx="10103" cy="20113"/>
            </a:xfrm>
            <a:custGeom>
              <a:avLst/>
              <a:gdLst/>
              <a:ahLst/>
              <a:cxnLst/>
              <a:rect l="l" t="t" r="r" b="b"/>
              <a:pathLst>
                <a:path w="108" h="215" extrusionOk="0">
                  <a:moveTo>
                    <a:pt x="107" y="0"/>
                  </a:moveTo>
                  <a:cubicBezTo>
                    <a:pt x="0" y="0"/>
                    <a:pt x="0" y="107"/>
                    <a:pt x="0" y="107"/>
                  </a:cubicBezTo>
                  <a:lnTo>
                    <a:pt x="0" y="214"/>
                  </a:lnTo>
                  <a:cubicBezTo>
                    <a:pt x="107" y="214"/>
                    <a:pt x="107" y="214"/>
                    <a:pt x="107" y="107"/>
                  </a:cubicBezTo>
                  <a:lnTo>
                    <a:pt x="1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7" name="Google Shape;457;p40"/>
            <p:cNvSpPr/>
            <p:nvPr/>
          </p:nvSpPr>
          <p:spPr>
            <a:xfrm>
              <a:off x="3224403" y="3023092"/>
              <a:ext cx="20113" cy="20113"/>
            </a:xfrm>
            <a:custGeom>
              <a:avLst/>
              <a:gdLst/>
              <a:ahLst/>
              <a:cxnLst/>
              <a:rect l="l" t="t" r="r" b="b"/>
              <a:pathLst>
                <a:path w="215" h="215" extrusionOk="0">
                  <a:moveTo>
                    <a:pt x="108" y="0"/>
                  </a:moveTo>
                  <a:lnTo>
                    <a:pt x="0" y="107"/>
                  </a:lnTo>
                  <a:lnTo>
                    <a:pt x="108" y="214"/>
                  </a:lnTo>
                  <a:cubicBezTo>
                    <a:pt x="215" y="214"/>
                    <a:pt x="215" y="214"/>
                    <a:pt x="215" y="107"/>
                  </a:cubicBezTo>
                  <a:cubicBezTo>
                    <a:pt x="215" y="107"/>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8" name="Google Shape;458;p40"/>
            <p:cNvSpPr/>
            <p:nvPr/>
          </p:nvSpPr>
          <p:spPr>
            <a:xfrm>
              <a:off x="3402148" y="3023092"/>
              <a:ext cx="20113" cy="20113"/>
            </a:xfrm>
            <a:custGeom>
              <a:avLst/>
              <a:gdLst/>
              <a:ahLst/>
              <a:cxnLst/>
              <a:rect l="l" t="t" r="r" b="b"/>
              <a:pathLst>
                <a:path w="215" h="215" extrusionOk="0">
                  <a:moveTo>
                    <a:pt x="108" y="0"/>
                  </a:moveTo>
                  <a:cubicBezTo>
                    <a:pt x="1" y="0"/>
                    <a:pt x="1" y="107"/>
                    <a:pt x="1" y="107"/>
                  </a:cubicBezTo>
                  <a:cubicBezTo>
                    <a:pt x="1" y="214"/>
                    <a:pt x="1" y="214"/>
                    <a:pt x="108" y="214"/>
                  </a:cubicBezTo>
                  <a:cubicBezTo>
                    <a:pt x="108" y="214"/>
                    <a:pt x="215" y="214"/>
                    <a:pt x="215" y="107"/>
                  </a:cubicBezTo>
                  <a:lnTo>
                    <a:pt x="10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9" name="Google Shape;459;p40"/>
            <p:cNvSpPr/>
            <p:nvPr/>
          </p:nvSpPr>
          <p:spPr>
            <a:xfrm>
              <a:off x="2878829" y="3168282"/>
              <a:ext cx="22639" cy="22639"/>
            </a:xfrm>
            <a:custGeom>
              <a:avLst/>
              <a:gdLst/>
              <a:ahLst/>
              <a:cxnLst/>
              <a:rect l="l" t="t" r="r" b="b"/>
              <a:pathLst>
                <a:path w="242" h="242" extrusionOk="0">
                  <a:moveTo>
                    <a:pt x="135" y="1"/>
                  </a:moveTo>
                  <a:lnTo>
                    <a:pt x="1" y="108"/>
                  </a:lnTo>
                  <a:lnTo>
                    <a:pt x="135" y="242"/>
                  </a:lnTo>
                  <a:lnTo>
                    <a:pt x="242"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0" name="Google Shape;460;p40"/>
            <p:cNvSpPr/>
            <p:nvPr/>
          </p:nvSpPr>
          <p:spPr>
            <a:xfrm>
              <a:off x="3056668" y="3168282"/>
              <a:ext cx="10103" cy="22639"/>
            </a:xfrm>
            <a:custGeom>
              <a:avLst/>
              <a:gdLst/>
              <a:ahLst/>
              <a:cxnLst/>
              <a:rect l="l" t="t" r="r" b="b"/>
              <a:pathLst>
                <a:path w="108" h="242" extrusionOk="0">
                  <a:moveTo>
                    <a:pt x="107" y="1"/>
                  </a:moveTo>
                  <a:cubicBezTo>
                    <a:pt x="0" y="1"/>
                    <a:pt x="0" y="108"/>
                    <a:pt x="0" y="108"/>
                  </a:cubicBezTo>
                  <a:cubicBezTo>
                    <a:pt x="0" y="108"/>
                    <a:pt x="0" y="242"/>
                    <a:pt x="107" y="242"/>
                  </a:cubicBezTo>
                  <a:lnTo>
                    <a:pt x="107" y="108"/>
                  </a:ln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1" name="Google Shape;461;p40"/>
            <p:cNvSpPr/>
            <p:nvPr/>
          </p:nvSpPr>
          <p:spPr>
            <a:xfrm>
              <a:off x="3224403" y="3168282"/>
              <a:ext cx="20113" cy="22639"/>
            </a:xfrm>
            <a:custGeom>
              <a:avLst/>
              <a:gdLst/>
              <a:ahLst/>
              <a:cxnLst/>
              <a:rect l="l" t="t" r="r" b="b"/>
              <a:pathLst>
                <a:path w="215" h="242" extrusionOk="0">
                  <a:moveTo>
                    <a:pt x="108" y="1"/>
                  </a:moveTo>
                  <a:lnTo>
                    <a:pt x="0" y="108"/>
                  </a:lnTo>
                  <a:lnTo>
                    <a:pt x="108" y="242"/>
                  </a:lnTo>
                  <a:cubicBezTo>
                    <a:pt x="215" y="242"/>
                    <a:pt x="215" y="108"/>
                    <a:pt x="215" y="108"/>
                  </a:cubicBezTo>
                  <a:cubicBezTo>
                    <a:pt x="215" y="108"/>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2" name="Google Shape;462;p40"/>
            <p:cNvSpPr/>
            <p:nvPr/>
          </p:nvSpPr>
          <p:spPr>
            <a:xfrm>
              <a:off x="3402148" y="3168282"/>
              <a:ext cx="20113" cy="22639"/>
            </a:xfrm>
            <a:custGeom>
              <a:avLst/>
              <a:gdLst/>
              <a:ahLst/>
              <a:cxnLst/>
              <a:rect l="l" t="t" r="r" b="b"/>
              <a:pathLst>
                <a:path w="215" h="242" extrusionOk="0">
                  <a:moveTo>
                    <a:pt x="108" y="1"/>
                  </a:moveTo>
                  <a:cubicBezTo>
                    <a:pt x="1" y="1"/>
                    <a:pt x="1" y="108"/>
                    <a:pt x="1" y="108"/>
                  </a:cubicBezTo>
                  <a:cubicBezTo>
                    <a:pt x="1" y="108"/>
                    <a:pt x="1" y="242"/>
                    <a:pt x="108" y="242"/>
                  </a:cubicBezTo>
                  <a:lnTo>
                    <a:pt x="215" y="108"/>
                  </a:ln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3" name="Google Shape;463;p40"/>
            <p:cNvSpPr/>
            <p:nvPr/>
          </p:nvSpPr>
          <p:spPr>
            <a:xfrm>
              <a:off x="2878829" y="3315997"/>
              <a:ext cx="22639" cy="20113"/>
            </a:xfrm>
            <a:custGeom>
              <a:avLst/>
              <a:gdLst/>
              <a:ahLst/>
              <a:cxnLst/>
              <a:rect l="l" t="t" r="r" b="b"/>
              <a:pathLst>
                <a:path w="242" h="215" extrusionOk="0">
                  <a:moveTo>
                    <a:pt x="135" y="1"/>
                  </a:moveTo>
                  <a:lnTo>
                    <a:pt x="1" y="108"/>
                  </a:lnTo>
                  <a:lnTo>
                    <a:pt x="135" y="215"/>
                  </a:lnTo>
                  <a:lnTo>
                    <a:pt x="242"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4" name="Google Shape;464;p40"/>
            <p:cNvSpPr/>
            <p:nvPr/>
          </p:nvSpPr>
          <p:spPr>
            <a:xfrm>
              <a:off x="3056668" y="3315997"/>
              <a:ext cx="10103" cy="20113"/>
            </a:xfrm>
            <a:custGeom>
              <a:avLst/>
              <a:gdLst/>
              <a:ahLst/>
              <a:cxnLst/>
              <a:rect l="l" t="t" r="r" b="b"/>
              <a:pathLst>
                <a:path w="108" h="215" extrusionOk="0">
                  <a:moveTo>
                    <a:pt x="107" y="1"/>
                  </a:moveTo>
                  <a:cubicBezTo>
                    <a:pt x="0" y="1"/>
                    <a:pt x="0" y="108"/>
                    <a:pt x="0" y="108"/>
                  </a:cubicBezTo>
                  <a:lnTo>
                    <a:pt x="0" y="215"/>
                  </a:lnTo>
                  <a:cubicBezTo>
                    <a:pt x="107" y="215"/>
                    <a:pt x="107" y="108"/>
                    <a:pt x="107" y="108"/>
                  </a:cubicBez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5" name="Google Shape;465;p40"/>
            <p:cNvSpPr/>
            <p:nvPr/>
          </p:nvSpPr>
          <p:spPr>
            <a:xfrm>
              <a:off x="3224403" y="3315997"/>
              <a:ext cx="20113" cy="20113"/>
            </a:xfrm>
            <a:custGeom>
              <a:avLst/>
              <a:gdLst/>
              <a:ahLst/>
              <a:cxnLst/>
              <a:rect l="l" t="t" r="r" b="b"/>
              <a:pathLst>
                <a:path w="215" h="215" extrusionOk="0">
                  <a:moveTo>
                    <a:pt x="108" y="1"/>
                  </a:moveTo>
                  <a:lnTo>
                    <a:pt x="0" y="108"/>
                  </a:lnTo>
                  <a:cubicBezTo>
                    <a:pt x="108" y="108"/>
                    <a:pt x="108" y="215"/>
                    <a:pt x="108" y="215"/>
                  </a:cubicBezTo>
                  <a:cubicBezTo>
                    <a:pt x="215" y="215"/>
                    <a:pt x="215" y="108"/>
                    <a:pt x="215" y="108"/>
                  </a:cubicBez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6" name="Google Shape;466;p40"/>
            <p:cNvSpPr/>
            <p:nvPr/>
          </p:nvSpPr>
          <p:spPr>
            <a:xfrm>
              <a:off x="3402148" y="3315997"/>
              <a:ext cx="20113" cy="20113"/>
            </a:xfrm>
            <a:custGeom>
              <a:avLst/>
              <a:gdLst/>
              <a:ahLst/>
              <a:cxnLst/>
              <a:rect l="l" t="t" r="r" b="b"/>
              <a:pathLst>
                <a:path w="215" h="215" extrusionOk="0">
                  <a:moveTo>
                    <a:pt x="108" y="1"/>
                  </a:moveTo>
                  <a:cubicBezTo>
                    <a:pt x="1" y="1"/>
                    <a:pt x="1" y="108"/>
                    <a:pt x="1" y="108"/>
                  </a:cubicBezTo>
                  <a:cubicBezTo>
                    <a:pt x="1" y="108"/>
                    <a:pt x="1" y="215"/>
                    <a:pt x="108" y="215"/>
                  </a:cubicBezTo>
                  <a:lnTo>
                    <a:pt x="215" y="108"/>
                  </a:ln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7" name="Google Shape;467;p40"/>
            <p:cNvSpPr/>
            <p:nvPr/>
          </p:nvSpPr>
          <p:spPr>
            <a:xfrm>
              <a:off x="2878829" y="3461281"/>
              <a:ext cx="22639" cy="20113"/>
            </a:xfrm>
            <a:custGeom>
              <a:avLst/>
              <a:gdLst/>
              <a:ahLst/>
              <a:cxnLst/>
              <a:rect l="l" t="t" r="r" b="b"/>
              <a:pathLst>
                <a:path w="242" h="215" extrusionOk="0">
                  <a:moveTo>
                    <a:pt x="135" y="0"/>
                  </a:moveTo>
                  <a:cubicBezTo>
                    <a:pt x="135" y="0"/>
                    <a:pt x="1" y="0"/>
                    <a:pt x="1" y="107"/>
                  </a:cubicBezTo>
                  <a:lnTo>
                    <a:pt x="135" y="214"/>
                  </a:lnTo>
                  <a:lnTo>
                    <a:pt x="242" y="107"/>
                  </a:lnTo>
                  <a:cubicBezTo>
                    <a:pt x="242" y="0"/>
                    <a:pt x="135" y="0"/>
                    <a:pt x="1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8" name="Google Shape;468;p40"/>
            <p:cNvSpPr/>
            <p:nvPr/>
          </p:nvSpPr>
          <p:spPr>
            <a:xfrm>
              <a:off x="3056668" y="3461281"/>
              <a:ext cx="10103" cy="20113"/>
            </a:xfrm>
            <a:custGeom>
              <a:avLst/>
              <a:gdLst/>
              <a:ahLst/>
              <a:cxnLst/>
              <a:rect l="l" t="t" r="r" b="b"/>
              <a:pathLst>
                <a:path w="108" h="215" extrusionOk="0">
                  <a:moveTo>
                    <a:pt x="107" y="0"/>
                  </a:moveTo>
                  <a:cubicBezTo>
                    <a:pt x="0" y="0"/>
                    <a:pt x="0" y="0"/>
                    <a:pt x="0" y="107"/>
                  </a:cubicBezTo>
                  <a:lnTo>
                    <a:pt x="0" y="214"/>
                  </a:lnTo>
                  <a:cubicBezTo>
                    <a:pt x="107" y="214"/>
                    <a:pt x="107" y="107"/>
                    <a:pt x="107" y="107"/>
                  </a:cubicBezTo>
                  <a:lnTo>
                    <a:pt x="1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9" name="Google Shape;469;p40"/>
            <p:cNvSpPr/>
            <p:nvPr/>
          </p:nvSpPr>
          <p:spPr>
            <a:xfrm>
              <a:off x="3224403" y="3461281"/>
              <a:ext cx="20113" cy="20113"/>
            </a:xfrm>
            <a:custGeom>
              <a:avLst/>
              <a:gdLst/>
              <a:ahLst/>
              <a:cxnLst/>
              <a:rect l="l" t="t" r="r" b="b"/>
              <a:pathLst>
                <a:path w="215" h="215" extrusionOk="0">
                  <a:moveTo>
                    <a:pt x="108" y="0"/>
                  </a:moveTo>
                  <a:cubicBezTo>
                    <a:pt x="108" y="0"/>
                    <a:pt x="0" y="0"/>
                    <a:pt x="0" y="107"/>
                  </a:cubicBezTo>
                  <a:cubicBezTo>
                    <a:pt x="108" y="107"/>
                    <a:pt x="108" y="107"/>
                    <a:pt x="108" y="214"/>
                  </a:cubicBezTo>
                  <a:cubicBezTo>
                    <a:pt x="215" y="214"/>
                    <a:pt x="215" y="107"/>
                    <a:pt x="215" y="107"/>
                  </a:cubicBezTo>
                  <a:cubicBezTo>
                    <a:pt x="215" y="0"/>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0" name="Google Shape;470;p40"/>
            <p:cNvSpPr/>
            <p:nvPr/>
          </p:nvSpPr>
          <p:spPr>
            <a:xfrm>
              <a:off x="3402148" y="3461281"/>
              <a:ext cx="20113" cy="20113"/>
            </a:xfrm>
            <a:custGeom>
              <a:avLst/>
              <a:gdLst/>
              <a:ahLst/>
              <a:cxnLst/>
              <a:rect l="l" t="t" r="r" b="b"/>
              <a:pathLst>
                <a:path w="215" h="215" extrusionOk="0">
                  <a:moveTo>
                    <a:pt x="108" y="0"/>
                  </a:moveTo>
                  <a:cubicBezTo>
                    <a:pt x="1" y="0"/>
                    <a:pt x="1" y="0"/>
                    <a:pt x="1" y="107"/>
                  </a:cubicBezTo>
                  <a:cubicBezTo>
                    <a:pt x="1" y="107"/>
                    <a:pt x="1" y="214"/>
                    <a:pt x="108" y="214"/>
                  </a:cubicBezTo>
                  <a:lnTo>
                    <a:pt x="215" y="107"/>
                  </a:lnTo>
                  <a:cubicBezTo>
                    <a:pt x="215" y="0"/>
                    <a:pt x="108"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1" name="Google Shape;471;p40"/>
            <p:cNvSpPr/>
            <p:nvPr/>
          </p:nvSpPr>
          <p:spPr>
            <a:xfrm>
              <a:off x="2878829" y="3606470"/>
              <a:ext cx="22639" cy="10103"/>
            </a:xfrm>
            <a:custGeom>
              <a:avLst/>
              <a:gdLst/>
              <a:ahLst/>
              <a:cxnLst/>
              <a:rect l="l" t="t" r="r" b="b"/>
              <a:pathLst>
                <a:path w="242" h="108" extrusionOk="0">
                  <a:moveTo>
                    <a:pt x="135" y="1"/>
                  </a:moveTo>
                  <a:cubicBezTo>
                    <a:pt x="135" y="1"/>
                    <a:pt x="1" y="1"/>
                    <a:pt x="1" y="108"/>
                  </a:cubicBezTo>
                  <a:lnTo>
                    <a:pt x="242" y="108"/>
                  </a:lnTo>
                  <a:cubicBezTo>
                    <a:pt x="242" y="1"/>
                    <a:pt x="135" y="1"/>
                    <a:pt x="1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2" name="Google Shape;472;p40"/>
            <p:cNvSpPr/>
            <p:nvPr/>
          </p:nvSpPr>
          <p:spPr>
            <a:xfrm>
              <a:off x="3056668" y="3606470"/>
              <a:ext cx="10103" cy="15342"/>
            </a:xfrm>
            <a:custGeom>
              <a:avLst/>
              <a:gdLst/>
              <a:ahLst/>
              <a:cxnLst/>
              <a:rect l="l" t="t" r="r" b="b"/>
              <a:pathLst>
                <a:path w="108" h="164" extrusionOk="0">
                  <a:moveTo>
                    <a:pt x="107" y="1"/>
                  </a:moveTo>
                  <a:cubicBezTo>
                    <a:pt x="0" y="1"/>
                    <a:pt x="0" y="1"/>
                    <a:pt x="0" y="108"/>
                  </a:cubicBezTo>
                  <a:cubicBezTo>
                    <a:pt x="32" y="148"/>
                    <a:pt x="55" y="164"/>
                    <a:pt x="70" y="164"/>
                  </a:cubicBezTo>
                  <a:cubicBezTo>
                    <a:pt x="107" y="164"/>
                    <a:pt x="107" y="76"/>
                    <a:pt x="1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3" name="Google Shape;473;p40"/>
            <p:cNvSpPr/>
            <p:nvPr/>
          </p:nvSpPr>
          <p:spPr>
            <a:xfrm>
              <a:off x="3224403" y="3606470"/>
              <a:ext cx="20113" cy="15342"/>
            </a:xfrm>
            <a:custGeom>
              <a:avLst/>
              <a:gdLst/>
              <a:ahLst/>
              <a:cxnLst/>
              <a:rect l="l" t="t" r="r" b="b"/>
              <a:pathLst>
                <a:path w="215" h="164" extrusionOk="0">
                  <a:moveTo>
                    <a:pt x="108" y="1"/>
                  </a:moveTo>
                  <a:cubicBezTo>
                    <a:pt x="108" y="1"/>
                    <a:pt x="0" y="1"/>
                    <a:pt x="0" y="108"/>
                  </a:cubicBezTo>
                  <a:lnTo>
                    <a:pt x="108" y="108"/>
                  </a:lnTo>
                  <a:cubicBezTo>
                    <a:pt x="140" y="148"/>
                    <a:pt x="162" y="164"/>
                    <a:pt x="178" y="164"/>
                  </a:cubicBezTo>
                  <a:cubicBezTo>
                    <a:pt x="215" y="164"/>
                    <a:pt x="215" y="76"/>
                    <a:pt x="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4" name="Google Shape;474;p40"/>
            <p:cNvSpPr/>
            <p:nvPr/>
          </p:nvSpPr>
          <p:spPr>
            <a:xfrm>
              <a:off x="3402148" y="3606470"/>
              <a:ext cx="20113" cy="10103"/>
            </a:xfrm>
            <a:custGeom>
              <a:avLst/>
              <a:gdLst/>
              <a:ahLst/>
              <a:cxnLst/>
              <a:rect l="l" t="t" r="r" b="b"/>
              <a:pathLst>
                <a:path w="215" h="108" extrusionOk="0">
                  <a:moveTo>
                    <a:pt x="108" y="1"/>
                  </a:moveTo>
                  <a:cubicBezTo>
                    <a:pt x="1" y="1"/>
                    <a:pt x="1" y="1"/>
                    <a:pt x="1" y="108"/>
                  </a:cubicBezTo>
                  <a:lnTo>
                    <a:pt x="215" y="108"/>
                  </a:lnTo>
                  <a:cubicBezTo>
                    <a:pt x="215" y="1"/>
                    <a:pt x="108"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5" name="Google Shape;475;p40"/>
            <p:cNvSpPr/>
            <p:nvPr/>
          </p:nvSpPr>
          <p:spPr>
            <a:xfrm>
              <a:off x="2878829" y="3754186"/>
              <a:ext cx="22639" cy="10103"/>
            </a:xfrm>
            <a:custGeom>
              <a:avLst/>
              <a:gdLst/>
              <a:ahLst/>
              <a:cxnLst/>
              <a:rect l="l" t="t" r="r" b="b"/>
              <a:pathLst>
                <a:path w="242" h="108" extrusionOk="0">
                  <a:moveTo>
                    <a:pt x="135" y="1"/>
                  </a:moveTo>
                  <a:cubicBezTo>
                    <a:pt x="135" y="1"/>
                    <a:pt x="1" y="1"/>
                    <a:pt x="1" y="108"/>
                  </a:cubicBezTo>
                  <a:lnTo>
                    <a:pt x="242" y="108"/>
                  </a:lnTo>
                  <a:cubicBezTo>
                    <a:pt x="242" y="1"/>
                    <a:pt x="135" y="1"/>
                    <a:pt x="1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6" name="Google Shape;476;p40"/>
            <p:cNvSpPr/>
            <p:nvPr/>
          </p:nvSpPr>
          <p:spPr>
            <a:xfrm>
              <a:off x="3056668" y="3754186"/>
              <a:ext cx="10103" cy="10103"/>
            </a:xfrm>
            <a:custGeom>
              <a:avLst/>
              <a:gdLst/>
              <a:ahLst/>
              <a:cxnLst/>
              <a:rect l="l" t="t" r="r" b="b"/>
              <a:pathLst>
                <a:path w="108" h="108" extrusionOk="0">
                  <a:moveTo>
                    <a:pt x="107" y="1"/>
                  </a:moveTo>
                  <a:cubicBezTo>
                    <a:pt x="0" y="1"/>
                    <a:pt x="0" y="1"/>
                    <a:pt x="0" y="108"/>
                  </a:cubicBezTo>
                  <a:lnTo>
                    <a:pt x="107" y="108"/>
                  </a:ln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7" name="Google Shape;477;p40"/>
            <p:cNvSpPr/>
            <p:nvPr/>
          </p:nvSpPr>
          <p:spPr>
            <a:xfrm>
              <a:off x="3224403" y="3754186"/>
              <a:ext cx="20113" cy="10103"/>
            </a:xfrm>
            <a:custGeom>
              <a:avLst/>
              <a:gdLst/>
              <a:ahLst/>
              <a:cxnLst/>
              <a:rect l="l" t="t" r="r" b="b"/>
              <a:pathLst>
                <a:path w="215" h="108" extrusionOk="0">
                  <a:moveTo>
                    <a:pt x="108" y="1"/>
                  </a:moveTo>
                  <a:cubicBezTo>
                    <a:pt x="108" y="1"/>
                    <a:pt x="0" y="1"/>
                    <a:pt x="0" y="108"/>
                  </a:cubicBezTo>
                  <a:lnTo>
                    <a:pt x="215" y="108"/>
                  </a:ln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8" name="Google Shape;478;p40"/>
            <p:cNvSpPr/>
            <p:nvPr/>
          </p:nvSpPr>
          <p:spPr>
            <a:xfrm>
              <a:off x="3402148" y="3754186"/>
              <a:ext cx="20113" cy="10103"/>
            </a:xfrm>
            <a:custGeom>
              <a:avLst/>
              <a:gdLst/>
              <a:ahLst/>
              <a:cxnLst/>
              <a:rect l="l" t="t" r="r" b="b"/>
              <a:pathLst>
                <a:path w="215" h="108" extrusionOk="0">
                  <a:moveTo>
                    <a:pt x="108" y="1"/>
                  </a:moveTo>
                  <a:cubicBezTo>
                    <a:pt x="1" y="1"/>
                    <a:pt x="1" y="1"/>
                    <a:pt x="1" y="108"/>
                  </a:cubicBezTo>
                  <a:lnTo>
                    <a:pt x="215" y="108"/>
                  </a:lnTo>
                  <a:cubicBezTo>
                    <a:pt x="215" y="1"/>
                    <a:pt x="108"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479" name="Google Shape;479;p40"/>
          <p:cNvSpPr/>
          <p:nvPr/>
        </p:nvSpPr>
        <p:spPr>
          <a:xfrm>
            <a:off x="6799876" y="4337825"/>
            <a:ext cx="114178" cy="114076"/>
          </a:xfrm>
          <a:custGeom>
            <a:avLst/>
            <a:gdLst/>
            <a:ahLst/>
            <a:cxnLst/>
            <a:rect l="l" t="t" r="r" b="b"/>
            <a:pathLst>
              <a:path w="885" h="884" fill="none" extrusionOk="0">
                <a:moveTo>
                  <a:pt x="884" y="429"/>
                </a:moveTo>
                <a:cubicBezTo>
                  <a:pt x="884" y="777"/>
                  <a:pt x="777" y="884"/>
                  <a:pt x="456" y="884"/>
                </a:cubicBezTo>
                <a:cubicBezTo>
                  <a:pt x="215" y="884"/>
                  <a:pt x="1" y="777"/>
                  <a:pt x="1" y="429"/>
                </a:cubicBezTo>
                <a:cubicBezTo>
                  <a:pt x="1" y="214"/>
                  <a:pt x="215" y="0"/>
                  <a:pt x="456" y="0"/>
                </a:cubicBezTo>
                <a:cubicBezTo>
                  <a:pt x="777" y="0"/>
                  <a:pt x="884" y="214"/>
                  <a:pt x="884" y="429"/>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480" name="Google Shape;480;p40"/>
          <p:cNvGrpSpPr/>
          <p:nvPr/>
        </p:nvGrpSpPr>
        <p:grpSpPr>
          <a:xfrm>
            <a:off x="4531661" y="1212052"/>
            <a:ext cx="80672" cy="2467735"/>
            <a:chOff x="240800" y="2432468"/>
            <a:chExt cx="14075" cy="424432"/>
          </a:xfrm>
        </p:grpSpPr>
        <p:sp>
          <p:nvSpPr>
            <p:cNvPr id="481" name="Google Shape;481;p40"/>
            <p:cNvSpPr/>
            <p:nvPr/>
          </p:nvSpPr>
          <p:spPr>
            <a:xfrm>
              <a:off x="240800" y="2432468"/>
              <a:ext cx="11401" cy="318047"/>
            </a:xfrm>
            <a:custGeom>
              <a:avLst/>
              <a:gdLst/>
              <a:ahLst/>
              <a:cxnLst/>
              <a:rect l="l" t="t" r="r" b="b"/>
              <a:pathLst>
                <a:path w="456" h="16409" extrusionOk="0">
                  <a:moveTo>
                    <a:pt x="0" y="1"/>
                  </a:moveTo>
                  <a:lnTo>
                    <a:pt x="0" y="16408"/>
                  </a:lnTo>
                  <a:lnTo>
                    <a:pt x="455" y="16408"/>
                  </a:lnTo>
                  <a:lnTo>
                    <a:pt x="4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2" name="Google Shape;482;p40"/>
            <p:cNvSpPr/>
            <p:nvPr/>
          </p:nvSpPr>
          <p:spPr>
            <a:xfrm>
              <a:off x="240800" y="2777525"/>
              <a:ext cx="13550" cy="9775"/>
            </a:xfrm>
            <a:custGeom>
              <a:avLst/>
              <a:gdLst/>
              <a:ahLst/>
              <a:cxnLst/>
              <a:rect l="l" t="t" r="r" b="b"/>
              <a:pathLst>
                <a:path w="542" h="391" extrusionOk="0">
                  <a:moveTo>
                    <a:pt x="215" y="1"/>
                  </a:moveTo>
                  <a:cubicBezTo>
                    <a:pt x="67" y="1"/>
                    <a:pt x="0" y="169"/>
                    <a:pt x="0" y="254"/>
                  </a:cubicBezTo>
                  <a:lnTo>
                    <a:pt x="107" y="361"/>
                  </a:lnTo>
                  <a:cubicBezTo>
                    <a:pt x="153" y="382"/>
                    <a:pt x="198" y="391"/>
                    <a:pt x="240" y="391"/>
                  </a:cubicBezTo>
                  <a:cubicBezTo>
                    <a:pt x="418" y="391"/>
                    <a:pt x="542" y="234"/>
                    <a:pt x="455" y="147"/>
                  </a:cubicBezTo>
                  <a:cubicBezTo>
                    <a:pt x="455" y="40"/>
                    <a:pt x="348" y="40"/>
                    <a:pt x="348" y="40"/>
                  </a:cubicBezTo>
                  <a:cubicBezTo>
                    <a:pt x="298" y="12"/>
                    <a:pt x="254" y="1"/>
                    <a:pt x="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3" name="Google Shape;483;p40"/>
            <p:cNvSpPr/>
            <p:nvPr/>
          </p:nvSpPr>
          <p:spPr>
            <a:xfrm>
              <a:off x="240800" y="2811975"/>
              <a:ext cx="14075" cy="10725"/>
            </a:xfrm>
            <a:custGeom>
              <a:avLst/>
              <a:gdLst/>
              <a:ahLst/>
              <a:cxnLst/>
              <a:rect l="l" t="t" r="r" b="b"/>
              <a:pathLst>
                <a:path w="563" h="429" extrusionOk="0">
                  <a:moveTo>
                    <a:pt x="348" y="0"/>
                  </a:moveTo>
                  <a:cubicBezTo>
                    <a:pt x="107" y="0"/>
                    <a:pt x="0" y="108"/>
                    <a:pt x="0" y="322"/>
                  </a:cubicBezTo>
                  <a:cubicBezTo>
                    <a:pt x="107" y="322"/>
                    <a:pt x="107" y="429"/>
                    <a:pt x="107" y="429"/>
                  </a:cubicBezTo>
                  <a:cubicBezTo>
                    <a:pt x="348" y="429"/>
                    <a:pt x="562" y="322"/>
                    <a:pt x="455" y="108"/>
                  </a:cubicBezTo>
                  <a:lnTo>
                    <a:pt x="34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4" name="Google Shape;484;p40"/>
            <p:cNvSpPr/>
            <p:nvPr/>
          </p:nvSpPr>
          <p:spPr>
            <a:xfrm>
              <a:off x="240800" y="2847375"/>
              <a:ext cx="13550" cy="9525"/>
            </a:xfrm>
            <a:custGeom>
              <a:avLst/>
              <a:gdLst/>
              <a:ahLst/>
              <a:cxnLst/>
              <a:rect l="l" t="t" r="r" b="b"/>
              <a:pathLst>
                <a:path w="542" h="381" extrusionOk="0">
                  <a:moveTo>
                    <a:pt x="224" y="1"/>
                  </a:moveTo>
                  <a:cubicBezTo>
                    <a:pt x="70" y="1"/>
                    <a:pt x="0" y="157"/>
                    <a:pt x="0" y="244"/>
                  </a:cubicBezTo>
                  <a:lnTo>
                    <a:pt x="107" y="351"/>
                  </a:lnTo>
                  <a:cubicBezTo>
                    <a:pt x="153" y="371"/>
                    <a:pt x="198" y="380"/>
                    <a:pt x="240" y="380"/>
                  </a:cubicBezTo>
                  <a:cubicBezTo>
                    <a:pt x="418" y="380"/>
                    <a:pt x="542" y="223"/>
                    <a:pt x="455" y="137"/>
                  </a:cubicBezTo>
                  <a:cubicBezTo>
                    <a:pt x="455" y="30"/>
                    <a:pt x="348" y="30"/>
                    <a:pt x="348" y="30"/>
                  </a:cubicBezTo>
                  <a:cubicBezTo>
                    <a:pt x="302" y="9"/>
                    <a:pt x="261" y="1"/>
                    <a:pt x="22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485" name="Google Shape;485;p40"/>
          <p:cNvSpPr txBox="1">
            <a:spLocks noGrp="1"/>
          </p:cNvSpPr>
          <p:nvPr>
            <p:ph type="title"/>
          </p:nvPr>
        </p:nvSpPr>
        <p:spPr>
          <a:xfrm>
            <a:off x="4844459" y="2510441"/>
            <a:ext cx="3327202" cy="970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   ADVANTAGES</a:t>
            </a:r>
            <a:br>
              <a:rPr lang="en" dirty="0" smtClean="0"/>
            </a:br>
            <a:r>
              <a:rPr lang="en" dirty="0" smtClean="0"/>
              <a:t>        AND </a:t>
            </a:r>
            <a:br>
              <a:rPr lang="en" dirty="0" smtClean="0"/>
            </a:br>
            <a:r>
              <a:rPr lang="en" dirty="0" smtClean="0"/>
              <a:t>DISADVANTAGES OF SOLE PROPRIETORSHIP</a:t>
            </a:r>
            <a:endParaRPr dirty="0"/>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7935" y="1218813"/>
            <a:ext cx="3810000" cy="2676525"/>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78"/>
        <p:cNvGrpSpPr/>
        <p:nvPr/>
      </p:nvGrpSpPr>
      <p:grpSpPr>
        <a:xfrm>
          <a:off x="0" y="0"/>
          <a:ext cx="0" cy="0"/>
          <a:chOff x="0" y="0"/>
          <a:chExt cx="0" cy="0"/>
        </a:xfrm>
      </p:grpSpPr>
      <p:grpSp>
        <p:nvGrpSpPr>
          <p:cNvPr id="679" name="Google Shape;679;p45"/>
          <p:cNvGrpSpPr/>
          <p:nvPr/>
        </p:nvGrpSpPr>
        <p:grpSpPr>
          <a:xfrm>
            <a:off x="719992" y="228952"/>
            <a:ext cx="2956954" cy="4721744"/>
            <a:chOff x="4479125" y="1041049"/>
            <a:chExt cx="935952" cy="1494601"/>
          </a:xfrm>
        </p:grpSpPr>
        <p:sp>
          <p:nvSpPr>
            <p:cNvPr id="680" name="Google Shape;680;p45"/>
            <p:cNvSpPr/>
            <p:nvPr/>
          </p:nvSpPr>
          <p:spPr>
            <a:xfrm>
              <a:off x="4810350" y="2482750"/>
              <a:ext cx="53550" cy="52900"/>
            </a:xfrm>
            <a:custGeom>
              <a:avLst/>
              <a:gdLst/>
              <a:ahLst/>
              <a:cxnLst/>
              <a:rect l="l" t="t" r="r" b="b"/>
              <a:pathLst>
                <a:path w="2142" h="2116" fill="none" extrusionOk="0">
                  <a:moveTo>
                    <a:pt x="1901" y="884"/>
                  </a:moveTo>
                  <a:cubicBezTo>
                    <a:pt x="2142" y="1553"/>
                    <a:pt x="1473" y="2115"/>
                    <a:pt x="804" y="2008"/>
                  </a:cubicBezTo>
                  <a:cubicBezTo>
                    <a:pt x="563" y="1901"/>
                    <a:pt x="242" y="1660"/>
                    <a:pt x="242" y="1339"/>
                  </a:cubicBezTo>
                  <a:cubicBezTo>
                    <a:pt x="1" y="670"/>
                    <a:pt x="563" y="1"/>
                    <a:pt x="1232" y="215"/>
                  </a:cubicBezTo>
                  <a:cubicBezTo>
                    <a:pt x="1580" y="322"/>
                    <a:pt x="1901" y="563"/>
                    <a:pt x="1901" y="884"/>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1" name="Google Shape;681;p45"/>
            <p:cNvSpPr/>
            <p:nvPr/>
          </p:nvSpPr>
          <p:spPr>
            <a:xfrm>
              <a:off x="4640400" y="2418525"/>
              <a:ext cx="22775" cy="22100"/>
            </a:xfrm>
            <a:custGeom>
              <a:avLst/>
              <a:gdLst/>
              <a:ahLst/>
              <a:cxnLst/>
              <a:rect l="l" t="t" r="r" b="b"/>
              <a:pathLst>
                <a:path w="911" h="884" fill="none" extrusionOk="0">
                  <a:moveTo>
                    <a:pt x="910" y="455"/>
                  </a:moveTo>
                  <a:cubicBezTo>
                    <a:pt x="910" y="669"/>
                    <a:pt x="669" y="884"/>
                    <a:pt x="455" y="884"/>
                  </a:cubicBezTo>
                  <a:cubicBezTo>
                    <a:pt x="241" y="884"/>
                    <a:pt x="0" y="669"/>
                    <a:pt x="0" y="455"/>
                  </a:cubicBezTo>
                  <a:cubicBezTo>
                    <a:pt x="0" y="107"/>
                    <a:pt x="241" y="0"/>
                    <a:pt x="455" y="0"/>
                  </a:cubicBezTo>
                  <a:cubicBezTo>
                    <a:pt x="669" y="0"/>
                    <a:pt x="910" y="107"/>
                    <a:pt x="910" y="455"/>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2" name="Google Shape;682;p45"/>
            <p:cNvSpPr/>
            <p:nvPr/>
          </p:nvSpPr>
          <p:spPr>
            <a:xfrm>
              <a:off x="5392977" y="1041049"/>
              <a:ext cx="22100" cy="22775"/>
            </a:xfrm>
            <a:custGeom>
              <a:avLst/>
              <a:gdLst/>
              <a:ahLst/>
              <a:cxnLst/>
              <a:rect l="l" t="t" r="r" b="b"/>
              <a:pathLst>
                <a:path w="884" h="911" fill="none" extrusionOk="0">
                  <a:moveTo>
                    <a:pt x="884" y="456"/>
                  </a:moveTo>
                  <a:cubicBezTo>
                    <a:pt x="884" y="804"/>
                    <a:pt x="669" y="911"/>
                    <a:pt x="455" y="911"/>
                  </a:cubicBezTo>
                  <a:cubicBezTo>
                    <a:pt x="107" y="911"/>
                    <a:pt x="0" y="804"/>
                    <a:pt x="0" y="456"/>
                  </a:cubicBezTo>
                  <a:cubicBezTo>
                    <a:pt x="0" y="242"/>
                    <a:pt x="107" y="1"/>
                    <a:pt x="455" y="1"/>
                  </a:cubicBezTo>
                  <a:cubicBezTo>
                    <a:pt x="669" y="1"/>
                    <a:pt x="884" y="242"/>
                    <a:pt x="884" y="456"/>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3" name="Google Shape;683;p45"/>
            <p:cNvSpPr/>
            <p:nvPr/>
          </p:nvSpPr>
          <p:spPr>
            <a:xfrm>
              <a:off x="4479125" y="1922025"/>
              <a:ext cx="50225" cy="50200"/>
            </a:xfrm>
            <a:custGeom>
              <a:avLst/>
              <a:gdLst/>
              <a:ahLst/>
              <a:cxnLst/>
              <a:rect l="l" t="t" r="r" b="b"/>
              <a:pathLst>
                <a:path w="2009" h="2008" fill="none" extrusionOk="0">
                  <a:moveTo>
                    <a:pt x="1874" y="803"/>
                  </a:moveTo>
                  <a:cubicBezTo>
                    <a:pt x="2008" y="1472"/>
                    <a:pt x="1446" y="2008"/>
                    <a:pt x="777" y="1901"/>
                  </a:cubicBezTo>
                  <a:cubicBezTo>
                    <a:pt x="429" y="1794"/>
                    <a:pt x="215" y="1579"/>
                    <a:pt x="108" y="1231"/>
                  </a:cubicBezTo>
                  <a:cubicBezTo>
                    <a:pt x="1" y="562"/>
                    <a:pt x="536" y="0"/>
                    <a:pt x="1205" y="134"/>
                  </a:cubicBezTo>
                  <a:cubicBezTo>
                    <a:pt x="1553" y="241"/>
                    <a:pt x="1767" y="455"/>
                    <a:pt x="1874" y="803"/>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684" name="Google Shape;684;p45"/>
          <p:cNvSpPr txBox="1">
            <a:spLocks noGrp="1"/>
          </p:cNvSpPr>
          <p:nvPr>
            <p:ph type="title"/>
          </p:nvPr>
        </p:nvSpPr>
        <p:spPr>
          <a:xfrm>
            <a:off x="5011588" y="2052650"/>
            <a:ext cx="238384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smtClean="0"/>
              <a:t>DISADVANTAGES</a:t>
            </a:r>
            <a:endParaRPr dirty="0"/>
          </a:p>
        </p:txBody>
      </p:sp>
      <p:sp>
        <p:nvSpPr>
          <p:cNvPr id="685" name="Google Shape;685;p45"/>
          <p:cNvSpPr txBox="1">
            <a:spLocks noGrp="1"/>
          </p:cNvSpPr>
          <p:nvPr>
            <p:ph type="body" idx="1"/>
          </p:nvPr>
        </p:nvSpPr>
        <p:spPr>
          <a:xfrm>
            <a:off x="5011591" y="2623512"/>
            <a:ext cx="3557056" cy="1027800"/>
          </a:xfrm>
          <a:prstGeom prst="rect">
            <a:avLst/>
          </a:prstGeom>
        </p:spPr>
        <p:txBody>
          <a:bodyPr spcFirstLastPara="1" wrap="square" lIns="91425" tIns="91425" rIns="91425" bIns="91425" anchor="t" anchorCtr="0">
            <a:noAutofit/>
          </a:bodyPr>
          <a:lstStyle/>
          <a:p>
            <a:pPr marL="285750" lvl="0" indent="-285750" algn="just" rtl="0">
              <a:spcBef>
                <a:spcPts val="0"/>
              </a:spcBef>
              <a:spcAft>
                <a:spcPts val="600"/>
              </a:spcAft>
              <a:buClr>
                <a:schemeClr val="dk1"/>
              </a:buClr>
              <a:buSzPts val="1100"/>
              <a:buFont typeface="Wingdings" panose="05000000000000000000" pitchFamily="2" charset="2"/>
              <a:buChar char="v"/>
            </a:pPr>
            <a:r>
              <a:rPr lang="en-US" dirty="0" smtClean="0"/>
              <a:t>LIMITED RESOURCES</a:t>
            </a:r>
          </a:p>
          <a:p>
            <a:pPr marL="285750" lvl="0" indent="-285750" algn="just" rtl="0">
              <a:spcBef>
                <a:spcPts val="0"/>
              </a:spcBef>
              <a:spcAft>
                <a:spcPts val="600"/>
              </a:spcAft>
              <a:buClr>
                <a:schemeClr val="dk1"/>
              </a:buClr>
              <a:buSzPts val="1100"/>
              <a:buFont typeface="Wingdings" panose="05000000000000000000" pitchFamily="2" charset="2"/>
              <a:buChar char="v"/>
            </a:pPr>
            <a:r>
              <a:rPr lang="en-US" dirty="0" smtClean="0"/>
              <a:t>LIMITED BUSINESS LIFE</a:t>
            </a:r>
          </a:p>
          <a:p>
            <a:pPr marL="285750" lvl="0" indent="-285750" algn="just" rtl="0">
              <a:spcBef>
                <a:spcPts val="0"/>
              </a:spcBef>
              <a:spcAft>
                <a:spcPts val="600"/>
              </a:spcAft>
              <a:buClr>
                <a:schemeClr val="dk1"/>
              </a:buClr>
              <a:buSzPts val="1100"/>
              <a:buFont typeface="Wingdings" panose="05000000000000000000" pitchFamily="2" charset="2"/>
              <a:buChar char="v"/>
            </a:pPr>
            <a:r>
              <a:rPr lang="en-US" dirty="0" smtClean="0"/>
              <a:t>UNLIMITED LIABILITY</a:t>
            </a:r>
          </a:p>
          <a:p>
            <a:pPr marL="285750" lvl="0" indent="-285750" algn="just" rtl="0">
              <a:spcBef>
                <a:spcPts val="0"/>
              </a:spcBef>
              <a:spcAft>
                <a:spcPts val="600"/>
              </a:spcAft>
              <a:buClr>
                <a:schemeClr val="dk1"/>
              </a:buClr>
              <a:buSzPts val="1100"/>
              <a:buFont typeface="Wingdings" panose="05000000000000000000" pitchFamily="2" charset="2"/>
              <a:buChar char="v"/>
            </a:pPr>
            <a:r>
              <a:rPr lang="en-US" dirty="0" smtClean="0"/>
              <a:t>SCALE OF BUSINESS &amp; EXPERTISE</a:t>
            </a:r>
            <a:endParaRPr dirty="0"/>
          </a:p>
        </p:txBody>
      </p:sp>
      <p:sp>
        <p:nvSpPr>
          <p:cNvPr id="686" name="Google Shape;686;p45"/>
          <p:cNvSpPr txBox="1">
            <a:spLocks noGrp="1"/>
          </p:cNvSpPr>
          <p:nvPr>
            <p:ph type="body" idx="2"/>
          </p:nvPr>
        </p:nvSpPr>
        <p:spPr>
          <a:xfrm>
            <a:off x="2295767" y="2587250"/>
            <a:ext cx="2230670" cy="1027800"/>
          </a:xfrm>
          <a:prstGeom prst="rect">
            <a:avLst/>
          </a:prstGeom>
        </p:spPr>
        <p:txBody>
          <a:bodyPr spcFirstLastPara="1" wrap="square" lIns="91425" tIns="91425" rIns="91425" bIns="91425" anchor="t" anchorCtr="0">
            <a:noAutofit/>
          </a:bodyPr>
          <a:lstStyle/>
          <a:p>
            <a:pPr marL="285750" lvl="0" indent="-285750" algn="just" rtl="0">
              <a:spcBef>
                <a:spcPts val="0"/>
              </a:spcBef>
              <a:spcAft>
                <a:spcPts val="600"/>
              </a:spcAft>
              <a:buClr>
                <a:schemeClr val="dk1"/>
              </a:buClr>
              <a:buSzPts val="1100"/>
              <a:buFont typeface="Wingdings" panose="05000000000000000000" pitchFamily="2" charset="2"/>
              <a:buChar char="v"/>
            </a:pPr>
            <a:r>
              <a:rPr lang="en-US" dirty="0" smtClean="0"/>
              <a:t>EASY FORMATION</a:t>
            </a:r>
            <a:endParaRPr lang="en-US" dirty="0"/>
          </a:p>
          <a:p>
            <a:pPr marL="285750" lvl="0" indent="-285750" algn="just" rtl="0">
              <a:spcBef>
                <a:spcPts val="0"/>
              </a:spcBef>
              <a:spcAft>
                <a:spcPts val="600"/>
              </a:spcAft>
              <a:buClr>
                <a:schemeClr val="dk1"/>
              </a:buClr>
              <a:buSzPts val="1100"/>
              <a:buFont typeface="Wingdings" panose="05000000000000000000" pitchFamily="2" charset="2"/>
              <a:buChar char="v"/>
            </a:pPr>
            <a:r>
              <a:rPr lang="en-US" dirty="0" smtClean="0"/>
              <a:t>TAXATION</a:t>
            </a:r>
          </a:p>
          <a:p>
            <a:pPr marL="285750" lvl="0" indent="-285750" algn="just" rtl="0">
              <a:spcBef>
                <a:spcPts val="0"/>
              </a:spcBef>
              <a:spcAft>
                <a:spcPts val="600"/>
              </a:spcAft>
              <a:buClr>
                <a:schemeClr val="dk1"/>
              </a:buClr>
              <a:buSzPts val="1100"/>
              <a:buFont typeface="Wingdings" panose="05000000000000000000" pitchFamily="2" charset="2"/>
              <a:buChar char="v"/>
            </a:pPr>
            <a:r>
              <a:rPr lang="en-US" dirty="0" smtClean="0"/>
              <a:t>PROMPT DECISIONS</a:t>
            </a:r>
          </a:p>
          <a:p>
            <a:pPr marL="285750" lvl="0" indent="-285750" algn="just" rtl="0">
              <a:spcBef>
                <a:spcPts val="0"/>
              </a:spcBef>
              <a:spcAft>
                <a:spcPts val="600"/>
              </a:spcAft>
              <a:buClr>
                <a:schemeClr val="dk1"/>
              </a:buClr>
              <a:buSzPts val="1100"/>
              <a:buFont typeface="Wingdings" panose="05000000000000000000" pitchFamily="2" charset="2"/>
              <a:buChar char="v"/>
            </a:pPr>
            <a:r>
              <a:rPr lang="en-US" dirty="0" smtClean="0"/>
              <a:t>EASY DISSOLUTION</a:t>
            </a:r>
            <a:endParaRPr lang="en-US" dirty="0"/>
          </a:p>
        </p:txBody>
      </p:sp>
      <p:sp>
        <p:nvSpPr>
          <p:cNvPr id="687" name="Google Shape;687;p45"/>
          <p:cNvSpPr txBox="1">
            <a:spLocks noGrp="1"/>
          </p:cNvSpPr>
          <p:nvPr>
            <p:ph type="title" idx="3"/>
          </p:nvPr>
        </p:nvSpPr>
        <p:spPr>
          <a:xfrm>
            <a:off x="2295763" y="2052650"/>
            <a:ext cx="21453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smtClean="0"/>
              <a:t>ADVANTAGES</a:t>
            </a:r>
            <a:endParaRPr dirty="0"/>
          </a:p>
        </p:txBody>
      </p:sp>
      <p:grpSp>
        <p:nvGrpSpPr>
          <p:cNvPr id="688" name="Google Shape;688;p45"/>
          <p:cNvGrpSpPr/>
          <p:nvPr/>
        </p:nvGrpSpPr>
        <p:grpSpPr>
          <a:xfrm>
            <a:off x="7880579" y="1374680"/>
            <a:ext cx="543432" cy="741197"/>
            <a:chOff x="2878829" y="3023092"/>
            <a:chExt cx="543432" cy="741197"/>
          </a:xfrm>
        </p:grpSpPr>
        <p:sp>
          <p:nvSpPr>
            <p:cNvPr id="689" name="Google Shape;689;p45"/>
            <p:cNvSpPr/>
            <p:nvPr/>
          </p:nvSpPr>
          <p:spPr>
            <a:xfrm>
              <a:off x="2878829" y="3023092"/>
              <a:ext cx="22639" cy="20113"/>
            </a:xfrm>
            <a:custGeom>
              <a:avLst/>
              <a:gdLst/>
              <a:ahLst/>
              <a:cxnLst/>
              <a:rect l="l" t="t" r="r" b="b"/>
              <a:pathLst>
                <a:path w="242" h="215" extrusionOk="0">
                  <a:moveTo>
                    <a:pt x="135" y="0"/>
                  </a:moveTo>
                  <a:lnTo>
                    <a:pt x="1" y="107"/>
                  </a:lnTo>
                  <a:cubicBezTo>
                    <a:pt x="1" y="214"/>
                    <a:pt x="135" y="214"/>
                    <a:pt x="135" y="214"/>
                  </a:cubicBezTo>
                  <a:cubicBezTo>
                    <a:pt x="135" y="214"/>
                    <a:pt x="242" y="214"/>
                    <a:pt x="242" y="107"/>
                  </a:cubicBezTo>
                  <a:lnTo>
                    <a:pt x="13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0" name="Google Shape;690;p45"/>
            <p:cNvSpPr/>
            <p:nvPr/>
          </p:nvSpPr>
          <p:spPr>
            <a:xfrm>
              <a:off x="3056668" y="3023092"/>
              <a:ext cx="10103" cy="20113"/>
            </a:xfrm>
            <a:custGeom>
              <a:avLst/>
              <a:gdLst/>
              <a:ahLst/>
              <a:cxnLst/>
              <a:rect l="l" t="t" r="r" b="b"/>
              <a:pathLst>
                <a:path w="108" h="215" extrusionOk="0">
                  <a:moveTo>
                    <a:pt x="107" y="0"/>
                  </a:moveTo>
                  <a:cubicBezTo>
                    <a:pt x="0" y="0"/>
                    <a:pt x="0" y="107"/>
                    <a:pt x="0" y="107"/>
                  </a:cubicBezTo>
                  <a:lnTo>
                    <a:pt x="0" y="214"/>
                  </a:lnTo>
                  <a:cubicBezTo>
                    <a:pt x="107" y="214"/>
                    <a:pt x="107" y="214"/>
                    <a:pt x="107" y="107"/>
                  </a:cubicBezTo>
                  <a:lnTo>
                    <a:pt x="1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1" name="Google Shape;691;p45"/>
            <p:cNvSpPr/>
            <p:nvPr/>
          </p:nvSpPr>
          <p:spPr>
            <a:xfrm>
              <a:off x="3224403" y="3023092"/>
              <a:ext cx="20113" cy="20113"/>
            </a:xfrm>
            <a:custGeom>
              <a:avLst/>
              <a:gdLst/>
              <a:ahLst/>
              <a:cxnLst/>
              <a:rect l="l" t="t" r="r" b="b"/>
              <a:pathLst>
                <a:path w="215" h="215" extrusionOk="0">
                  <a:moveTo>
                    <a:pt x="108" y="0"/>
                  </a:moveTo>
                  <a:lnTo>
                    <a:pt x="0" y="107"/>
                  </a:lnTo>
                  <a:lnTo>
                    <a:pt x="108" y="214"/>
                  </a:lnTo>
                  <a:cubicBezTo>
                    <a:pt x="215" y="214"/>
                    <a:pt x="215" y="214"/>
                    <a:pt x="215" y="107"/>
                  </a:cubicBezTo>
                  <a:cubicBezTo>
                    <a:pt x="215" y="107"/>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2" name="Google Shape;692;p45"/>
            <p:cNvSpPr/>
            <p:nvPr/>
          </p:nvSpPr>
          <p:spPr>
            <a:xfrm>
              <a:off x="3402148" y="3023092"/>
              <a:ext cx="20113" cy="20113"/>
            </a:xfrm>
            <a:custGeom>
              <a:avLst/>
              <a:gdLst/>
              <a:ahLst/>
              <a:cxnLst/>
              <a:rect l="l" t="t" r="r" b="b"/>
              <a:pathLst>
                <a:path w="215" h="215" extrusionOk="0">
                  <a:moveTo>
                    <a:pt x="108" y="0"/>
                  </a:moveTo>
                  <a:cubicBezTo>
                    <a:pt x="1" y="0"/>
                    <a:pt x="1" y="107"/>
                    <a:pt x="1" y="107"/>
                  </a:cubicBezTo>
                  <a:cubicBezTo>
                    <a:pt x="1" y="214"/>
                    <a:pt x="1" y="214"/>
                    <a:pt x="108" y="214"/>
                  </a:cubicBezTo>
                  <a:cubicBezTo>
                    <a:pt x="108" y="214"/>
                    <a:pt x="215" y="214"/>
                    <a:pt x="215" y="107"/>
                  </a:cubicBezTo>
                  <a:lnTo>
                    <a:pt x="10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3" name="Google Shape;693;p45"/>
            <p:cNvSpPr/>
            <p:nvPr/>
          </p:nvSpPr>
          <p:spPr>
            <a:xfrm>
              <a:off x="2878829" y="3168282"/>
              <a:ext cx="22639" cy="22639"/>
            </a:xfrm>
            <a:custGeom>
              <a:avLst/>
              <a:gdLst/>
              <a:ahLst/>
              <a:cxnLst/>
              <a:rect l="l" t="t" r="r" b="b"/>
              <a:pathLst>
                <a:path w="242" h="242" extrusionOk="0">
                  <a:moveTo>
                    <a:pt x="135" y="1"/>
                  </a:moveTo>
                  <a:lnTo>
                    <a:pt x="1" y="108"/>
                  </a:lnTo>
                  <a:lnTo>
                    <a:pt x="135" y="242"/>
                  </a:lnTo>
                  <a:lnTo>
                    <a:pt x="242"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4" name="Google Shape;694;p45"/>
            <p:cNvSpPr/>
            <p:nvPr/>
          </p:nvSpPr>
          <p:spPr>
            <a:xfrm>
              <a:off x="3056668" y="3168282"/>
              <a:ext cx="10103" cy="22639"/>
            </a:xfrm>
            <a:custGeom>
              <a:avLst/>
              <a:gdLst/>
              <a:ahLst/>
              <a:cxnLst/>
              <a:rect l="l" t="t" r="r" b="b"/>
              <a:pathLst>
                <a:path w="108" h="242" extrusionOk="0">
                  <a:moveTo>
                    <a:pt x="107" y="1"/>
                  </a:moveTo>
                  <a:cubicBezTo>
                    <a:pt x="0" y="1"/>
                    <a:pt x="0" y="108"/>
                    <a:pt x="0" y="108"/>
                  </a:cubicBezTo>
                  <a:cubicBezTo>
                    <a:pt x="0" y="108"/>
                    <a:pt x="0" y="242"/>
                    <a:pt x="107" y="242"/>
                  </a:cubicBezTo>
                  <a:lnTo>
                    <a:pt x="107" y="108"/>
                  </a:ln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5" name="Google Shape;695;p45"/>
            <p:cNvSpPr/>
            <p:nvPr/>
          </p:nvSpPr>
          <p:spPr>
            <a:xfrm>
              <a:off x="3224403" y="3168282"/>
              <a:ext cx="20113" cy="22639"/>
            </a:xfrm>
            <a:custGeom>
              <a:avLst/>
              <a:gdLst/>
              <a:ahLst/>
              <a:cxnLst/>
              <a:rect l="l" t="t" r="r" b="b"/>
              <a:pathLst>
                <a:path w="215" h="242" extrusionOk="0">
                  <a:moveTo>
                    <a:pt x="108" y="1"/>
                  </a:moveTo>
                  <a:lnTo>
                    <a:pt x="0" y="108"/>
                  </a:lnTo>
                  <a:lnTo>
                    <a:pt x="108" y="242"/>
                  </a:lnTo>
                  <a:cubicBezTo>
                    <a:pt x="215" y="242"/>
                    <a:pt x="215" y="108"/>
                    <a:pt x="215" y="108"/>
                  </a:cubicBezTo>
                  <a:cubicBezTo>
                    <a:pt x="215" y="108"/>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6" name="Google Shape;696;p45"/>
            <p:cNvSpPr/>
            <p:nvPr/>
          </p:nvSpPr>
          <p:spPr>
            <a:xfrm>
              <a:off x="3402148" y="3168282"/>
              <a:ext cx="20113" cy="22639"/>
            </a:xfrm>
            <a:custGeom>
              <a:avLst/>
              <a:gdLst/>
              <a:ahLst/>
              <a:cxnLst/>
              <a:rect l="l" t="t" r="r" b="b"/>
              <a:pathLst>
                <a:path w="215" h="242" extrusionOk="0">
                  <a:moveTo>
                    <a:pt x="108" y="1"/>
                  </a:moveTo>
                  <a:cubicBezTo>
                    <a:pt x="1" y="1"/>
                    <a:pt x="1" y="108"/>
                    <a:pt x="1" y="108"/>
                  </a:cubicBezTo>
                  <a:cubicBezTo>
                    <a:pt x="1" y="108"/>
                    <a:pt x="1" y="242"/>
                    <a:pt x="108" y="242"/>
                  </a:cubicBezTo>
                  <a:lnTo>
                    <a:pt x="215" y="108"/>
                  </a:ln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7" name="Google Shape;697;p45"/>
            <p:cNvSpPr/>
            <p:nvPr/>
          </p:nvSpPr>
          <p:spPr>
            <a:xfrm>
              <a:off x="2878829" y="3315997"/>
              <a:ext cx="22639" cy="20113"/>
            </a:xfrm>
            <a:custGeom>
              <a:avLst/>
              <a:gdLst/>
              <a:ahLst/>
              <a:cxnLst/>
              <a:rect l="l" t="t" r="r" b="b"/>
              <a:pathLst>
                <a:path w="242" h="215" extrusionOk="0">
                  <a:moveTo>
                    <a:pt x="135" y="1"/>
                  </a:moveTo>
                  <a:lnTo>
                    <a:pt x="1" y="108"/>
                  </a:lnTo>
                  <a:lnTo>
                    <a:pt x="135" y="215"/>
                  </a:lnTo>
                  <a:lnTo>
                    <a:pt x="242"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8" name="Google Shape;698;p45"/>
            <p:cNvSpPr/>
            <p:nvPr/>
          </p:nvSpPr>
          <p:spPr>
            <a:xfrm>
              <a:off x="3056668" y="3315997"/>
              <a:ext cx="10103" cy="20113"/>
            </a:xfrm>
            <a:custGeom>
              <a:avLst/>
              <a:gdLst/>
              <a:ahLst/>
              <a:cxnLst/>
              <a:rect l="l" t="t" r="r" b="b"/>
              <a:pathLst>
                <a:path w="108" h="215" extrusionOk="0">
                  <a:moveTo>
                    <a:pt x="107" y="1"/>
                  </a:moveTo>
                  <a:cubicBezTo>
                    <a:pt x="0" y="1"/>
                    <a:pt x="0" y="108"/>
                    <a:pt x="0" y="108"/>
                  </a:cubicBezTo>
                  <a:lnTo>
                    <a:pt x="0" y="215"/>
                  </a:lnTo>
                  <a:cubicBezTo>
                    <a:pt x="107" y="215"/>
                    <a:pt x="107" y="108"/>
                    <a:pt x="107" y="108"/>
                  </a:cubicBez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9" name="Google Shape;699;p45"/>
            <p:cNvSpPr/>
            <p:nvPr/>
          </p:nvSpPr>
          <p:spPr>
            <a:xfrm>
              <a:off x="3224403" y="3315997"/>
              <a:ext cx="20113" cy="20113"/>
            </a:xfrm>
            <a:custGeom>
              <a:avLst/>
              <a:gdLst/>
              <a:ahLst/>
              <a:cxnLst/>
              <a:rect l="l" t="t" r="r" b="b"/>
              <a:pathLst>
                <a:path w="215" h="215" extrusionOk="0">
                  <a:moveTo>
                    <a:pt x="108" y="1"/>
                  </a:moveTo>
                  <a:lnTo>
                    <a:pt x="0" y="108"/>
                  </a:lnTo>
                  <a:cubicBezTo>
                    <a:pt x="108" y="108"/>
                    <a:pt x="108" y="215"/>
                    <a:pt x="108" y="215"/>
                  </a:cubicBezTo>
                  <a:cubicBezTo>
                    <a:pt x="215" y="215"/>
                    <a:pt x="215" y="108"/>
                    <a:pt x="215" y="108"/>
                  </a:cubicBez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0" name="Google Shape;700;p45"/>
            <p:cNvSpPr/>
            <p:nvPr/>
          </p:nvSpPr>
          <p:spPr>
            <a:xfrm>
              <a:off x="3402148" y="3315997"/>
              <a:ext cx="20113" cy="20113"/>
            </a:xfrm>
            <a:custGeom>
              <a:avLst/>
              <a:gdLst/>
              <a:ahLst/>
              <a:cxnLst/>
              <a:rect l="l" t="t" r="r" b="b"/>
              <a:pathLst>
                <a:path w="215" h="215" extrusionOk="0">
                  <a:moveTo>
                    <a:pt x="108" y="1"/>
                  </a:moveTo>
                  <a:cubicBezTo>
                    <a:pt x="1" y="1"/>
                    <a:pt x="1" y="108"/>
                    <a:pt x="1" y="108"/>
                  </a:cubicBezTo>
                  <a:cubicBezTo>
                    <a:pt x="1" y="108"/>
                    <a:pt x="1" y="215"/>
                    <a:pt x="108" y="215"/>
                  </a:cubicBezTo>
                  <a:lnTo>
                    <a:pt x="215" y="108"/>
                  </a:ln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1" name="Google Shape;701;p45"/>
            <p:cNvSpPr/>
            <p:nvPr/>
          </p:nvSpPr>
          <p:spPr>
            <a:xfrm>
              <a:off x="2878829" y="3461281"/>
              <a:ext cx="22639" cy="20113"/>
            </a:xfrm>
            <a:custGeom>
              <a:avLst/>
              <a:gdLst/>
              <a:ahLst/>
              <a:cxnLst/>
              <a:rect l="l" t="t" r="r" b="b"/>
              <a:pathLst>
                <a:path w="242" h="215" extrusionOk="0">
                  <a:moveTo>
                    <a:pt x="135" y="0"/>
                  </a:moveTo>
                  <a:cubicBezTo>
                    <a:pt x="135" y="0"/>
                    <a:pt x="1" y="0"/>
                    <a:pt x="1" y="107"/>
                  </a:cubicBezTo>
                  <a:lnTo>
                    <a:pt x="135" y="214"/>
                  </a:lnTo>
                  <a:lnTo>
                    <a:pt x="242" y="107"/>
                  </a:lnTo>
                  <a:cubicBezTo>
                    <a:pt x="242" y="0"/>
                    <a:pt x="135" y="0"/>
                    <a:pt x="1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2" name="Google Shape;702;p45"/>
            <p:cNvSpPr/>
            <p:nvPr/>
          </p:nvSpPr>
          <p:spPr>
            <a:xfrm>
              <a:off x="3056668" y="3461281"/>
              <a:ext cx="10103" cy="20113"/>
            </a:xfrm>
            <a:custGeom>
              <a:avLst/>
              <a:gdLst/>
              <a:ahLst/>
              <a:cxnLst/>
              <a:rect l="l" t="t" r="r" b="b"/>
              <a:pathLst>
                <a:path w="108" h="215" extrusionOk="0">
                  <a:moveTo>
                    <a:pt x="107" y="0"/>
                  </a:moveTo>
                  <a:cubicBezTo>
                    <a:pt x="0" y="0"/>
                    <a:pt x="0" y="0"/>
                    <a:pt x="0" y="107"/>
                  </a:cubicBezTo>
                  <a:lnTo>
                    <a:pt x="0" y="214"/>
                  </a:lnTo>
                  <a:cubicBezTo>
                    <a:pt x="107" y="214"/>
                    <a:pt x="107" y="107"/>
                    <a:pt x="107" y="107"/>
                  </a:cubicBezTo>
                  <a:lnTo>
                    <a:pt x="1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3" name="Google Shape;703;p45"/>
            <p:cNvSpPr/>
            <p:nvPr/>
          </p:nvSpPr>
          <p:spPr>
            <a:xfrm>
              <a:off x="3224403" y="3461281"/>
              <a:ext cx="20113" cy="20113"/>
            </a:xfrm>
            <a:custGeom>
              <a:avLst/>
              <a:gdLst/>
              <a:ahLst/>
              <a:cxnLst/>
              <a:rect l="l" t="t" r="r" b="b"/>
              <a:pathLst>
                <a:path w="215" h="215" extrusionOk="0">
                  <a:moveTo>
                    <a:pt x="108" y="0"/>
                  </a:moveTo>
                  <a:cubicBezTo>
                    <a:pt x="108" y="0"/>
                    <a:pt x="0" y="0"/>
                    <a:pt x="0" y="107"/>
                  </a:cubicBezTo>
                  <a:cubicBezTo>
                    <a:pt x="108" y="107"/>
                    <a:pt x="108" y="107"/>
                    <a:pt x="108" y="214"/>
                  </a:cubicBezTo>
                  <a:cubicBezTo>
                    <a:pt x="215" y="214"/>
                    <a:pt x="215" y="107"/>
                    <a:pt x="215" y="107"/>
                  </a:cubicBezTo>
                  <a:cubicBezTo>
                    <a:pt x="215" y="0"/>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4" name="Google Shape;704;p45"/>
            <p:cNvSpPr/>
            <p:nvPr/>
          </p:nvSpPr>
          <p:spPr>
            <a:xfrm>
              <a:off x="3402148" y="3461281"/>
              <a:ext cx="20113" cy="20113"/>
            </a:xfrm>
            <a:custGeom>
              <a:avLst/>
              <a:gdLst/>
              <a:ahLst/>
              <a:cxnLst/>
              <a:rect l="l" t="t" r="r" b="b"/>
              <a:pathLst>
                <a:path w="215" h="215" extrusionOk="0">
                  <a:moveTo>
                    <a:pt x="108" y="0"/>
                  </a:moveTo>
                  <a:cubicBezTo>
                    <a:pt x="1" y="0"/>
                    <a:pt x="1" y="0"/>
                    <a:pt x="1" y="107"/>
                  </a:cubicBezTo>
                  <a:cubicBezTo>
                    <a:pt x="1" y="107"/>
                    <a:pt x="1" y="214"/>
                    <a:pt x="108" y="214"/>
                  </a:cubicBezTo>
                  <a:lnTo>
                    <a:pt x="215" y="107"/>
                  </a:lnTo>
                  <a:cubicBezTo>
                    <a:pt x="215" y="0"/>
                    <a:pt x="108"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5" name="Google Shape;705;p45"/>
            <p:cNvSpPr/>
            <p:nvPr/>
          </p:nvSpPr>
          <p:spPr>
            <a:xfrm>
              <a:off x="2878829" y="3606470"/>
              <a:ext cx="22639" cy="10103"/>
            </a:xfrm>
            <a:custGeom>
              <a:avLst/>
              <a:gdLst/>
              <a:ahLst/>
              <a:cxnLst/>
              <a:rect l="l" t="t" r="r" b="b"/>
              <a:pathLst>
                <a:path w="242" h="108" extrusionOk="0">
                  <a:moveTo>
                    <a:pt x="135" y="1"/>
                  </a:moveTo>
                  <a:cubicBezTo>
                    <a:pt x="135" y="1"/>
                    <a:pt x="1" y="1"/>
                    <a:pt x="1" y="108"/>
                  </a:cubicBezTo>
                  <a:lnTo>
                    <a:pt x="242" y="108"/>
                  </a:lnTo>
                  <a:cubicBezTo>
                    <a:pt x="242" y="1"/>
                    <a:pt x="135" y="1"/>
                    <a:pt x="1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6" name="Google Shape;706;p45"/>
            <p:cNvSpPr/>
            <p:nvPr/>
          </p:nvSpPr>
          <p:spPr>
            <a:xfrm>
              <a:off x="3056668" y="3606470"/>
              <a:ext cx="10103" cy="15342"/>
            </a:xfrm>
            <a:custGeom>
              <a:avLst/>
              <a:gdLst/>
              <a:ahLst/>
              <a:cxnLst/>
              <a:rect l="l" t="t" r="r" b="b"/>
              <a:pathLst>
                <a:path w="108" h="164" extrusionOk="0">
                  <a:moveTo>
                    <a:pt x="107" y="1"/>
                  </a:moveTo>
                  <a:cubicBezTo>
                    <a:pt x="0" y="1"/>
                    <a:pt x="0" y="1"/>
                    <a:pt x="0" y="108"/>
                  </a:cubicBezTo>
                  <a:cubicBezTo>
                    <a:pt x="32" y="148"/>
                    <a:pt x="55" y="164"/>
                    <a:pt x="70" y="164"/>
                  </a:cubicBezTo>
                  <a:cubicBezTo>
                    <a:pt x="107" y="164"/>
                    <a:pt x="107" y="76"/>
                    <a:pt x="1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7" name="Google Shape;707;p45"/>
            <p:cNvSpPr/>
            <p:nvPr/>
          </p:nvSpPr>
          <p:spPr>
            <a:xfrm>
              <a:off x="3224403" y="3606470"/>
              <a:ext cx="20113" cy="15342"/>
            </a:xfrm>
            <a:custGeom>
              <a:avLst/>
              <a:gdLst/>
              <a:ahLst/>
              <a:cxnLst/>
              <a:rect l="l" t="t" r="r" b="b"/>
              <a:pathLst>
                <a:path w="215" h="164" extrusionOk="0">
                  <a:moveTo>
                    <a:pt x="108" y="1"/>
                  </a:moveTo>
                  <a:cubicBezTo>
                    <a:pt x="108" y="1"/>
                    <a:pt x="0" y="1"/>
                    <a:pt x="0" y="108"/>
                  </a:cubicBezTo>
                  <a:lnTo>
                    <a:pt x="108" y="108"/>
                  </a:lnTo>
                  <a:cubicBezTo>
                    <a:pt x="140" y="148"/>
                    <a:pt x="162" y="164"/>
                    <a:pt x="178" y="164"/>
                  </a:cubicBezTo>
                  <a:cubicBezTo>
                    <a:pt x="215" y="164"/>
                    <a:pt x="215" y="76"/>
                    <a:pt x="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8" name="Google Shape;708;p45"/>
            <p:cNvSpPr/>
            <p:nvPr/>
          </p:nvSpPr>
          <p:spPr>
            <a:xfrm>
              <a:off x="3402148" y="3606470"/>
              <a:ext cx="20113" cy="10103"/>
            </a:xfrm>
            <a:custGeom>
              <a:avLst/>
              <a:gdLst/>
              <a:ahLst/>
              <a:cxnLst/>
              <a:rect l="l" t="t" r="r" b="b"/>
              <a:pathLst>
                <a:path w="215" h="108" extrusionOk="0">
                  <a:moveTo>
                    <a:pt x="108" y="1"/>
                  </a:moveTo>
                  <a:cubicBezTo>
                    <a:pt x="1" y="1"/>
                    <a:pt x="1" y="1"/>
                    <a:pt x="1" y="108"/>
                  </a:cubicBezTo>
                  <a:lnTo>
                    <a:pt x="215" y="108"/>
                  </a:lnTo>
                  <a:cubicBezTo>
                    <a:pt x="215" y="1"/>
                    <a:pt x="108"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9" name="Google Shape;709;p45"/>
            <p:cNvSpPr/>
            <p:nvPr/>
          </p:nvSpPr>
          <p:spPr>
            <a:xfrm>
              <a:off x="2878829" y="3754186"/>
              <a:ext cx="22639" cy="10103"/>
            </a:xfrm>
            <a:custGeom>
              <a:avLst/>
              <a:gdLst/>
              <a:ahLst/>
              <a:cxnLst/>
              <a:rect l="l" t="t" r="r" b="b"/>
              <a:pathLst>
                <a:path w="242" h="108" extrusionOk="0">
                  <a:moveTo>
                    <a:pt x="135" y="1"/>
                  </a:moveTo>
                  <a:cubicBezTo>
                    <a:pt x="135" y="1"/>
                    <a:pt x="1" y="1"/>
                    <a:pt x="1" y="108"/>
                  </a:cubicBezTo>
                  <a:lnTo>
                    <a:pt x="242" y="108"/>
                  </a:lnTo>
                  <a:cubicBezTo>
                    <a:pt x="242" y="1"/>
                    <a:pt x="135" y="1"/>
                    <a:pt x="1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0" name="Google Shape;710;p45"/>
            <p:cNvSpPr/>
            <p:nvPr/>
          </p:nvSpPr>
          <p:spPr>
            <a:xfrm>
              <a:off x="3056668" y="3754186"/>
              <a:ext cx="10103" cy="10103"/>
            </a:xfrm>
            <a:custGeom>
              <a:avLst/>
              <a:gdLst/>
              <a:ahLst/>
              <a:cxnLst/>
              <a:rect l="l" t="t" r="r" b="b"/>
              <a:pathLst>
                <a:path w="108" h="108" extrusionOk="0">
                  <a:moveTo>
                    <a:pt x="107" y="1"/>
                  </a:moveTo>
                  <a:cubicBezTo>
                    <a:pt x="0" y="1"/>
                    <a:pt x="0" y="1"/>
                    <a:pt x="0" y="108"/>
                  </a:cubicBezTo>
                  <a:lnTo>
                    <a:pt x="107" y="108"/>
                  </a:ln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1" name="Google Shape;711;p45"/>
            <p:cNvSpPr/>
            <p:nvPr/>
          </p:nvSpPr>
          <p:spPr>
            <a:xfrm>
              <a:off x="3224403" y="3754186"/>
              <a:ext cx="20113" cy="10103"/>
            </a:xfrm>
            <a:custGeom>
              <a:avLst/>
              <a:gdLst/>
              <a:ahLst/>
              <a:cxnLst/>
              <a:rect l="l" t="t" r="r" b="b"/>
              <a:pathLst>
                <a:path w="215" h="108" extrusionOk="0">
                  <a:moveTo>
                    <a:pt x="108" y="1"/>
                  </a:moveTo>
                  <a:cubicBezTo>
                    <a:pt x="108" y="1"/>
                    <a:pt x="0" y="1"/>
                    <a:pt x="0" y="108"/>
                  </a:cubicBezTo>
                  <a:lnTo>
                    <a:pt x="215" y="108"/>
                  </a:ln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2" name="Google Shape;712;p45"/>
            <p:cNvSpPr/>
            <p:nvPr/>
          </p:nvSpPr>
          <p:spPr>
            <a:xfrm>
              <a:off x="3402148" y="3754186"/>
              <a:ext cx="20113" cy="10103"/>
            </a:xfrm>
            <a:custGeom>
              <a:avLst/>
              <a:gdLst/>
              <a:ahLst/>
              <a:cxnLst/>
              <a:rect l="l" t="t" r="r" b="b"/>
              <a:pathLst>
                <a:path w="215" h="108" extrusionOk="0">
                  <a:moveTo>
                    <a:pt x="108" y="1"/>
                  </a:moveTo>
                  <a:cubicBezTo>
                    <a:pt x="1" y="1"/>
                    <a:pt x="1" y="1"/>
                    <a:pt x="1" y="108"/>
                  </a:cubicBezTo>
                  <a:lnTo>
                    <a:pt x="215" y="108"/>
                  </a:lnTo>
                  <a:cubicBezTo>
                    <a:pt x="215" y="1"/>
                    <a:pt x="108"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713" name="Google Shape;713;p45"/>
          <p:cNvGrpSpPr/>
          <p:nvPr/>
        </p:nvGrpSpPr>
        <p:grpSpPr>
          <a:xfrm>
            <a:off x="449509" y="368055"/>
            <a:ext cx="541000" cy="741197"/>
            <a:chOff x="1148622" y="1207755"/>
            <a:chExt cx="541000" cy="741197"/>
          </a:xfrm>
        </p:grpSpPr>
        <p:sp>
          <p:nvSpPr>
            <p:cNvPr id="714" name="Google Shape;714;p45"/>
            <p:cNvSpPr/>
            <p:nvPr/>
          </p:nvSpPr>
          <p:spPr>
            <a:xfrm>
              <a:off x="1148622" y="1207755"/>
              <a:ext cx="20113" cy="14500"/>
            </a:xfrm>
            <a:custGeom>
              <a:avLst/>
              <a:gdLst/>
              <a:ahLst/>
              <a:cxnLst/>
              <a:rect l="l" t="t" r="r" b="b"/>
              <a:pathLst>
                <a:path w="215" h="155" extrusionOk="0">
                  <a:moveTo>
                    <a:pt x="108" y="0"/>
                  </a:moveTo>
                  <a:cubicBezTo>
                    <a:pt x="108" y="0"/>
                    <a:pt x="1" y="0"/>
                    <a:pt x="1" y="107"/>
                  </a:cubicBezTo>
                  <a:lnTo>
                    <a:pt x="108" y="107"/>
                  </a:lnTo>
                  <a:cubicBezTo>
                    <a:pt x="143" y="143"/>
                    <a:pt x="167" y="155"/>
                    <a:pt x="183" y="155"/>
                  </a:cubicBezTo>
                  <a:cubicBezTo>
                    <a:pt x="215" y="155"/>
                    <a:pt x="215" y="107"/>
                    <a:pt x="215" y="107"/>
                  </a:cubicBezTo>
                  <a:cubicBezTo>
                    <a:pt x="215" y="0"/>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5" name="Google Shape;715;p45"/>
            <p:cNvSpPr/>
            <p:nvPr/>
          </p:nvSpPr>
          <p:spPr>
            <a:xfrm>
              <a:off x="1326461" y="1207755"/>
              <a:ext cx="20113" cy="14500"/>
            </a:xfrm>
            <a:custGeom>
              <a:avLst/>
              <a:gdLst/>
              <a:ahLst/>
              <a:cxnLst/>
              <a:rect l="l" t="t" r="r" b="b"/>
              <a:pathLst>
                <a:path w="215" h="155" extrusionOk="0">
                  <a:moveTo>
                    <a:pt x="107" y="0"/>
                  </a:moveTo>
                  <a:cubicBezTo>
                    <a:pt x="0" y="0"/>
                    <a:pt x="0" y="0"/>
                    <a:pt x="0" y="107"/>
                  </a:cubicBezTo>
                  <a:lnTo>
                    <a:pt x="107" y="107"/>
                  </a:lnTo>
                  <a:cubicBezTo>
                    <a:pt x="107" y="143"/>
                    <a:pt x="119" y="155"/>
                    <a:pt x="135" y="155"/>
                  </a:cubicBezTo>
                  <a:cubicBezTo>
                    <a:pt x="167" y="155"/>
                    <a:pt x="214" y="107"/>
                    <a:pt x="214" y="107"/>
                  </a:cubicBezTo>
                  <a:cubicBezTo>
                    <a:pt x="214" y="0"/>
                    <a:pt x="107" y="0"/>
                    <a:pt x="10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6" name="Google Shape;716;p45"/>
            <p:cNvSpPr/>
            <p:nvPr/>
          </p:nvSpPr>
          <p:spPr>
            <a:xfrm>
              <a:off x="1501680" y="1207755"/>
              <a:ext cx="12629" cy="20113"/>
            </a:xfrm>
            <a:custGeom>
              <a:avLst/>
              <a:gdLst/>
              <a:ahLst/>
              <a:cxnLst/>
              <a:rect l="l" t="t" r="r" b="b"/>
              <a:pathLst>
                <a:path w="135" h="215" extrusionOk="0">
                  <a:moveTo>
                    <a:pt x="135" y="0"/>
                  </a:moveTo>
                  <a:cubicBezTo>
                    <a:pt x="1" y="0"/>
                    <a:pt x="1" y="0"/>
                    <a:pt x="1" y="107"/>
                  </a:cubicBezTo>
                  <a:cubicBezTo>
                    <a:pt x="1" y="107"/>
                    <a:pt x="1" y="214"/>
                    <a:pt x="135" y="214"/>
                  </a:cubicBezTo>
                  <a:lnTo>
                    <a:pt x="135" y="107"/>
                  </a:lnTo>
                  <a:lnTo>
                    <a:pt x="13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7" name="Google Shape;717;p45"/>
            <p:cNvSpPr/>
            <p:nvPr/>
          </p:nvSpPr>
          <p:spPr>
            <a:xfrm>
              <a:off x="1669415" y="1207755"/>
              <a:ext cx="20207" cy="14500"/>
            </a:xfrm>
            <a:custGeom>
              <a:avLst/>
              <a:gdLst/>
              <a:ahLst/>
              <a:cxnLst/>
              <a:rect l="l" t="t" r="r" b="b"/>
              <a:pathLst>
                <a:path w="216" h="155" extrusionOk="0">
                  <a:moveTo>
                    <a:pt x="108" y="0"/>
                  </a:moveTo>
                  <a:cubicBezTo>
                    <a:pt x="108" y="0"/>
                    <a:pt x="1" y="0"/>
                    <a:pt x="1" y="107"/>
                  </a:cubicBezTo>
                  <a:lnTo>
                    <a:pt x="108" y="107"/>
                  </a:lnTo>
                  <a:cubicBezTo>
                    <a:pt x="144" y="143"/>
                    <a:pt x="168" y="155"/>
                    <a:pt x="183" y="155"/>
                  </a:cubicBezTo>
                  <a:cubicBezTo>
                    <a:pt x="215" y="155"/>
                    <a:pt x="215" y="107"/>
                    <a:pt x="215" y="107"/>
                  </a:cubicBezTo>
                  <a:cubicBezTo>
                    <a:pt x="215" y="0"/>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8" name="Google Shape;718;p45"/>
            <p:cNvSpPr/>
            <p:nvPr/>
          </p:nvSpPr>
          <p:spPr>
            <a:xfrm>
              <a:off x="1148622" y="1352944"/>
              <a:ext cx="20113" cy="15342"/>
            </a:xfrm>
            <a:custGeom>
              <a:avLst/>
              <a:gdLst/>
              <a:ahLst/>
              <a:cxnLst/>
              <a:rect l="l" t="t" r="r" b="b"/>
              <a:pathLst>
                <a:path w="215" h="164" extrusionOk="0">
                  <a:moveTo>
                    <a:pt x="108" y="1"/>
                  </a:moveTo>
                  <a:cubicBezTo>
                    <a:pt x="108" y="1"/>
                    <a:pt x="1" y="1"/>
                    <a:pt x="1" y="108"/>
                  </a:cubicBezTo>
                  <a:lnTo>
                    <a:pt x="108" y="108"/>
                  </a:lnTo>
                  <a:cubicBezTo>
                    <a:pt x="140" y="148"/>
                    <a:pt x="162" y="164"/>
                    <a:pt x="178" y="164"/>
                  </a:cubicBezTo>
                  <a:cubicBezTo>
                    <a:pt x="215" y="164"/>
                    <a:pt x="215" y="76"/>
                    <a:pt x="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9" name="Google Shape;719;p45"/>
            <p:cNvSpPr/>
            <p:nvPr/>
          </p:nvSpPr>
          <p:spPr>
            <a:xfrm>
              <a:off x="1326461" y="1352944"/>
              <a:ext cx="20113" cy="15342"/>
            </a:xfrm>
            <a:custGeom>
              <a:avLst/>
              <a:gdLst/>
              <a:ahLst/>
              <a:cxnLst/>
              <a:rect l="l" t="t" r="r" b="b"/>
              <a:pathLst>
                <a:path w="215" h="164" extrusionOk="0">
                  <a:moveTo>
                    <a:pt x="107" y="1"/>
                  </a:moveTo>
                  <a:cubicBezTo>
                    <a:pt x="0" y="1"/>
                    <a:pt x="0" y="1"/>
                    <a:pt x="0" y="108"/>
                  </a:cubicBezTo>
                  <a:lnTo>
                    <a:pt x="107" y="108"/>
                  </a:lnTo>
                  <a:cubicBezTo>
                    <a:pt x="107" y="148"/>
                    <a:pt x="117" y="164"/>
                    <a:pt x="130" y="164"/>
                  </a:cubicBezTo>
                  <a:cubicBezTo>
                    <a:pt x="162" y="164"/>
                    <a:pt x="214" y="76"/>
                    <a:pt x="21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0" name="Google Shape;720;p45"/>
            <p:cNvSpPr/>
            <p:nvPr/>
          </p:nvSpPr>
          <p:spPr>
            <a:xfrm>
              <a:off x="1501680" y="1352944"/>
              <a:ext cx="12629" cy="10103"/>
            </a:xfrm>
            <a:custGeom>
              <a:avLst/>
              <a:gdLst/>
              <a:ahLst/>
              <a:cxnLst/>
              <a:rect l="l" t="t" r="r" b="b"/>
              <a:pathLst>
                <a:path w="135" h="108" extrusionOk="0">
                  <a:moveTo>
                    <a:pt x="135" y="1"/>
                  </a:moveTo>
                  <a:cubicBezTo>
                    <a:pt x="1" y="1"/>
                    <a:pt x="1" y="1"/>
                    <a:pt x="1" y="108"/>
                  </a:cubicBezTo>
                  <a:lnTo>
                    <a:pt x="135"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1" name="Google Shape;721;p45"/>
            <p:cNvSpPr/>
            <p:nvPr/>
          </p:nvSpPr>
          <p:spPr>
            <a:xfrm>
              <a:off x="1669415" y="1352944"/>
              <a:ext cx="20207" cy="15342"/>
            </a:xfrm>
            <a:custGeom>
              <a:avLst/>
              <a:gdLst/>
              <a:ahLst/>
              <a:cxnLst/>
              <a:rect l="l" t="t" r="r" b="b"/>
              <a:pathLst>
                <a:path w="216" h="164" extrusionOk="0">
                  <a:moveTo>
                    <a:pt x="108" y="1"/>
                  </a:moveTo>
                  <a:cubicBezTo>
                    <a:pt x="108" y="1"/>
                    <a:pt x="1" y="1"/>
                    <a:pt x="1" y="108"/>
                  </a:cubicBezTo>
                  <a:lnTo>
                    <a:pt x="108" y="108"/>
                  </a:lnTo>
                  <a:cubicBezTo>
                    <a:pt x="140" y="148"/>
                    <a:pt x="163" y="164"/>
                    <a:pt x="178" y="164"/>
                  </a:cubicBezTo>
                  <a:cubicBezTo>
                    <a:pt x="215" y="164"/>
                    <a:pt x="215" y="76"/>
                    <a:pt x="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2" name="Google Shape;722;p45"/>
            <p:cNvSpPr/>
            <p:nvPr/>
          </p:nvSpPr>
          <p:spPr>
            <a:xfrm>
              <a:off x="1148622" y="1500660"/>
              <a:ext cx="20113" cy="10103"/>
            </a:xfrm>
            <a:custGeom>
              <a:avLst/>
              <a:gdLst/>
              <a:ahLst/>
              <a:cxnLst/>
              <a:rect l="l" t="t" r="r" b="b"/>
              <a:pathLst>
                <a:path w="215" h="108" extrusionOk="0">
                  <a:moveTo>
                    <a:pt x="108" y="1"/>
                  </a:moveTo>
                  <a:cubicBezTo>
                    <a:pt x="108" y="1"/>
                    <a:pt x="1" y="1"/>
                    <a:pt x="1" y="108"/>
                  </a:cubicBezTo>
                  <a:lnTo>
                    <a:pt x="215" y="108"/>
                  </a:ln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3" name="Google Shape;723;p45"/>
            <p:cNvSpPr/>
            <p:nvPr/>
          </p:nvSpPr>
          <p:spPr>
            <a:xfrm>
              <a:off x="1326461" y="1500660"/>
              <a:ext cx="20113" cy="10103"/>
            </a:xfrm>
            <a:custGeom>
              <a:avLst/>
              <a:gdLst/>
              <a:ahLst/>
              <a:cxnLst/>
              <a:rect l="l" t="t" r="r" b="b"/>
              <a:pathLst>
                <a:path w="215" h="108" extrusionOk="0">
                  <a:moveTo>
                    <a:pt x="107" y="1"/>
                  </a:moveTo>
                  <a:cubicBezTo>
                    <a:pt x="0" y="1"/>
                    <a:pt x="0" y="1"/>
                    <a:pt x="0" y="108"/>
                  </a:cubicBezTo>
                  <a:lnTo>
                    <a:pt x="214" y="108"/>
                  </a:lnTo>
                  <a:cubicBezTo>
                    <a:pt x="214" y="1"/>
                    <a:pt x="107" y="1"/>
                    <a:pt x="1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4" name="Google Shape;724;p45"/>
            <p:cNvSpPr/>
            <p:nvPr/>
          </p:nvSpPr>
          <p:spPr>
            <a:xfrm>
              <a:off x="1501680" y="1500660"/>
              <a:ext cx="12629" cy="10103"/>
            </a:xfrm>
            <a:custGeom>
              <a:avLst/>
              <a:gdLst/>
              <a:ahLst/>
              <a:cxnLst/>
              <a:rect l="l" t="t" r="r" b="b"/>
              <a:pathLst>
                <a:path w="135" h="108" extrusionOk="0">
                  <a:moveTo>
                    <a:pt x="135" y="1"/>
                  </a:moveTo>
                  <a:cubicBezTo>
                    <a:pt x="1" y="1"/>
                    <a:pt x="1" y="1"/>
                    <a:pt x="1" y="108"/>
                  </a:cubicBezTo>
                  <a:lnTo>
                    <a:pt x="135"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5" name="Google Shape;725;p45"/>
            <p:cNvSpPr/>
            <p:nvPr/>
          </p:nvSpPr>
          <p:spPr>
            <a:xfrm>
              <a:off x="1669415" y="1500660"/>
              <a:ext cx="20207" cy="10103"/>
            </a:xfrm>
            <a:custGeom>
              <a:avLst/>
              <a:gdLst/>
              <a:ahLst/>
              <a:cxnLst/>
              <a:rect l="l" t="t" r="r" b="b"/>
              <a:pathLst>
                <a:path w="216" h="108" extrusionOk="0">
                  <a:moveTo>
                    <a:pt x="108" y="1"/>
                  </a:moveTo>
                  <a:cubicBezTo>
                    <a:pt x="108" y="1"/>
                    <a:pt x="1" y="1"/>
                    <a:pt x="1" y="108"/>
                  </a:cubicBezTo>
                  <a:lnTo>
                    <a:pt x="215" y="108"/>
                  </a:ln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6" name="Google Shape;726;p45"/>
            <p:cNvSpPr/>
            <p:nvPr/>
          </p:nvSpPr>
          <p:spPr>
            <a:xfrm>
              <a:off x="1148622" y="1645943"/>
              <a:ext cx="20113" cy="10103"/>
            </a:xfrm>
            <a:custGeom>
              <a:avLst/>
              <a:gdLst/>
              <a:ahLst/>
              <a:cxnLst/>
              <a:rect l="l" t="t" r="r" b="b"/>
              <a:pathLst>
                <a:path w="215" h="108" extrusionOk="0">
                  <a:moveTo>
                    <a:pt x="1" y="0"/>
                  </a:moveTo>
                  <a:cubicBezTo>
                    <a:pt x="1" y="107"/>
                    <a:pt x="108" y="107"/>
                    <a:pt x="108" y="107"/>
                  </a:cubicBezTo>
                  <a:cubicBezTo>
                    <a:pt x="215" y="107"/>
                    <a:pt x="215" y="107"/>
                    <a:pt x="21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7" name="Google Shape;727;p45"/>
            <p:cNvSpPr/>
            <p:nvPr/>
          </p:nvSpPr>
          <p:spPr>
            <a:xfrm>
              <a:off x="1326461" y="1645943"/>
              <a:ext cx="20113" cy="10103"/>
            </a:xfrm>
            <a:custGeom>
              <a:avLst/>
              <a:gdLst/>
              <a:ahLst/>
              <a:cxnLst/>
              <a:rect l="l" t="t" r="r" b="b"/>
              <a:pathLst>
                <a:path w="215" h="108" extrusionOk="0">
                  <a:moveTo>
                    <a:pt x="0" y="0"/>
                  </a:moveTo>
                  <a:cubicBezTo>
                    <a:pt x="0" y="107"/>
                    <a:pt x="0" y="107"/>
                    <a:pt x="107" y="107"/>
                  </a:cubicBezTo>
                  <a:cubicBezTo>
                    <a:pt x="107" y="107"/>
                    <a:pt x="214" y="107"/>
                    <a:pt x="21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8" name="Google Shape;728;p45"/>
            <p:cNvSpPr/>
            <p:nvPr/>
          </p:nvSpPr>
          <p:spPr>
            <a:xfrm>
              <a:off x="1501680" y="1645943"/>
              <a:ext cx="12629" cy="10103"/>
            </a:xfrm>
            <a:custGeom>
              <a:avLst/>
              <a:gdLst/>
              <a:ahLst/>
              <a:cxnLst/>
              <a:rect l="l" t="t" r="r" b="b"/>
              <a:pathLst>
                <a:path w="135" h="108" extrusionOk="0">
                  <a:moveTo>
                    <a:pt x="1" y="0"/>
                  </a:moveTo>
                  <a:cubicBezTo>
                    <a:pt x="1" y="107"/>
                    <a:pt x="1" y="107"/>
                    <a:pt x="135" y="107"/>
                  </a:cubicBezTo>
                  <a:lnTo>
                    <a:pt x="13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9" name="Google Shape;729;p45"/>
            <p:cNvSpPr/>
            <p:nvPr/>
          </p:nvSpPr>
          <p:spPr>
            <a:xfrm>
              <a:off x="1669415" y="1645943"/>
              <a:ext cx="20207" cy="10103"/>
            </a:xfrm>
            <a:custGeom>
              <a:avLst/>
              <a:gdLst/>
              <a:ahLst/>
              <a:cxnLst/>
              <a:rect l="l" t="t" r="r" b="b"/>
              <a:pathLst>
                <a:path w="216" h="108" extrusionOk="0">
                  <a:moveTo>
                    <a:pt x="1" y="0"/>
                  </a:moveTo>
                  <a:cubicBezTo>
                    <a:pt x="1" y="107"/>
                    <a:pt x="108" y="107"/>
                    <a:pt x="108" y="107"/>
                  </a:cubicBezTo>
                  <a:cubicBezTo>
                    <a:pt x="215" y="107"/>
                    <a:pt x="215" y="107"/>
                    <a:pt x="21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0" name="Google Shape;730;p45"/>
            <p:cNvSpPr/>
            <p:nvPr/>
          </p:nvSpPr>
          <p:spPr>
            <a:xfrm>
              <a:off x="1148622" y="1787016"/>
              <a:ext cx="20113" cy="14220"/>
            </a:xfrm>
            <a:custGeom>
              <a:avLst/>
              <a:gdLst/>
              <a:ahLst/>
              <a:cxnLst/>
              <a:rect l="l" t="t" r="r" b="b"/>
              <a:pathLst>
                <a:path w="215" h="152" extrusionOk="0">
                  <a:moveTo>
                    <a:pt x="86" y="0"/>
                  </a:moveTo>
                  <a:cubicBezTo>
                    <a:pt x="54" y="0"/>
                    <a:pt x="1" y="76"/>
                    <a:pt x="1" y="152"/>
                  </a:cubicBezTo>
                  <a:lnTo>
                    <a:pt x="108" y="152"/>
                  </a:lnTo>
                  <a:cubicBezTo>
                    <a:pt x="215" y="152"/>
                    <a:pt x="215" y="152"/>
                    <a:pt x="215" y="45"/>
                  </a:cubicBezTo>
                  <a:lnTo>
                    <a:pt x="108" y="45"/>
                  </a:lnTo>
                  <a:cubicBezTo>
                    <a:pt x="108" y="13"/>
                    <a:pt x="99" y="0"/>
                    <a:pt x="8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1" name="Google Shape;731;p45"/>
            <p:cNvSpPr/>
            <p:nvPr/>
          </p:nvSpPr>
          <p:spPr>
            <a:xfrm>
              <a:off x="1326461" y="1787016"/>
              <a:ext cx="20113" cy="14220"/>
            </a:xfrm>
            <a:custGeom>
              <a:avLst/>
              <a:gdLst/>
              <a:ahLst/>
              <a:cxnLst/>
              <a:rect l="l" t="t" r="r" b="b"/>
              <a:pathLst>
                <a:path w="215" h="152" extrusionOk="0">
                  <a:moveTo>
                    <a:pt x="38" y="0"/>
                  </a:moveTo>
                  <a:cubicBezTo>
                    <a:pt x="0" y="0"/>
                    <a:pt x="0" y="76"/>
                    <a:pt x="0" y="152"/>
                  </a:cubicBezTo>
                  <a:lnTo>
                    <a:pt x="107" y="152"/>
                  </a:lnTo>
                  <a:cubicBezTo>
                    <a:pt x="107" y="152"/>
                    <a:pt x="214" y="152"/>
                    <a:pt x="214" y="45"/>
                  </a:cubicBezTo>
                  <a:lnTo>
                    <a:pt x="107" y="45"/>
                  </a:lnTo>
                  <a:cubicBezTo>
                    <a:pt x="76" y="13"/>
                    <a:pt x="54" y="0"/>
                    <a:pt x="3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2" name="Google Shape;732;p45"/>
            <p:cNvSpPr/>
            <p:nvPr/>
          </p:nvSpPr>
          <p:spPr>
            <a:xfrm>
              <a:off x="1501680" y="1791132"/>
              <a:ext cx="12629" cy="10103"/>
            </a:xfrm>
            <a:custGeom>
              <a:avLst/>
              <a:gdLst/>
              <a:ahLst/>
              <a:cxnLst/>
              <a:rect l="l" t="t" r="r" b="b"/>
              <a:pathLst>
                <a:path w="135" h="108" extrusionOk="0">
                  <a:moveTo>
                    <a:pt x="1" y="1"/>
                  </a:moveTo>
                  <a:cubicBezTo>
                    <a:pt x="1" y="108"/>
                    <a:pt x="1" y="108"/>
                    <a:pt x="135" y="108"/>
                  </a:cubicBez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3" name="Google Shape;733;p45"/>
            <p:cNvSpPr/>
            <p:nvPr/>
          </p:nvSpPr>
          <p:spPr>
            <a:xfrm>
              <a:off x="1669415" y="1787016"/>
              <a:ext cx="20207" cy="14220"/>
            </a:xfrm>
            <a:custGeom>
              <a:avLst/>
              <a:gdLst/>
              <a:ahLst/>
              <a:cxnLst/>
              <a:rect l="l" t="t" r="r" b="b"/>
              <a:pathLst>
                <a:path w="216" h="152" extrusionOk="0">
                  <a:moveTo>
                    <a:pt x="86" y="0"/>
                  </a:moveTo>
                  <a:cubicBezTo>
                    <a:pt x="55" y="0"/>
                    <a:pt x="1" y="76"/>
                    <a:pt x="1" y="152"/>
                  </a:cubicBezTo>
                  <a:lnTo>
                    <a:pt x="108" y="152"/>
                  </a:lnTo>
                  <a:cubicBezTo>
                    <a:pt x="215" y="152"/>
                    <a:pt x="215" y="152"/>
                    <a:pt x="215" y="45"/>
                  </a:cubicBezTo>
                  <a:lnTo>
                    <a:pt x="108" y="45"/>
                  </a:lnTo>
                  <a:cubicBezTo>
                    <a:pt x="108" y="13"/>
                    <a:pt x="99" y="0"/>
                    <a:pt x="8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4" name="Google Shape;734;p45"/>
            <p:cNvSpPr/>
            <p:nvPr/>
          </p:nvSpPr>
          <p:spPr>
            <a:xfrm>
              <a:off x="1148622" y="1926312"/>
              <a:ext cx="20113" cy="22639"/>
            </a:xfrm>
            <a:custGeom>
              <a:avLst/>
              <a:gdLst/>
              <a:ahLst/>
              <a:cxnLst/>
              <a:rect l="l" t="t" r="r" b="b"/>
              <a:pathLst>
                <a:path w="215" h="242" extrusionOk="0">
                  <a:moveTo>
                    <a:pt x="108" y="1"/>
                  </a:moveTo>
                  <a:lnTo>
                    <a:pt x="1" y="135"/>
                  </a:lnTo>
                  <a:lnTo>
                    <a:pt x="108" y="242"/>
                  </a:lnTo>
                  <a:cubicBezTo>
                    <a:pt x="215" y="242"/>
                    <a:pt x="215" y="242"/>
                    <a:pt x="215" y="135"/>
                  </a:cubicBez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5" name="Google Shape;735;p45"/>
            <p:cNvSpPr/>
            <p:nvPr/>
          </p:nvSpPr>
          <p:spPr>
            <a:xfrm>
              <a:off x="1326461" y="1926312"/>
              <a:ext cx="20113" cy="22639"/>
            </a:xfrm>
            <a:custGeom>
              <a:avLst/>
              <a:gdLst/>
              <a:ahLst/>
              <a:cxnLst/>
              <a:rect l="l" t="t" r="r" b="b"/>
              <a:pathLst>
                <a:path w="215" h="242" extrusionOk="0">
                  <a:moveTo>
                    <a:pt x="107" y="1"/>
                  </a:moveTo>
                  <a:cubicBezTo>
                    <a:pt x="0" y="1"/>
                    <a:pt x="0" y="135"/>
                    <a:pt x="0" y="135"/>
                  </a:cubicBezTo>
                  <a:cubicBezTo>
                    <a:pt x="0" y="242"/>
                    <a:pt x="0" y="242"/>
                    <a:pt x="107" y="242"/>
                  </a:cubicBezTo>
                  <a:cubicBezTo>
                    <a:pt x="107" y="242"/>
                    <a:pt x="214" y="242"/>
                    <a:pt x="214" y="135"/>
                  </a:cubicBezTo>
                  <a:cubicBezTo>
                    <a:pt x="214" y="135"/>
                    <a:pt x="107" y="135"/>
                    <a:pt x="1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6" name="Google Shape;736;p45"/>
            <p:cNvSpPr/>
            <p:nvPr/>
          </p:nvSpPr>
          <p:spPr>
            <a:xfrm>
              <a:off x="1501680" y="1926312"/>
              <a:ext cx="12629" cy="22639"/>
            </a:xfrm>
            <a:custGeom>
              <a:avLst/>
              <a:gdLst/>
              <a:ahLst/>
              <a:cxnLst/>
              <a:rect l="l" t="t" r="r" b="b"/>
              <a:pathLst>
                <a:path w="135" h="242" extrusionOk="0">
                  <a:moveTo>
                    <a:pt x="135" y="1"/>
                  </a:moveTo>
                  <a:cubicBezTo>
                    <a:pt x="1" y="1"/>
                    <a:pt x="1" y="135"/>
                    <a:pt x="1" y="135"/>
                  </a:cubicBezTo>
                  <a:cubicBezTo>
                    <a:pt x="1" y="242"/>
                    <a:pt x="1" y="242"/>
                    <a:pt x="135" y="242"/>
                  </a:cubicBezTo>
                  <a:lnTo>
                    <a:pt x="135" y="135"/>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7" name="Google Shape;737;p45"/>
            <p:cNvSpPr/>
            <p:nvPr/>
          </p:nvSpPr>
          <p:spPr>
            <a:xfrm>
              <a:off x="1669415" y="1926312"/>
              <a:ext cx="20207" cy="22639"/>
            </a:xfrm>
            <a:custGeom>
              <a:avLst/>
              <a:gdLst/>
              <a:ahLst/>
              <a:cxnLst/>
              <a:rect l="l" t="t" r="r" b="b"/>
              <a:pathLst>
                <a:path w="216" h="242" extrusionOk="0">
                  <a:moveTo>
                    <a:pt x="108" y="1"/>
                  </a:moveTo>
                  <a:lnTo>
                    <a:pt x="1" y="135"/>
                  </a:lnTo>
                  <a:cubicBezTo>
                    <a:pt x="1" y="242"/>
                    <a:pt x="108" y="242"/>
                    <a:pt x="108" y="242"/>
                  </a:cubicBezTo>
                  <a:cubicBezTo>
                    <a:pt x="215" y="242"/>
                    <a:pt x="215" y="242"/>
                    <a:pt x="215" y="135"/>
                  </a:cubicBez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738" name="Google Shape;738;p45"/>
          <p:cNvGrpSpPr/>
          <p:nvPr/>
        </p:nvGrpSpPr>
        <p:grpSpPr>
          <a:xfrm>
            <a:off x="7285354" y="4606955"/>
            <a:ext cx="543432" cy="741197"/>
            <a:chOff x="2878829" y="3023092"/>
            <a:chExt cx="543432" cy="741197"/>
          </a:xfrm>
        </p:grpSpPr>
        <p:sp>
          <p:nvSpPr>
            <p:cNvPr id="739" name="Google Shape;739;p45"/>
            <p:cNvSpPr/>
            <p:nvPr/>
          </p:nvSpPr>
          <p:spPr>
            <a:xfrm>
              <a:off x="2878829" y="3023092"/>
              <a:ext cx="22639" cy="20113"/>
            </a:xfrm>
            <a:custGeom>
              <a:avLst/>
              <a:gdLst/>
              <a:ahLst/>
              <a:cxnLst/>
              <a:rect l="l" t="t" r="r" b="b"/>
              <a:pathLst>
                <a:path w="242" h="215" extrusionOk="0">
                  <a:moveTo>
                    <a:pt x="135" y="0"/>
                  </a:moveTo>
                  <a:lnTo>
                    <a:pt x="1" y="107"/>
                  </a:lnTo>
                  <a:cubicBezTo>
                    <a:pt x="1" y="214"/>
                    <a:pt x="135" y="214"/>
                    <a:pt x="135" y="214"/>
                  </a:cubicBezTo>
                  <a:cubicBezTo>
                    <a:pt x="135" y="214"/>
                    <a:pt x="242" y="214"/>
                    <a:pt x="242" y="107"/>
                  </a:cubicBezTo>
                  <a:lnTo>
                    <a:pt x="13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0" name="Google Shape;740;p45"/>
            <p:cNvSpPr/>
            <p:nvPr/>
          </p:nvSpPr>
          <p:spPr>
            <a:xfrm>
              <a:off x="3056668" y="3023092"/>
              <a:ext cx="10103" cy="20113"/>
            </a:xfrm>
            <a:custGeom>
              <a:avLst/>
              <a:gdLst/>
              <a:ahLst/>
              <a:cxnLst/>
              <a:rect l="l" t="t" r="r" b="b"/>
              <a:pathLst>
                <a:path w="108" h="215" extrusionOk="0">
                  <a:moveTo>
                    <a:pt x="107" y="0"/>
                  </a:moveTo>
                  <a:cubicBezTo>
                    <a:pt x="0" y="0"/>
                    <a:pt x="0" y="107"/>
                    <a:pt x="0" y="107"/>
                  </a:cubicBezTo>
                  <a:lnTo>
                    <a:pt x="0" y="214"/>
                  </a:lnTo>
                  <a:cubicBezTo>
                    <a:pt x="107" y="214"/>
                    <a:pt x="107" y="214"/>
                    <a:pt x="107" y="107"/>
                  </a:cubicBezTo>
                  <a:lnTo>
                    <a:pt x="1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1" name="Google Shape;741;p45"/>
            <p:cNvSpPr/>
            <p:nvPr/>
          </p:nvSpPr>
          <p:spPr>
            <a:xfrm>
              <a:off x="3224403" y="3023092"/>
              <a:ext cx="20113" cy="20113"/>
            </a:xfrm>
            <a:custGeom>
              <a:avLst/>
              <a:gdLst/>
              <a:ahLst/>
              <a:cxnLst/>
              <a:rect l="l" t="t" r="r" b="b"/>
              <a:pathLst>
                <a:path w="215" h="215" extrusionOk="0">
                  <a:moveTo>
                    <a:pt x="108" y="0"/>
                  </a:moveTo>
                  <a:lnTo>
                    <a:pt x="0" y="107"/>
                  </a:lnTo>
                  <a:lnTo>
                    <a:pt x="108" y="214"/>
                  </a:lnTo>
                  <a:cubicBezTo>
                    <a:pt x="215" y="214"/>
                    <a:pt x="215" y="214"/>
                    <a:pt x="215" y="107"/>
                  </a:cubicBezTo>
                  <a:cubicBezTo>
                    <a:pt x="215" y="107"/>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2" name="Google Shape;742;p45"/>
            <p:cNvSpPr/>
            <p:nvPr/>
          </p:nvSpPr>
          <p:spPr>
            <a:xfrm>
              <a:off x="3402148" y="3023092"/>
              <a:ext cx="20113" cy="20113"/>
            </a:xfrm>
            <a:custGeom>
              <a:avLst/>
              <a:gdLst/>
              <a:ahLst/>
              <a:cxnLst/>
              <a:rect l="l" t="t" r="r" b="b"/>
              <a:pathLst>
                <a:path w="215" h="215" extrusionOk="0">
                  <a:moveTo>
                    <a:pt x="108" y="0"/>
                  </a:moveTo>
                  <a:cubicBezTo>
                    <a:pt x="1" y="0"/>
                    <a:pt x="1" y="107"/>
                    <a:pt x="1" y="107"/>
                  </a:cubicBezTo>
                  <a:cubicBezTo>
                    <a:pt x="1" y="214"/>
                    <a:pt x="1" y="214"/>
                    <a:pt x="108" y="214"/>
                  </a:cubicBezTo>
                  <a:cubicBezTo>
                    <a:pt x="108" y="214"/>
                    <a:pt x="215" y="214"/>
                    <a:pt x="215" y="107"/>
                  </a:cubicBezTo>
                  <a:lnTo>
                    <a:pt x="10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3" name="Google Shape;743;p45"/>
            <p:cNvSpPr/>
            <p:nvPr/>
          </p:nvSpPr>
          <p:spPr>
            <a:xfrm>
              <a:off x="2878829" y="3168282"/>
              <a:ext cx="22639" cy="22639"/>
            </a:xfrm>
            <a:custGeom>
              <a:avLst/>
              <a:gdLst/>
              <a:ahLst/>
              <a:cxnLst/>
              <a:rect l="l" t="t" r="r" b="b"/>
              <a:pathLst>
                <a:path w="242" h="242" extrusionOk="0">
                  <a:moveTo>
                    <a:pt x="135" y="1"/>
                  </a:moveTo>
                  <a:lnTo>
                    <a:pt x="1" y="108"/>
                  </a:lnTo>
                  <a:lnTo>
                    <a:pt x="135" y="242"/>
                  </a:lnTo>
                  <a:lnTo>
                    <a:pt x="242"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4" name="Google Shape;744;p45"/>
            <p:cNvSpPr/>
            <p:nvPr/>
          </p:nvSpPr>
          <p:spPr>
            <a:xfrm>
              <a:off x="3056668" y="3168282"/>
              <a:ext cx="10103" cy="22639"/>
            </a:xfrm>
            <a:custGeom>
              <a:avLst/>
              <a:gdLst/>
              <a:ahLst/>
              <a:cxnLst/>
              <a:rect l="l" t="t" r="r" b="b"/>
              <a:pathLst>
                <a:path w="108" h="242" extrusionOk="0">
                  <a:moveTo>
                    <a:pt x="107" y="1"/>
                  </a:moveTo>
                  <a:cubicBezTo>
                    <a:pt x="0" y="1"/>
                    <a:pt x="0" y="108"/>
                    <a:pt x="0" y="108"/>
                  </a:cubicBezTo>
                  <a:cubicBezTo>
                    <a:pt x="0" y="108"/>
                    <a:pt x="0" y="242"/>
                    <a:pt x="107" y="242"/>
                  </a:cubicBezTo>
                  <a:lnTo>
                    <a:pt x="107" y="108"/>
                  </a:ln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5" name="Google Shape;745;p45"/>
            <p:cNvSpPr/>
            <p:nvPr/>
          </p:nvSpPr>
          <p:spPr>
            <a:xfrm>
              <a:off x="3224403" y="3168282"/>
              <a:ext cx="20113" cy="22639"/>
            </a:xfrm>
            <a:custGeom>
              <a:avLst/>
              <a:gdLst/>
              <a:ahLst/>
              <a:cxnLst/>
              <a:rect l="l" t="t" r="r" b="b"/>
              <a:pathLst>
                <a:path w="215" h="242" extrusionOk="0">
                  <a:moveTo>
                    <a:pt x="108" y="1"/>
                  </a:moveTo>
                  <a:lnTo>
                    <a:pt x="0" y="108"/>
                  </a:lnTo>
                  <a:lnTo>
                    <a:pt x="108" y="242"/>
                  </a:lnTo>
                  <a:cubicBezTo>
                    <a:pt x="215" y="242"/>
                    <a:pt x="215" y="108"/>
                    <a:pt x="215" y="108"/>
                  </a:cubicBezTo>
                  <a:cubicBezTo>
                    <a:pt x="215" y="108"/>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6" name="Google Shape;746;p45"/>
            <p:cNvSpPr/>
            <p:nvPr/>
          </p:nvSpPr>
          <p:spPr>
            <a:xfrm>
              <a:off x="3402148" y="3168282"/>
              <a:ext cx="20113" cy="22639"/>
            </a:xfrm>
            <a:custGeom>
              <a:avLst/>
              <a:gdLst/>
              <a:ahLst/>
              <a:cxnLst/>
              <a:rect l="l" t="t" r="r" b="b"/>
              <a:pathLst>
                <a:path w="215" h="242" extrusionOk="0">
                  <a:moveTo>
                    <a:pt x="108" y="1"/>
                  </a:moveTo>
                  <a:cubicBezTo>
                    <a:pt x="1" y="1"/>
                    <a:pt x="1" y="108"/>
                    <a:pt x="1" y="108"/>
                  </a:cubicBezTo>
                  <a:cubicBezTo>
                    <a:pt x="1" y="108"/>
                    <a:pt x="1" y="242"/>
                    <a:pt x="108" y="242"/>
                  </a:cubicBezTo>
                  <a:lnTo>
                    <a:pt x="215" y="108"/>
                  </a:ln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7" name="Google Shape;747;p45"/>
            <p:cNvSpPr/>
            <p:nvPr/>
          </p:nvSpPr>
          <p:spPr>
            <a:xfrm>
              <a:off x="2878829" y="3315997"/>
              <a:ext cx="22639" cy="20113"/>
            </a:xfrm>
            <a:custGeom>
              <a:avLst/>
              <a:gdLst/>
              <a:ahLst/>
              <a:cxnLst/>
              <a:rect l="l" t="t" r="r" b="b"/>
              <a:pathLst>
                <a:path w="242" h="215" extrusionOk="0">
                  <a:moveTo>
                    <a:pt x="135" y="1"/>
                  </a:moveTo>
                  <a:lnTo>
                    <a:pt x="1" y="108"/>
                  </a:lnTo>
                  <a:lnTo>
                    <a:pt x="135" y="215"/>
                  </a:lnTo>
                  <a:lnTo>
                    <a:pt x="242"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8" name="Google Shape;748;p45"/>
            <p:cNvSpPr/>
            <p:nvPr/>
          </p:nvSpPr>
          <p:spPr>
            <a:xfrm>
              <a:off x="3056668" y="3315997"/>
              <a:ext cx="10103" cy="20113"/>
            </a:xfrm>
            <a:custGeom>
              <a:avLst/>
              <a:gdLst/>
              <a:ahLst/>
              <a:cxnLst/>
              <a:rect l="l" t="t" r="r" b="b"/>
              <a:pathLst>
                <a:path w="108" h="215" extrusionOk="0">
                  <a:moveTo>
                    <a:pt x="107" y="1"/>
                  </a:moveTo>
                  <a:cubicBezTo>
                    <a:pt x="0" y="1"/>
                    <a:pt x="0" y="108"/>
                    <a:pt x="0" y="108"/>
                  </a:cubicBezTo>
                  <a:lnTo>
                    <a:pt x="0" y="215"/>
                  </a:lnTo>
                  <a:cubicBezTo>
                    <a:pt x="107" y="215"/>
                    <a:pt x="107" y="108"/>
                    <a:pt x="107" y="108"/>
                  </a:cubicBez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9" name="Google Shape;749;p45"/>
            <p:cNvSpPr/>
            <p:nvPr/>
          </p:nvSpPr>
          <p:spPr>
            <a:xfrm>
              <a:off x="3224403" y="3315997"/>
              <a:ext cx="20113" cy="20113"/>
            </a:xfrm>
            <a:custGeom>
              <a:avLst/>
              <a:gdLst/>
              <a:ahLst/>
              <a:cxnLst/>
              <a:rect l="l" t="t" r="r" b="b"/>
              <a:pathLst>
                <a:path w="215" h="215" extrusionOk="0">
                  <a:moveTo>
                    <a:pt x="108" y="1"/>
                  </a:moveTo>
                  <a:lnTo>
                    <a:pt x="0" y="108"/>
                  </a:lnTo>
                  <a:cubicBezTo>
                    <a:pt x="108" y="108"/>
                    <a:pt x="108" y="215"/>
                    <a:pt x="108" y="215"/>
                  </a:cubicBezTo>
                  <a:cubicBezTo>
                    <a:pt x="215" y="215"/>
                    <a:pt x="215" y="108"/>
                    <a:pt x="215" y="108"/>
                  </a:cubicBez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0" name="Google Shape;750;p45"/>
            <p:cNvSpPr/>
            <p:nvPr/>
          </p:nvSpPr>
          <p:spPr>
            <a:xfrm>
              <a:off x="3402148" y="3315997"/>
              <a:ext cx="20113" cy="20113"/>
            </a:xfrm>
            <a:custGeom>
              <a:avLst/>
              <a:gdLst/>
              <a:ahLst/>
              <a:cxnLst/>
              <a:rect l="l" t="t" r="r" b="b"/>
              <a:pathLst>
                <a:path w="215" h="215" extrusionOk="0">
                  <a:moveTo>
                    <a:pt x="108" y="1"/>
                  </a:moveTo>
                  <a:cubicBezTo>
                    <a:pt x="1" y="1"/>
                    <a:pt x="1" y="108"/>
                    <a:pt x="1" y="108"/>
                  </a:cubicBezTo>
                  <a:cubicBezTo>
                    <a:pt x="1" y="108"/>
                    <a:pt x="1" y="215"/>
                    <a:pt x="108" y="215"/>
                  </a:cubicBezTo>
                  <a:lnTo>
                    <a:pt x="215" y="108"/>
                  </a:ln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1" name="Google Shape;751;p45"/>
            <p:cNvSpPr/>
            <p:nvPr/>
          </p:nvSpPr>
          <p:spPr>
            <a:xfrm>
              <a:off x="2878829" y="3461281"/>
              <a:ext cx="22639" cy="20113"/>
            </a:xfrm>
            <a:custGeom>
              <a:avLst/>
              <a:gdLst/>
              <a:ahLst/>
              <a:cxnLst/>
              <a:rect l="l" t="t" r="r" b="b"/>
              <a:pathLst>
                <a:path w="242" h="215" extrusionOk="0">
                  <a:moveTo>
                    <a:pt x="135" y="0"/>
                  </a:moveTo>
                  <a:cubicBezTo>
                    <a:pt x="135" y="0"/>
                    <a:pt x="1" y="0"/>
                    <a:pt x="1" y="107"/>
                  </a:cubicBezTo>
                  <a:lnTo>
                    <a:pt x="135" y="214"/>
                  </a:lnTo>
                  <a:lnTo>
                    <a:pt x="242" y="107"/>
                  </a:lnTo>
                  <a:cubicBezTo>
                    <a:pt x="242" y="0"/>
                    <a:pt x="135" y="0"/>
                    <a:pt x="1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2" name="Google Shape;752;p45"/>
            <p:cNvSpPr/>
            <p:nvPr/>
          </p:nvSpPr>
          <p:spPr>
            <a:xfrm>
              <a:off x="3056668" y="3461281"/>
              <a:ext cx="10103" cy="20113"/>
            </a:xfrm>
            <a:custGeom>
              <a:avLst/>
              <a:gdLst/>
              <a:ahLst/>
              <a:cxnLst/>
              <a:rect l="l" t="t" r="r" b="b"/>
              <a:pathLst>
                <a:path w="108" h="215" extrusionOk="0">
                  <a:moveTo>
                    <a:pt x="107" y="0"/>
                  </a:moveTo>
                  <a:cubicBezTo>
                    <a:pt x="0" y="0"/>
                    <a:pt x="0" y="0"/>
                    <a:pt x="0" y="107"/>
                  </a:cubicBezTo>
                  <a:lnTo>
                    <a:pt x="0" y="214"/>
                  </a:lnTo>
                  <a:cubicBezTo>
                    <a:pt x="107" y="214"/>
                    <a:pt x="107" y="107"/>
                    <a:pt x="107" y="107"/>
                  </a:cubicBezTo>
                  <a:lnTo>
                    <a:pt x="1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3" name="Google Shape;753;p45"/>
            <p:cNvSpPr/>
            <p:nvPr/>
          </p:nvSpPr>
          <p:spPr>
            <a:xfrm>
              <a:off x="3224403" y="3461281"/>
              <a:ext cx="20113" cy="20113"/>
            </a:xfrm>
            <a:custGeom>
              <a:avLst/>
              <a:gdLst/>
              <a:ahLst/>
              <a:cxnLst/>
              <a:rect l="l" t="t" r="r" b="b"/>
              <a:pathLst>
                <a:path w="215" h="215" extrusionOk="0">
                  <a:moveTo>
                    <a:pt x="108" y="0"/>
                  </a:moveTo>
                  <a:cubicBezTo>
                    <a:pt x="108" y="0"/>
                    <a:pt x="0" y="0"/>
                    <a:pt x="0" y="107"/>
                  </a:cubicBezTo>
                  <a:cubicBezTo>
                    <a:pt x="108" y="107"/>
                    <a:pt x="108" y="107"/>
                    <a:pt x="108" y="214"/>
                  </a:cubicBezTo>
                  <a:cubicBezTo>
                    <a:pt x="215" y="214"/>
                    <a:pt x="215" y="107"/>
                    <a:pt x="215" y="107"/>
                  </a:cubicBezTo>
                  <a:cubicBezTo>
                    <a:pt x="215" y="0"/>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4" name="Google Shape;754;p45"/>
            <p:cNvSpPr/>
            <p:nvPr/>
          </p:nvSpPr>
          <p:spPr>
            <a:xfrm>
              <a:off x="3402148" y="3461281"/>
              <a:ext cx="20113" cy="20113"/>
            </a:xfrm>
            <a:custGeom>
              <a:avLst/>
              <a:gdLst/>
              <a:ahLst/>
              <a:cxnLst/>
              <a:rect l="l" t="t" r="r" b="b"/>
              <a:pathLst>
                <a:path w="215" h="215" extrusionOk="0">
                  <a:moveTo>
                    <a:pt x="108" y="0"/>
                  </a:moveTo>
                  <a:cubicBezTo>
                    <a:pt x="1" y="0"/>
                    <a:pt x="1" y="0"/>
                    <a:pt x="1" y="107"/>
                  </a:cubicBezTo>
                  <a:cubicBezTo>
                    <a:pt x="1" y="107"/>
                    <a:pt x="1" y="214"/>
                    <a:pt x="108" y="214"/>
                  </a:cubicBezTo>
                  <a:lnTo>
                    <a:pt x="215" y="107"/>
                  </a:lnTo>
                  <a:cubicBezTo>
                    <a:pt x="215" y="0"/>
                    <a:pt x="108"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5" name="Google Shape;755;p45"/>
            <p:cNvSpPr/>
            <p:nvPr/>
          </p:nvSpPr>
          <p:spPr>
            <a:xfrm>
              <a:off x="2878829" y="3606470"/>
              <a:ext cx="22639" cy="10103"/>
            </a:xfrm>
            <a:custGeom>
              <a:avLst/>
              <a:gdLst/>
              <a:ahLst/>
              <a:cxnLst/>
              <a:rect l="l" t="t" r="r" b="b"/>
              <a:pathLst>
                <a:path w="242" h="108" extrusionOk="0">
                  <a:moveTo>
                    <a:pt x="135" y="1"/>
                  </a:moveTo>
                  <a:cubicBezTo>
                    <a:pt x="135" y="1"/>
                    <a:pt x="1" y="1"/>
                    <a:pt x="1" y="108"/>
                  </a:cubicBezTo>
                  <a:lnTo>
                    <a:pt x="242" y="108"/>
                  </a:lnTo>
                  <a:cubicBezTo>
                    <a:pt x="242" y="1"/>
                    <a:pt x="135" y="1"/>
                    <a:pt x="1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6" name="Google Shape;756;p45"/>
            <p:cNvSpPr/>
            <p:nvPr/>
          </p:nvSpPr>
          <p:spPr>
            <a:xfrm>
              <a:off x="3056668" y="3606470"/>
              <a:ext cx="10103" cy="15342"/>
            </a:xfrm>
            <a:custGeom>
              <a:avLst/>
              <a:gdLst/>
              <a:ahLst/>
              <a:cxnLst/>
              <a:rect l="l" t="t" r="r" b="b"/>
              <a:pathLst>
                <a:path w="108" h="164" extrusionOk="0">
                  <a:moveTo>
                    <a:pt x="107" y="1"/>
                  </a:moveTo>
                  <a:cubicBezTo>
                    <a:pt x="0" y="1"/>
                    <a:pt x="0" y="1"/>
                    <a:pt x="0" y="108"/>
                  </a:cubicBezTo>
                  <a:cubicBezTo>
                    <a:pt x="32" y="148"/>
                    <a:pt x="55" y="164"/>
                    <a:pt x="70" y="164"/>
                  </a:cubicBezTo>
                  <a:cubicBezTo>
                    <a:pt x="107" y="164"/>
                    <a:pt x="107" y="76"/>
                    <a:pt x="1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7" name="Google Shape;757;p45"/>
            <p:cNvSpPr/>
            <p:nvPr/>
          </p:nvSpPr>
          <p:spPr>
            <a:xfrm>
              <a:off x="3224403" y="3606470"/>
              <a:ext cx="20113" cy="15342"/>
            </a:xfrm>
            <a:custGeom>
              <a:avLst/>
              <a:gdLst/>
              <a:ahLst/>
              <a:cxnLst/>
              <a:rect l="l" t="t" r="r" b="b"/>
              <a:pathLst>
                <a:path w="215" h="164" extrusionOk="0">
                  <a:moveTo>
                    <a:pt x="108" y="1"/>
                  </a:moveTo>
                  <a:cubicBezTo>
                    <a:pt x="108" y="1"/>
                    <a:pt x="0" y="1"/>
                    <a:pt x="0" y="108"/>
                  </a:cubicBezTo>
                  <a:lnTo>
                    <a:pt x="108" y="108"/>
                  </a:lnTo>
                  <a:cubicBezTo>
                    <a:pt x="140" y="148"/>
                    <a:pt x="162" y="164"/>
                    <a:pt x="178" y="164"/>
                  </a:cubicBezTo>
                  <a:cubicBezTo>
                    <a:pt x="215" y="164"/>
                    <a:pt x="215" y="76"/>
                    <a:pt x="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8" name="Google Shape;758;p45"/>
            <p:cNvSpPr/>
            <p:nvPr/>
          </p:nvSpPr>
          <p:spPr>
            <a:xfrm>
              <a:off x="3402148" y="3606470"/>
              <a:ext cx="20113" cy="10103"/>
            </a:xfrm>
            <a:custGeom>
              <a:avLst/>
              <a:gdLst/>
              <a:ahLst/>
              <a:cxnLst/>
              <a:rect l="l" t="t" r="r" b="b"/>
              <a:pathLst>
                <a:path w="215" h="108" extrusionOk="0">
                  <a:moveTo>
                    <a:pt x="108" y="1"/>
                  </a:moveTo>
                  <a:cubicBezTo>
                    <a:pt x="1" y="1"/>
                    <a:pt x="1" y="1"/>
                    <a:pt x="1" y="108"/>
                  </a:cubicBezTo>
                  <a:lnTo>
                    <a:pt x="215" y="108"/>
                  </a:lnTo>
                  <a:cubicBezTo>
                    <a:pt x="215" y="1"/>
                    <a:pt x="108"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9" name="Google Shape;759;p45"/>
            <p:cNvSpPr/>
            <p:nvPr/>
          </p:nvSpPr>
          <p:spPr>
            <a:xfrm>
              <a:off x="2878829" y="3754186"/>
              <a:ext cx="22639" cy="10103"/>
            </a:xfrm>
            <a:custGeom>
              <a:avLst/>
              <a:gdLst/>
              <a:ahLst/>
              <a:cxnLst/>
              <a:rect l="l" t="t" r="r" b="b"/>
              <a:pathLst>
                <a:path w="242" h="108" extrusionOk="0">
                  <a:moveTo>
                    <a:pt x="135" y="1"/>
                  </a:moveTo>
                  <a:cubicBezTo>
                    <a:pt x="135" y="1"/>
                    <a:pt x="1" y="1"/>
                    <a:pt x="1" y="108"/>
                  </a:cubicBezTo>
                  <a:lnTo>
                    <a:pt x="242" y="108"/>
                  </a:lnTo>
                  <a:cubicBezTo>
                    <a:pt x="242" y="1"/>
                    <a:pt x="135" y="1"/>
                    <a:pt x="1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0" name="Google Shape;760;p45"/>
            <p:cNvSpPr/>
            <p:nvPr/>
          </p:nvSpPr>
          <p:spPr>
            <a:xfrm>
              <a:off x="3056668" y="3754186"/>
              <a:ext cx="10103" cy="10103"/>
            </a:xfrm>
            <a:custGeom>
              <a:avLst/>
              <a:gdLst/>
              <a:ahLst/>
              <a:cxnLst/>
              <a:rect l="l" t="t" r="r" b="b"/>
              <a:pathLst>
                <a:path w="108" h="108" extrusionOk="0">
                  <a:moveTo>
                    <a:pt x="107" y="1"/>
                  </a:moveTo>
                  <a:cubicBezTo>
                    <a:pt x="0" y="1"/>
                    <a:pt x="0" y="1"/>
                    <a:pt x="0" y="108"/>
                  </a:cubicBezTo>
                  <a:lnTo>
                    <a:pt x="107" y="108"/>
                  </a:ln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1" name="Google Shape;761;p45"/>
            <p:cNvSpPr/>
            <p:nvPr/>
          </p:nvSpPr>
          <p:spPr>
            <a:xfrm>
              <a:off x="3224403" y="3754186"/>
              <a:ext cx="20113" cy="10103"/>
            </a:xfrm>
            <a:custGeom>
              <a:avLst/>
              <a:gdLst/>
              <a:ahLst/>
              <a:cxnLst/>
              <a:rect l="l" t="t" r="r" b="b"/>
              <a:pathLst>
                <a:path w="215" h="108" extrusionOk="0">
                  <a:moveTo>
                    <a:pt x="108" y="1"/>
                  </a:moveTo>
                  <a:cubicBezTo>
                    <a:pt x="108" y="1"/>
                    <a:pt x="0" y="1"/>
                    <a:pt x="0" y="108"/>
                  </a:cubicBezTo>
                  <a:lnTo>
                    <a:pt x="215" y="108"/>
                  </a:ln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2" name="Google Shape;762;p45"/>
            <p:cNvSpPr/>
            <p:nvPr/>
          </p:nvSpPr>
          <p:spPr>
            <a:xfrm>
              <a:off x="3402148" y="3754186"/>
              <a:ext cx="20113" cy="10103"/>
            </a:xfrm>
            <a:custGeom>
              <a:avLst/>
              <a:gdLst/>
              <a:ahLst/>
              <a:cxnLst/>
              <a:rect l="l" t="t" r="r" b="b"/>
              <a:pathLst>
                <a:path w="215" h="108" extrusionOk="0">
                  <a:moveTo>
                    <a:pt x="108" y="1"/>
                  </a:moveTo>
                  <a:cubicBezTo>
                    <a:pt x="1" y="1"/>
                    <a:pt x="1" y="1"/>
                    <a:pt x="1" y="108"/>
                  </a:cubicBezTo>
                  <a:lnTo>
                    <a:pt x="215" y="108"/>
                  </a:lnTo>
                  <a:cubicBezTo>
                    <a:pt x="215" y="1"/>
                    <a:pt x="108"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763" name="Google Shape;763;p45"/>
          <p:cNvGrpSpPr/>
          <p:nvPr/>
        </p:nvGrpSpPr>
        <p:grpSpPr>
          <a:xfrm>
            <a:off x="2148449" y="2115876"/>
            <a:ext cx="80672" cy="1321569"/>
            <a:chOff x="240800" y="2611388"/>
            <a:chExt cx="14075" cy="245512"/>
          </a:xfrm>
        </p:grpSpPr>
        <p:sp>
          <p:nvSpPr>
            <p:cNvPr id="764" name="Google Shape;764;p45"/>
            <p:cNvSpPr/>
            <p:nvPr/>
          </p:nvSpPr>
          <p:spPr>
            <a:xfrm>
              <a:off x="241875" y="2611388"/>
              <a:ext cx="11398" cy="139107"/>
            </a:xfrm>
            <a:custGeom>
              <a:avLst/>
              <a:gdLst/>
              <a:ahLst/>
              <a:cxnLst/>
              <a:rect l="l" t="t" r="r" b="b"/>
              <a:pathLst>
                <a:path w="456" h="16409" extrusionOk="0">
                  <a:moveTo>
                    <a:pt x="0" y="1"/>
                  </a:moveTo>
                  <a:lnTo>
                    <a:pt x="0" y="16408"/>
                  </a:lnTo>
                  <a:lnTo>
                    <a:pt x="455" y="16408"/>
                  </a:lnTo>
                  <a:lnTo>
                    <a:pt x="4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5" name="Google Shape;765;p45"/>
            <p:cNvSpPr/>
            <p:nvPr/>
          </p:nvSpPr>
          <p:spPr>
            <a:xfrm>
              <a:off x="240800" y="2777525"/>
              <a:ext cx="13550" cy="9775"/>
            </a:xfrm>
            <a:custGeom>
              <a:avLst/>
              <a:gdLst/>
              <a:ahLst/>
              <a:cxnLst/>
              <a:rect l="l" t="t" r="r" b="b"/>
              <a:pathLst>
                <a:path w="542" h="391" extrusionOk="0">
                  <a:moveTo>
                    <a:pt x="215" y="1"/>
                  </a:moveTo>
                  <a:cubicBezTo>
                    <a:pt x="67" y="1"/>
                    <a:pt x="0" y="169"/>
                    <a:pt x="0" y="254"/>
                  </a:cubicBezTo>
                  <a:lnTo>
                    <a:pt x="107" y="361"/>
                  </a:lnTo>
                  <a:cubicBezTo>
                    <a:pt x="153" y="382"/>
                    <a:pt x="198" y="391"/>
                    <a:pt x="240" y="391"/>
                  </a:cubicBezTo>
                  <a:cubicBezTo>
                    <a:pt x="418" y="391"/>
                    <a:pt x="542" y="234"/>
                    <a:pt x="455" y="147"/>
                  </a:cubicBezTo>
                  <a:cubicBezTo>
                    <a:pt x="455" y="40"/>
                    <a:pt x="348" y="40"/>
                    <a:pt x="348" y="40"/>
                  </a:cubicBezTo>
                  <a:cubicBezTo>
                    <a:pt x="298" y="12"/>
                    <a:pt x="254" y="1"/>
                    <a:pt x="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6" name="Google Shape;766;p45"/>
            <p:cNvSpPr/>
            <p:nvPr/>
          </p:nvSpPr>
          <p:spPr>
            <a:xfrm>
              <a:off x="240800" y="2811975"/>
              <a:ext cx="14075" cy="10725"/>
            </a:xfrm>
            <a:custGeom>
              <a:avLst/>
              <a:gdLst/>
              <a:ahLst/>
              <a:cxnLst/>
              <a:rect l="l" t="t" r="r" b="b"/>
              <a:pathLst>
                <a:path w="563" h="429" extrusionOk="0">
                  <a:moveTo>
                    <a:pt x="348" y="0"/>
                  </a:moveTo>
                  <a:cubicBezTo>
                    <a:pt x="107" y="0"/>
                    <a:pt x="0" y="108"/>
                    <a:pt x="0" y="322"/>
                  </a:cubicBezTo>
                  <a:cubicBezTo>
                    <a:pt x="107" y="322"/>
                    <a:pt x="107" y="429"/>
                    <a:pt x="107" y="429"/>
                  </a:cubicBezTo>
                  <a:cubicBezTo>
                    <a:pt x="348" y="429"/>
                    <a:pt x="562" y="322"/>
                    <a:pt x="455" y="108"/>
                  </a:cubicBezTo>
                  <a:lnTo>
                    <a:pt x="34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7" name="Google Shape;767;p45"/>
            <p:cNvSpPr/>
            <p:nvPr/>
          </p:nvSpPr>
          <p:spPr>
            <a:xfrm>
              <a:off x="240800" y="2847375"/>
              <a:ext cx="13550" cy="9525"/>
            </a:xfrm>
            <a:custGeom>
              <a:avLst/>
              <a:gdLst/>
              <a:ahLst/>
              <a:cxnLst/>
              <a:rect l="l" t="t" r="r" b="b"/>
              <a:pathLst>
                <a:path w="542" h="381" extrusionOk="0">
                  <a:moveTo>
                    <a:pt x="224" y="1"/>
                  </a:moveTo>
                  <a:cubicBezTo>
                    <a:pt x="70" y="1"/>
                    <a:pt x="0" y="157"/>
                    <a:pt x="0" y="244"/>
                  </a:cubicBezTo>
                  <a:lnTo>
                    <a:pt x="107" y="351"/>
                  </a:lnTo>
                  <a:cubicBezTo>
                    <a:pt x="153" y="371"/>
                    <a:pt x="198" y="380"/>
                    <a:pt x="240" y="380"/>
                  </a:cubicBezTo>
                  <a:cubicBezTo>
                    <a:pt x="418" y="380"/>
                    <a:pt x="542" y="223"/>
                    <a:pt x="455" y="137"/>
                  </a:cubicBezTo>
                  <a:cubicBezTo>
                    <a:pt x="455" y="30"/>
                    <a:pt x="348" y="30"/>
                    <a:pt x="348" y="30"/>
                  </a:cubicBezTo>
                  <a:cubicBezTo>
                    <a:pt x="302" y="9"/>
                    <a:pt x="261" y="1"/>
                    <a:pt x="22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768" name="Google Shape;768;p45"/>
          <p:cNvGrpSpPr/>
          <p:nvPr/>
        </p:nvGrpSpPr>
        <p:grpSpPr>
          <a:xfrm>
            <a:off x="4854724" y="2115876"/>
            <a:ext cx="80672" cy="1321569"/>
            <a:chOff x="240800" y="2611388"/>
            <a:chExt cx="14075" cy="245512"/>
          </a:xfrm>
        </p:grpSpPr>
        <p:sp>
          <p:nvSpPr>
            <p:cNvPr id="769" name="Google Shape;769;p45"/>
            <p:cNvSpPr/>
            <p:nvPr/>
          </p:nvSpPr>
          <p:spPr>
            <a:xfrm>
              <a:off x="241875" y="2611388"/>
              <a:ext cx="11398" cy="139107"/>
            </a:xfrm>
            <a:custGeom>
              <a:avLst/>
              <a:gdLst/>
              <a:ahLst/>
              <a:cxnLst/>
              <a:rect l="l" t="t" r="r" b="b"/>
              <a:pathLst>
                <a:path w="456" h="16409" extrusionOk="0">
                  <a:moveTo>
                    <a:pt x="0" y="1"/>
                  </a:moveTo>
                  <a:lnTo>
                    <a:pt x="0" y="16408"/>
                  </a:lnTo>
                  <a:lnTo>
                    <a:pt x="455" y="16408"/>
                  </a:lnTo>
                  <a:lnTo>
                    <a:pt x="4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0" name="Google Shape;770;p45"/>
            <p:cNvSpPr/>
            <p:nvPr/>
          </p:nvSpPr>
          <p:spPr>
            <a:xfrm>
              <a:off x="240800" y="2777525"/>
              <a:ext cx="13550" cy="9775"/>
            </a:xfrm>
            <a:custGeom>
              <a:avLst/>
              <a:gdLst/>
              <a:ahLst/>
              <a:cxnLst/>
              <a:rect l="l" t="t" r="r" b="b"/>
              <a:pathLst>
                <a:path w="542" h="391" extrusionOk="0">
                  <a:moveTo>
                    <a:pt x="215" y="1"/>
                  </a:moveTo>
                  <a:cubicBezTo>
                    <a:pt x="67" y="1"/>
                    <a:pt x="0" y="169"/>
                    <a:pt x="0" y="254"/>
                  </a:cubicBezTo>
                  <a:lnTo>
                    <a:pt x="107" y="361"/>
                  </a:lnTo>
                  <a:cubicBezTo>
                    <a:pt x="153" y="382"/>
                    <a:pt x="198" y="391"/>
                    <a:pt x="240" y="391"/>
                  </a:cubicBezTo>
                  <a:cubicBezTo>
                    <a:pt x="418" y="391"/>
                    <a:pt x="542" y="234"/>
                    <a:pt x="455" y="147"/>
                  </a:cubicBezTo>
                  <a:cubicBezTo>
                    <a:pt x="455" y="40"/>
                    <a:pt x="348" y="40"/>
                    <a:pt x="348" y="40"/>
                  </a:cubicBezTo>
                  <a:cubicBezTo>
                    <a:pt x="298" y="12"/>
                    <a:pt x="254" y="1"/>
                    <a:pt x="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1" name="Google Shape;771;p45"/>
            <p:cNvSpPr/>
            <p:nvPr/>
          </p:nvSpPr>
          <p:spPr>
            <a:xfrm>
              <a:off x="240800" y="2811975"/>
              <a:ext cx="14075" cy="10725"/>
            </a:xfrm>
            <a:custGeom>
              <a:avLst/>
              <a:gdLst/>
              <a:ahLst/>
              <a:cxnLst/>
              <a:rect l="l" t="t" r="r" b="b"/>
              <a:pathLst>
                <a:path w="563" h="429" extrusionOk="0">
                  <a:moveTo>
                    <a:pt x="348" y="0"/>
                  </a:moveTo>
                  <a:cubicBezTo>
                    <a:pt x="107" y="0"/>
                    <a:pt x="0" y="108"/>
                    <a:pt x="0" y="322"/>
                  </a:cubicBezTo>
                  <a:cubicBezTo>
                    <a:pt x="107" y="322"/>
                    <a:pt x="107" y="429"/>
                    <a:pt x="107" y="429"/>
                  </a:cubicBezTo>
                  <a:cubicBezTo>
                    <a:pt x="348" y="429"/>
                    <a:pt x="562" y="322"/>
                    <a:pt x="455" y="108"/>
                  </a:cubicBezTo>
                  <a:lnTo>
                    <a:pt x="34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2" name="Google Shape;772;p45"/>
            <p:cNvSpPr/>
            <p:nvPr/>
          </p:nvSpPr>
          <p:spPr>
            <a:xfrm>
              <a:off x="240800" y="2847375"/>
              <a:ext cx="13550" cy="9525"/>
            </a:xfrm>
            <a:custGeom>
              <a:avLst/>
              <a:gdLst/>
              <a:ahLst/>
              <a:cxnLst/>
              <a:rect l="l" t="t" r="r" b="b"/>
              <a:pathLst>
                <a:path w="542" h="381" extrusionOk="0">
                  <a:moveTo>
                    <a:pt x="224" y="1"/>
                  </a:moveTo>
                  <a:cubicBezTo>
                    <a:pt x="70" y="1"/>
                    <a:pt x="0" y="157"/>
                    <a:pt x="0" y="244"/>
                  </a:cubicBezTo>
                  <a:lnTo>
                    <a:pt x="107" y="351"/>
                  </a:lnTo>
                  <a:cubicBezTo>
                    <a:pt x="153" y="371"/>
                    <a:pt x="198" y="380"/>
                    <a:pt x="240" y="380"/>
                  </a:cubicBezTo>
                  <a:cubicBezTo>
                    <a:pt x="418" y="380"/>
                    <a:pt x="542" y="223"/>
                    <a:pt x="455" y="137"/>
                  </a:cubicBezTo>
                  <a:cubicBezTo>
                    <a:pt x="455" y="30"/>
                    <a:pt x="348" y="30"/>
                    <a:pt x="348" y="30"/>
                  </a:cubicBezTo>
                  <a:cubicBezTo>
                    <a:pt x="302" y="9"/>
                    <a:pt x="261" y="1"/>
                    <a:pt x="22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061"/>
        <p:cNvGrpSpPr/>
        <p:nvPr/>
      </p:nvGrpSpPr>
      <p:grpSpPr>
        <a:xfrm>
          <a:off x="0" y="0"/>
          <a:ext cx="0" cy="0"/>
          <a:chOff x="0" y="0"/>
          <a:chExt cx="0" cy="0"/>
        </a:xfrm>
      </p:grpSpPr>
      <p:sp>
        <p:nvSpPr>
          <p:cNvPr id="1062" name="Google Shape;1062;p49"/>
          <p:cNvSpPr txBox="1">
            <a:spLocks noGrp="1"/>
          </p:cNvSpPr>
          <p:nvPr>
            <p:ph type="title"/>
          </p:nvPr>
        </p:nvSpPr>
        <p:spPr>
          <a:xfrm>
            <a:off x="2285825" y="1927950"/>
            <a:ext cx="1338900" cy="1287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02</a:t>
            </a:r>
            <a:endParaRPr dirty="0"/>
          </a:p>
        </p:txBody>
      </p:sp>
      <p:sp>
        <p:nvSpPr>
          <p:cNvPr id="1063" name="Google Shape;1063;p49"/>
          <p:cNvSpPr txBox="1">
            <a:spLocks noGrp="1"/>
          </p:cNvSpPr>
          <p:nvPr>
            <p:ph type="title" idx="2"/>
          </p:nvPr>
        </p:nvSpPr>
        <p:spPr>
          <a:xfrm>
            <a:off x="3722950" y="2229492"/>
            <a:ext cx="4083118" cy="1150706"/>
          </a:xfrm>
          <a:prstGeom prst="rect">
            <a:avLst/>
          </a:prstGeom>
        </p:spPr>
        <p:txBody>
          <a:bodyPr spcFirstLastPara="1" wrap="square" lIns="91425" tIns="91425" rIns="91425" bIns="91425" anchor="t" anchorCtr="0">
            <a:noAutofit/>
          </a:bodyPr>
          <a:lstStyle/>
          <a:p>
            <a:pPr lvl="0"/>
            <a:r>
              <a:rPr lang="en-US" dirty="0" smtClean="0"/>
              <a:t>PARTNERSHIP DEED</a:t>
            </a:r>
            <a:br>
              <a:rPr lang="en-US" dirty="0" smtClean="0"/>
            </a:br>
            <a:endParaRPr dirty="0"/>
          </a:p>
        </p:txBody>
      </p:sp>
      <p:grpSp>
        <p:nvGrpSpPr>
          <p:cNvPr id="1064" name="Google Shape;1064;p49"/>
          <p:cNvGrpSpPr/>
          <p:nvPr/>
        </p:nvGrpSpPr>
        <p:grpSpPr>
          <a:xfrm>
            <a:off x="2205149" y="1910963"/>
            <a:ext cx="80672" cy="1321569"/>
            <a:chOff x="240800" y="2611388"/>
            <a:chExt cx="14075" cy="245512"/>
          </a:xfrm>
        </p:grpSpPr>
        <p:sp>
          <p:nvSpPr>
            <p:cNvPr id="1065" name="Google Shape;1065;p49"/>
            <p:cNvSpPr/>
            <p:nvPr/>
          </p:nvSpPr>
          <p:spPr>
            <a:xfrm>
              <a:off x="241875" y="2611388"/>
              <a:ext cx="11398" cy="139107"/>
            </a:xfrm>
            <a:custGeom>
              <a:avLst/>
              <a:gdLst/>
              <a:ahLst/>
              <a:cxnLst/>
              <a:rect l="l" t="t" r="r" b="b"/>
              <a:pathLst>
                <a:path w="456" h="16409" extrusionOk="0">
                  <a:moveTo>
                    <a:pt x="0" y="1"/>
                  </a:moveTo>
                  <a:lnTo>
                    <a:pt x="0" y="16408"/>
                  </a:lnTo>
                  <a:lnTo>
                    <a:pt x="455" y="16408"/>
                  </a:lnTo>
                  <a:lnTo>
                    <a:pt x="4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6" name="Google Shape;1066;p49"/>
            <p:cNvSpPr/>
            <p:nvPr/>
          </p:nvSpPr>
          <p:spPr>
            <a:xfrm>
              <a:off x="240800" y="2777525"/>
              <a:ext cx="13550" cy="9775"/>
            </a:xfrm>
            <a:custGeom>
              <a:avLst/>
              <a:gdLst/>
              <a:ahLst/>
              <a:cxnLst/>
              <a:rect l="l" t="t" r="r" b="b"/>
              <a:pathLst>
                <a:path w="542" h="391" extrusionOk="0">
                  <a:moveTo>
                    <a:pt x="215" y="1"/>
                  </a:moveTo>
                  <a:cubicBezTo>
                    <a:pt x="67" y="1"/>
                    <a:pt x="0" y="169"/>
                    <a:pt x="0" y="254"/>
                  </a:cubicBezTo>
                  <a:lnTo>
                    <a:pt x="107" y="361"/>
                  </a:lnTo>
                  <a:cubicBezTo>
                    <a:pt x="153" y="382"/>
                    <a:pt x="198" y="391"/>
                    <a:pt x="240" y="391"/>
                  </a:cubicBezTo>
                  <a:cubicBezTo>
                    <a:pt x="418" y="391"/>
                    <a:pt x="542" y="234"/>
                    <a:pt x="455" y="147"/>
                  </a:cubicBezTo>
                  <a:cubicBezTo>
                    <a:pt x="455" y="40"/>
                    <a:pt x="348" y="40"/>
                    <a:pt x="348" y="40"/>
                  </a:cubicBezTo>
                  <a:cubicBezTo>
                    <a:pt x="298" y="12"/>
                    <a:pt x="254" y="1"/>
                    <a:pt x="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7" name="Google Shape;1067;p49"/>
            <p:cNvSpPr/>
            <p:nvPr/>
          </p:nvSpPr>
          <p:spPr>
            <a:xfrm>
              <a:off x="240800" y="2811975"/>
              <a:ext cx="14075" cy="10725"/>
            </a:xfrm>
            <a:custGeom>
              <a:avLst/>
              <a:gdLst/>
              <a:ahLst/>
              <a:cxnLst/>
              <a:rect l="l" t="t" r="r" b="b"/>
              <a:pathLst>
                <a:path w="563" h="429" extrusionOk="0">
                  <a:moveTo>
                    <a:pt x="348" y="0"/>
                  </a:moveTo>
                  <a:cubicBezTo>
                    <a:pt x="107" y="0"/>
                    <a:pt x="0" y="108"/>
                    <a:pt x="0" y="322"/>
                  </a:cubicBezTo>
                  <a:cubicBezTo>
                    <a:pt x="107" y="322"/>
                    <a:pt x="107" y="429"/>
                    <a:pt x="107" y="429"/>
                  </a:cubicBezTo>
                  <a:cubicBezTo>
                    <a:pt x="348" y="429"/>
                    <a:pt x="562" y="322"/>
                    <a:pt x="455" y="108"/>
                  </a:cubicBezTo>
                  <a:lnTo>
                    <a:pt x="34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8" name="Google Shape;1068;p49"/>
            <p:cNvSpPr/>
            <p:nvPr/>
          </p:nvSpPr>
          <p:spPr>
            <a:xfrm>
              <a:off x="240800" y="2847375"/>
              <a:ext cx="13550" cy="9525"/>
            </a:xfrm>
            <a:custGeom>
              <a:avLst/>
              <a:gdLst/>
              <a:ahLst/>
              <a:cxnLst/>
              <a:rect l="l" t="t" r="r" b="b"/>
              <a:pathLst>
                <a:path w="542" h="381" extrusionOk="0">
                  <a:moveTo>
                    <a:pt x="224" y="1"/>
                  </a:moveTo>
                  <a:cubicBezTo>
                    <a:pt x="70" y="1"/>
                    <a:pt x="0" y="157"/>
                    <a:pt x="0" y="244"/>
                  </a:cubicBezTo>
                  <a:lnTo>
                    <a:pt x="107" y="351"/>
                  </a:lnTo>
                  <a:cubicBezTo>
                    <a:pt x="153" y="371"/>
                    <a:pt x="198" y="380"/>
                    <a:pt x="240" y="380"/>
                  </a:cubicBezTo>
                  <a:cubicBezTo>
                    <a:pt x="418" y="380"/>
                    <a:pt x="542" y="223"/>
                    <a:pt x="455" y="137"/>
                  </a:cubicBezTo>
                  <a:cubicBezTo>
                    <a:pt x="455" y="30"/>
                    <a:pt x="348" y="30"/>
                    <a:pt x="348" y="30"/>
                  </a:cubicBezTo>
                  <a:cubicBezTo>
                    <a:pt x="302" y="9"/>
                    <a:pt x="261" y="1"/>
                    <a:pt x="22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069" name="Google Shape;1069;p49"/>
          <p:cNvGrpSpPr/>
          <p:nvPr/>
        </p:nvGrpSpPr>
        <p:grpSpPr>
          <a:xfrm>
            <a:off x="1074617" y="3596630"/>
            <a:ext cx="543432" cy="741197"/>
            <a:chOff x="2878829" y="3023092"/>
            <a:chExt cx="543432" cy="741197"/>
          </a:xfrm>
        </p:grpSpPr>
        <p:sp>
          <p:nvSpPr>
            <p:cNvPr id="1070" name="Google Shape;1070;p49"/>
            <p:cNvSpPr/>
            <p:nvPr/>
          </p:nvSpPr>
          <p:spPr>
            <a:xfrm>
              <a:off x="2878829" y="3023092"/>
              <a:ext cx="22639" cy="20113"/>
            </a:xfrm>
            <a:custGeom>
              <a:avLst/>
              <a:gdLst/>
              <a:ahLst/>
              <a:cxnLst/>
              <a:rect l="l" t="t" r="r" b="b"/>
              <a:pathLst>
                <a:path w="242" h="215" extrusionOk="0">
                  <a:moveTo>
                    <a:pt x="135" y="0"/>
                  </a:moveTo>
                  <a:lnTo>
                    <a:pt x="1" y="107"/>
                  </a:lnTo>
                  <a:cubicBezTo>
                    <a:pt x="1" y="214"/>
                    <a:pt x="135" y="214"/>
                    <a:pt x="135" y="214"/>
                  </a:cubicBezTo>
                  <a:cubicBezTo>
                    <a:pt x="135" y="214"/>
                    <a:pt x="242" y="214"/>
                    <a:pt x="242" y="107"/>
                  </a:cubicBezTo>
                  <a:lnTo>
                    <a:pt x="13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71" name="Google Shape;1071;p49"/>
            <p:cNvSpPr/>
            <p:nvPr/>
          </p:nvSpPr>
          <p:spPr>
            <a:xfrm>
              <a:off x="3056668" y="3023092"/>
              <a:ext cx="10103" cy="20113"/>
            </a:xfrm>
            <a:custGeom>
              <a:avLst/>
              <a:gdLst/>
              <a:ahLst/>
              <a:cxnLst/>
              <a:rect l="l" t="t" r="r" b="b"/>
              <a:pathLst>
                <a:path w="108" h="215" extrusionOk="0">
                  <a:moveTo>
                    <a:pt x="107" y="0"/>
                  </a:moveTo>
                  <a:cubicBezTo>
                    <a:pt x="0" y="0"/>
                    <a:pt x="0" y="107"/>
                    <a:pt x="0" y="107"/>
                  </a:cubicBezTo>
                  <a:lnTo>
                    <a:pt x="0" y="214"/>
                  </a:lnTo>
                  <a:cubicBezTo>
                    <a:pt x="107" y="214"/>
                    <a:pt x="107" y="214"/>
                    <a:pt x="107" y="107"/>
                  </a:cubicBezTo>
                  <a:lnTo>
                    <a:pt x="1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72" name="Google Shape;1072;p49"/>
            <p:cNvSpPr/>
            <p:nvPr/>
          </p:nvSpPr>
          <p:spPr>
            <a:xfrm>
              <a:off x="3224403" y="3023092"/>
              <a:ext cx="20113" cy="20113"/>
            </a:xfrm>
            <a:custGeom>
              <a:avLst/>
              <a:gdLst/>
              <a:ahLst/>
              <a:cxnLst/>
              <a:rect l="l" t="t" r="r" b="b"/>
              <a:pathLst>
                <a:path w="215" h="215" extrusionOk="0">
                  <a:moveTo>
                    <a:pt x="108" y="0"/>
                  </a:moveTo>
                  <a:lnTo>
                    <a:pt x="0" y="107"/>
                  </a:lnTo>
                  <a:lnTo>
                    <a:pt x="108" y="214"/>
                  </a:lnTo>
                  <a:cubicBezTo>
                    <a:pt x="215" y="214"/>
                    <a:pt x="215" y="214"/>
                    <a:pt x="215" y="107"/>
                  </a:cubicBezTo>
                  <a:cubicBezTo>
                    <a:pt x="215" y="107"/>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73" name="Google Shape;1073;p49"/>
            <p:cNvSpPr/>
            <p:nvPr/>
          </p:nvSpPr>
          <p:spPr>
            <a:xfrm>
              <a:off x="3402148" y="3023092"/>
              <a:ext cx="20113" cy="20113"/>
            </a:xfrm>
            <a:custGeom>
              <a:avLst/>
              <a:gdLst/>
              <a:ahLst/>
              <a:cxnLst/>
              <a:rect l="l" t="t" r="r" b="b"/>
              <a:pathLst>
                <a:path w="215" h="215" extrusionOk="0">
                  <a:moveTo>
                    <a:pt x="108" y="0"/>
                  </a:moveTo>
                  <a:cubicBezTo>
                    <a:pt x="1" y="0"/>
                    <a:pt x="1" y="107"/>
                    <a:pt x="1" y="107"/>
                  </a:cubicBezTo>
                  <a:cubicBezTo>
                    <a:pt x="1" y="214"/>
                    <a:pt x="1" y="214"/>
                    <a:pt x="108" y="214"/>
                  </a:cubicBezTo>
                  <a:cubicBezTo>
                    <a:pt x="108" y="214"/>
                    <a:pt x="215" y="214"/>
                    <a:pt x="215" y="107"/>
                  </a:cubicBezTo>
                  <a:lnTo>
                    <a:pt x="10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74" name="Google Shape;1074;p49"/>
            <p:cNvSpPr/>
            <p:nvPr/>
          </p:nvSpPr>
          <p:spPr>
            <a:xfrm>
              <a:off x="2878829" y="3168282"/>
              <a:ext cx="22639" cy="22639"/>
            </a:xfrm>
            <a:custGeom>
              <a:avLst/>
              <a:gdLst/>
              <a:ahLst/>
              <a:cxnLst/>
              <a:rect l="l" t="t" r="r" b="b"/>
              <a:pathLst>
                <a:path w="242" h="242" extrusionOk="0">
                  <a:moveTo>
                    <a:pt x="135" y="1"/>
                  </a:moveTo>
                  <a:lnTo>
                    <a:pt x="1" y="108"/>
                  </a:lnTo>
                  <a:lnTo>
                    <a:pt x="135" y="242"/>
                  </a:lnTo>
                  <a:lnTo>
                    <a:pt x="242"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75" name="Google Shape;1075;p49"/>
            <p:cNvSpPr/>
            <p:nvPr/>
          </p:nvSpPr>
          <p:spPr>
            <a:xfrm>
              <a:off x="3056668" y="3168282"/>
              <a:ext cx="10103" cy="22639"/>
            </a:xfrm>
            <a:custGeom>
              <a:avLst/>
              <a:gdLst/>
              <a:ahLst/>
              <a:cxnLst/>
              <a:rect l="l" t="t" r="r" b="b"/>
              <a:pathLst>
                <a:path w="108" h="242" extrusionOk="0">
                  <a:moveTo>
                    <a:pt x="107" y="1"/>
                  </a:moveTo>
                  <a:cubicBezTo>
                    <a:pt x="0" y="1"/>
                    <a:pt x="0" y="108"/>
                    <a:pt x="0" y="108"/>
                  </a:cubicBezTo>
                  <a:cubicBezTo>
                    <a:pt x="0" y="108"/>
                    <a:pt x="0" y="242"/>
                    <a:pt x="107" y="242"/>
                  </a:cubicBezTo>
                  <a:lnTo>
                    <a:pt x="107" y="108"/>
                  </a:ln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76" name="Google Shape;1076;p49"/>
            <p:cNvSpPr/>
            <p:nvPr/>
          </p:nvSpPr>
          <p:spPr>
            <a:xfrm>
              <a:off x="3224403" y="3168282"/>
              <a:ext cx="20113" cy="22639"/>
            </a:xfrm>
            <a:custGeom>
              <a:avLst/>
              <a:gdLst/>
              <a:ahLst/>
              <a:cxnLst/>
              <a:rect l="l" t="t" r="r" b="b"/>
              <a:pathLst>
                <a:path w="215" h="242" extrusionOk="0">
                  <a:moveTo>
                    <a:pt x="108" y="1"/>
                  </a:moveTo>
                  <a:lnTo>
                    <a:pt x="0" y="108"/>
                  </a:lnTo>
                  <a:lnTo>
                    <a:pt x="108" y="242"/>
                  </a:lnTo>
                  <a:cubicBezTo>
                    <a:pt x="215" y="242"/>
                    <a:pt x="215" y="108"/>
                    <a:pt x="215" y="108"/>
                  </a:cubicBezTo>
                  <a:cubicBezTo>
                    <a:pt x="215" y="108"/>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77" name="Google Shape;1077;p49"/>
            <p:cNvSpPr/>
            <p:nvPr/>
          </p:nvSpPr>
          <p:spPr>
            <a:xfrm>
              <a:off x="3402148" y="3168282"/>
              <a:ext cx="20113" cy="22639"/>
            </a:xfrm>
            <a:custGeom>
              <a:avLst/>
              <a:gdLst/>
              <a:ahLst/>
              <a:cxnLst/>
              <a:rect l="l" t="t" r="r" b="b"/>
              <a:pathLst>
                <a:path w="215" h="242" extrusionOk="0">
                  <a:moveTo>
                    <a:pt x="108" y="1"/>
                  </a:moveTo>
                  <a:cubicBezTo>
                    <a:pt x="1" y="1"/>
                    <a:pt x="1" y="108"/>
                    <a:pt x="1" y="108"/>
                  </a:cubicBezTo>
                  <a:cubicBezTo>
                    <a:pt x="1" y="108"/>
                    <a:pt x="1" y="242"/>
                    <a:pt x="108" y="242"/>
                  </a:cubicBezTo>
                  <a:lnTo>
                    <a:pt x="215" y="108"/>
                  </a:ln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78" name="Google Shape;1078;p49"/>
            <p:cNvSpPr/>
            <p:nvPr/>
          </p:nvSpPr>
          <p:spPr>
            <a:xfrm>
              <a:off x="2878829" y="3315997"/>
              <a:ext cx="22639" cy="20113"/>
            </a:xfrm>
            <a:custGeom>
              <a:avLst/>
              <a:gdLst/>
              <a:ahLst/>
              <a:cxnLst/>
              <a:rect l="l" t="t" r="r" b="b"/>
              <a:pathLst>
                <a:path w="242" h="215" extrusionOk="0">
                  <a:moveTo>
                    <a:pt x="135" y="1"/>
                  </a:moveTo>
                  <a:lnTo>
                    <a:pt x="1" y="108"/>
                  </a:lnTo>
                  <a:lnTo>
                    <a:pt x="135" y="215"/>
                  </a:lnTo>
                  <a:lnTo>
                    <a:pt x="242"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79" name="Google Shape;1079;p49"/>
            <p:cNvSpPr/>
            <p:nvPr/>
          </p:nvSpPr>
          <p:spPr>
            <a:xfrm>
              <a:off x="3056668" y="3315997"/>
              <a:ext cx="10103" cy="20113"/>
            </a:xfrm>
            <a:custGeom>
              <a:avLst/>
              <a:gdLst/>
              <a:ahLst/>
              <a:cxnLst/>
              <a:rect l="l" t="t" r="r" b="b"/>
              <a:pathLst>
                <a:path w="108" h="215" extrusionOk="0">
                  <a:moveTo>
                    <a:pt x="107" y="1"/>
                  </a:moveTo>
                  <a:cubicBezTo>
                    <a:pt x="0" y="1"/>
                    <a:pt x="0" y="108"/>
                    <a:pt x="0" y="108"/>
                  </a:cubicBezTo>
                  <a:lnTo>
                    <a:pt x="0" y="215"/>
                  </a:lnTo>
                  <a:cubicBezTo>
                    <a:pt x="107" y="215"/>
                    <a:pt x="107" y="108"/>
                    <a:pt x="107" y="108"/>
                  </a:cubicBez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80" name="Google Shape;1080;p49"/>
            <p:cNvSpPr/>
            <p:nvPr/>
          </p:nvSpPr>
          <p:spPr>
            <a:xfrm>
              <a:off x="3224403" y="3315997"/>
              <a:ext cx="20113" cy="20113"/>
            </a:xfrm>
            <a:custGeom>
              <a:avLst/>
              <a:gdLst/>
              <a:ahLst/>
              <a:cxnLst/>
              <a:rect l="l" t="t" r="r" b="b"/>
              <a:pathLst>
                <a:path w="215" h="215" extrusionOk="0">
                  <a:moveTo>
                    <a:pt x="108" y="1"/>
                  </a:moveTo>
                  <a:lnTo>
                    <a:pt x="0" y="108"/>
                  </a:lnTo>
                  <a:cubicBezTo>
                    <a:pt x="108" y="108"/>
                    <a:pt x="108" y="215"/>
                    <a:pt x="108" y="215"/>
                  </a:cubicBezTo>
                  <a:cubicBezTo>
                    <a:pt x="215" y="215"/>
                    <a:pt x="215" y="108"/>
                    <a:pt x="215" y="108"/>
                  </a:cubicBez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81" name="Google Shape;1081;p49"/>
            <p:cNvSpPr/>
            <p:nvPr/>
          </p:nvSpPr>
          <p:spPr>
            <a:xfrm>
              <a:off x="3402148" y="3315997"/>
              <a:ext cx="20113" cy="20113"/>
            </a:xfrm>
            <a:custGeom>
              <a:avLst/>
              <a:gdLst/>
              <a:ahLst/>
              <a:cxnLst/>
              <a:rect l="l" t="t" r="r" b="b"/>
              <a:pathLst>
                <a:path w="215" h="215" extrusionOk="0">
                  <a:moveTo>
                    <a:pt x="108" y="1"/>
                  </a:moveTo>
                  <a:cubicBezTo>
                    <a:pt x="1" y="1"/>
                    <a:pt x="1" y="108"/>
                    <a:pt x="1" y="108"/>
                  </a:cubicBezTo>
                  <a:cubicBezTo>
                    <a:pt x="1" y="108"/>
                    <a:pt x="1" y="215"/>
                    <a:pt x="108" y="215"/>
                  </a:cubicBezTo>
                  <a:lnTo>
                    <a:pt x="215" y="108"/>
                  </a:ln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82" name="Google Shape;1082;p49"/>
            <p:cNvSpPr/>
            <p:nvPr/>
          </p:nvSpPr>
          <p:spPr>
            <a:xfrm>
              <a:off x="2878829" y="3461281"/>
              <a:ext cx="22639" cy="20113"/>
            </a:xfrm>
            <a:custGeom>
              <a:avLst/>
              <a:gdLst/>
              <a:ahLst/>
              <a:cxnLst/>
              <a:rect l="l" t="t" r="r" b="b"/>
              <a:pathLst>
                <a:path w="242" h="215" extrusionOk="0">
                  <a:moveTo>
                    <a:pt x="135" y="0"/>
                  </a:moveTo>
                  <a:cubicBezTo>
                    <a:pt x="135" y="0"/>
                    <a:pt x="1" y="0"/>
                    <a:pt x="1" y="107"/>
                  </a:cubicBezTo>
                  <a:lnTo>
                    <a:pt x="135" y="214"/>
                  </a:lnTo>
                  <a:lnTo>
                    <a:pt x="242" y="107"/>
                  </a:lnTo>
                  <a:cubicBezTo>
                    <a:pt x="242" y="0"/>
                    <a:pt x="135" y="0"/>
                    <a:pt x="1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83" name="Google Shape;1083;p49"/>
            <p:cNvSpPr/>
            <p:nvPr/>
          </p:nvSpPr>
          <p:spPr>
            <a:xfrm>
              <a:off x="3056668" y="3461281"/>
              <a:ext cx="10103" cy="20113"/>
            </a:xfrm>
            <a:custGeom>
              <a:avLst/>
              <a:gdLst/>
              <a:ahLst/>
              <a:cxnLst/>
              <a:rect l="l" t="t" r="r" b="b"/>
              <a:pathLst>
                <a:path w="108" h="215" extrusionOk="0">
                  <a:moveTo>
                    <a:pt x="107" y="0"/>
                  </a:moveTo>
                  <a:cubicBezTo>
                    <a:pt x="0" y="0"/>
                    <a:pt x="0" y="0"/>
                    <a:pt x="0" y="107"/>
                  </a:cubicBezTo>
                  <a:lnTo>
                    <a:pt x="0" y="214"/>
                  </a:lnTo>
                  <a:cubicBezTo>
                    <a:pt x="107" y="214"/>
                    <a:pt x="107" y="107"/>
                    <a:pt x="107" y="107"/>
                  </a:cubicBezTo>
                  <a:lnTo>
                    <a:pt x="1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84" name="Google Shape;1084;p49"/>
            <p:cNvSpPr/>
            <p:nvPr/>
          </p:nvSpPr>
          <p:spPr>
            <a:xfrm>
              <a:off x="3224403" y="3461281"/>
              <a:ext cx="20113" cy="20113"/>
            </a:xfrm>
            <a:custGeom>
              <a:avLst/>
              <a:gdLst/>
              <a:ahLst/>
              <a:cxnLst/>
              <a:rect l="l" t="t" r="r" b="b"/>
              <a:pathLst>
                <a:path w="215" h="215" extrusionOk="0">
                  <a:moveTo>
                    <a:pt x="108" y="0"/>
                  </a:moveTo>
                  <a:cubicBezTo>
                    <a:pt x="108" y="0"/>
                    <a:pt x="0" y="0"/>
                    <a:pt x="0" y="107"/>
                  </a:cubicBezTo>
                  <a:cubicBezTo>
                    <a:pt x="108" y="107"/>
                    <a:pt x="108" y="107"/>
                    <a:pt x="108" y="214"/>
                  </a:cubicBezTo>
                  <a:cubicBezTo>
                    <a:pt x="215" y="214"/>
                    <a:pt x="215" y="107"/>
                    <a:pt x="215" y="107"/>
                  </a:cubicBezTo>
                  <a:cubicBezTo>
                    <a:pt x="215" y="0"/>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85" name="Google Shape;1085;p49"/>
            <p:cNvSpPr/>
            <p:nvPr/>
          </p:nvSpPr>
          <p:spPr>
            <a:xfrm>
              <a:off x="3402148" y="3461281"/>
              <a:ext cx="20113" cy="20113"/>
            </a:xfrm>
            <a:custGeom>
              <a:avLst/>
              <a:gdLst/>
              <a:ahLst/>
              <a:cxnLst/>
              <a:rect l="l" t="t" r="r" b="b"/>
              <a:pathLst>
                <a:path w="215" h="215" extrusionOk="0">
                  <a:moveTo>
                    <a:pt x="108" y="0"/>
                  </a:moveTo>
                  <a:cubicBezTo>
                    <a:pt x="1" y="0"/>
                    <a:pt x="1" y="0"/>
                    <a:pt x="1" y="107"/>
                  </a:cubicBezTo>
                  <a:cubicBezTo>
                    <a:pt x="1" y="107"/>
                    <a:pt x="1" y="214"/>
                    <a:pt x="108" y="214"/>
                  </a:cubicBezTo>
                  <a:lnTo>
                    <a:pt x="215" y="107"/>
                  </a:lnTo>
                  <a:cubicBezTo>
                    <a:pt x="215" y="0"/>
                    <a:pt x="108"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86" name="Google Shape;1086;p49"/>
            <p:cNvSpPr/>
            <p:nvPr/>
          </p:nvSpPr>
          <p:spPr>
            <a:xfrm>
              <a:off x="2878829" y="3606470"/>
              <a:ext cx="22639" cy="10103"/>
            </a:xfrm>
            <a:custGeom>
              <a:avLst/>
              <a:gdLst/>
              <a:ahLst/>
              <a:cxnLst/>
              <a:rect l="l" t="t" r="r" b="b"/>
              <a:pathLst>
                <a:path w="242" h="108" extrusionOk="0">
                  <a:moveTo>
                    <a:pt x="135" y="1"/>
                  </a:moveTo>
                  <a:cubicBezTo>
                    <a:pt x="135" y="1"/>
                    <a:pt x="1" y="1"/>
                    <a:pt x="1" y="108"/>
                  </a:cubicBezTo>
                  <a:lnTo>
                    <a:pt x="242" y="108"/>
                  </a:lnTo>
                  <a:cubicBezTo>
                    <a:pt x="242" y="1"/>
                    <a:pt x="135" y="1"/>
                    <a:pt x="1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87" name="Google Shape;1087;p49"/>
            <p:cNvSpPr/>
            <p:nvPr/>
          </p:nvSpPr>
          <p:spPr>
            <a:xfrm>
              <a:off x="3056668" y="3606470"/>
              <a:ext cx="10103" cy="15342"/>
            </a:xfrm>
            <a:custGeom>
              <a:avLst/>
              <a:gdLst/>
              <a:ahLst/>
              <a:cxnLst/>
              <a:rect l="l" t="t" r="r" b="b"/>
              <a:pathLst>
                <a:path w="108" h="164" extrusionOk="0">
                  <a:moveTo>
                    <a:pt x="107" y="1"/>
                  </a:moveTo>
                  <a:cubicBezTo>
                    <a:pt x="0" y="1"/>
                    <a:pt x="0" y="1"/>
                    <a:pt x="0" y="108"/>
                  </a:cubicBezTo>
                  <a:cubicBezTo>
                    <a:pt x="32" y="148"/>
                    <a:pt x="55" y="164"/>
                    <a:pt x="70" y="164"/>
                  </a:cubicBezTo>
                  <a:cubicBezTo>
                    <a:pt x="107" y="164"/>
                    <a:pt x="107" y="76"/>
                    <a:pt x="1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88" name="Google Shape;1088;p49"/>
            <p:cNvSpPr/>
            <p:nvPr/>
          </p:nvSpPr>
          <p:spPr>
            <a:xfrm>
              <a:off x="3224403" y="3606470"/>
              <a:ext cx="20113" cy="15342"/>
            </a:xfrm>
            <a:custGeom>
              <a:avLst/>
              <a:gdLst/>
              <a:ahLst/>
              <a:cxnLst/>
              <a:rect l="l" t="t" r="r" b="b"/>
              <a:pathLst>
                <a:path w="215" h="164" extrusionOk="0">
                  <a:moveTo>
                    <a:pt x="108" y="1"/>
                  </a:moveTo>
                  <a:cubicBezTo>
                    <a:pt x="108" y="1"/>
                    <a:pt x="0" y="1"/>
                    <a:pt x="0" y="108"/>
                  </a:cubicBezTo>
                  <a:lnTo>
                    <a:pt x="108" y="108"/>
                  </a:lnTo>
                  <a:cubicBezTo>
                    <a:pt x="140" y="148"/>
                    <a:pt x="162" y="164"/>
                    <a:pt x="178" y="164"/>
                  </a:cubicBezTo>
                  <a:cubicBezTo>
                    <a:pt x="215" y="164"/>
                    <a:pt x="215" y="76"/>
                    <a:pt x="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89" name="Google Shape;1089;p49"/>
            <p:cNvSpPr/>
            <p:nvPr/>
          </p:nvSpPr>
          <p:spPr>
            <a:xfrm>
              <a:off x="3402148" y="3606470"/>
              <a:ext cx="20113" cy="10103"/>
            </a:xfrm>
            <a:custGeom>
              <a:avLst/>
              <a:gdLst/>
              <a:ahLst/>
              <a:cxnLst/>
              <a:rect l="l" t="t" r="r" b="b"/>
              <a:pathLst>
                <a:path w="215" h="108" extrusionOk="0">
                  <a:moveTo>
                    <a:pt x="108" y="1"/>
                  </a:moveTo>
                  <a:cubicBezTo>
                    <a:pt x="1" y="1"/>
                    <a:pt x="1" y="1"/>
                    <a:pt x="1" y="108"/>
                  </a:cubicBezTo>
                  <a:lnTo>
                    <a:pt x="215" y="108"/>
                  </a:lnTo>
                  <a:cubicBezTo>
                    <a:pt x="215" y="1"/>
                    <a:pt x="108"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90" name="Google Shape;1090;p49"/>
            <p:cNvSpPr/>
            <p:nvPr/>
          </p:nvSpPr>
          <p:spPr>
            <a:xfrm>
              <a:off x="2878829" y="3754186"/>
              <a:ext cx="22639" cy="10103"/>
            </a:xfrm>
            <a:custGeom>
              <a:avLst/>
              <a:gdLst/>
              <a:ahLst/>
              <a:cxnLst/>
              <a:rect l="l" t="t" r="r" b="b"/>
              <a:pathLst>
                <a:path w="242" h="108" extrusionOk="0">
                  <a:moveTo>
                    <a:pt x="135" y="1"/>
                  </a:moveTo>
                  <a:cubicBezTo>
                    <a:pt x="135" y="1"/>
                    <a:pt x="1" y="1"/>
                    <a:pt x="1" y="108"/>
                  </a:cubicBezTo>
                  <a:lnTo>
                    <a:pt x="242" y="108"/>
                  </a:lnTo>
                  <a:cubicBezTo>
                    <a:pt x="242" y="1"/>
                    <a:pt x="135" y="1"/>
                    <a:pt x="1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91" name="Google Shape;1091;p49"/>
            <p:cNvSpPr/>
            <p:nvPr/>
          </p:nvSpPr>
          <p:spPr>
            <a:xfrm>
              <a:off x="3056668" y="3754186"/>
              <a:ext cx="10103" cy="10103"/>
            </a:xfrm>
            <a:custGeom>
              <a:avLst/>
              <a:gdLst/>
              <a:ahLst/>
              <a:cxnLst/>
              <a:rect l="l" t="t" r="r" b="b"/>
              <a:pathLst>
                <a:path w="108" h="108" extrusionOk="0">
                  <a:moveTo>
                    <a:pt x="107" y="1"/>
                  </a:moveTo>
                  <a:cubicBezTo>
                    <a:pt x="0" y="1"/>
                    <a:pt x="0" y="1"/>
                    <a:pt x="0" y="108"/>
                  </a:cubicBezTo>
                  <a:lnTo>
                    <a:pt x="107" y="108"/>
                  </a:ln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92" name="Google Shape;1092;p49"/>
            <p:cNvSpPr/>
            <p:nvPr/>
          </p:nvSpPr>
          <p:spPr>
            <a:xfrm>
              <a:off x="3224403" y="3754186"/>
              <a:ext cx="20113" cy="10103"/>
            </a:xfrm>
            <a:custGeom>
              <a:avLst/>
              <a:gdLst/>
              <a:ahLst/>
              <a:cxnLst/>
              <a:rect l="l" t="t" r="r" b="b"/>
              <a:pathLst>
                <a:path w="215" h="108" extrusionOk="0">
                  <a:moveTo>
                    <a:pt x="108" y="1"/>
                  </a:moveTo>
                  <a:cubicBezTo>
                    <a:pt x="108" y="1"/>
                    <a:pt x="0" y="1"/>
                    <a:pt x="0" y="108"/>
                  </a:cubicBezTo>
                  <a:lnTo>
                    <a:pt x="215" y="108"/>
                  </a:ln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93" name="Google Shape;1093;p49"/>
            <p:cNvSpPr/>
            <p:nvPr/>
          </p:nvSpPr>
          <p:spPr>
            <a:xfrm>
              <a:off x="3402148" y="3754186"/>
              <a:ext cx="20113" cy="10103"/>
            </a:xfrm>
            <a:custGeom>
              <a:avLst/>
              <a:gdLst/>
              <a:ahLst/>
              <a:cxnLst/>
              <a:rect l="l" t="t" r="r" b="b"/>
              <a:pathLst>
                <a:path w="215" h="108" extrusionOk="0">
                  <a:moveTo>
                    <a:pt x="108" y="1"/>
                  </a:moveTo>
                  <a:cubicBezTo>
                    <a:pt x="1" y="1"/>
                    <a:pt x="1" y="1"/>
                    <a:pt x="1" y="108"/>
                  </a:cubicBezTo>
                  <a:lnTo>
                    <a:pt x="215" y="108"/>
                  </a:lnTo>
                  <a:cubicBezTo>
                    <a:pt x="215" y="1"/>
                    <a:pt x="108"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094" name="Google Shape;1094;p49"/>
          <p:cNvGrpSpPr/>
          <p:nvPr/>
        </p:nvGrpSpPr>
        <p:grpSpPr>
          <a:xfrm>
            <a:off x="7628229" y="968555"/>
            <a:ext cx="543432" cy="741197"/>
            <a:chOff x="2878829" y="3023092"/>
            <a:chExt cx="543432" cy="741197"/>
          </a:xfrm>
        </p:grpSpPr>
        <p:sp>
          <p:nvSpPr>
            <p:cNvPr id="1095" name="Google Shape;1095;p49"/>
            <p:cNvSpPr/>
            <p:nvPr/>
          </p:nvSpPr>
          <p:spPr>
            <a:xfrm>
              <a:off x="2878829" y="3023092"/>
              <a:ext cx="22639" cy="20113"/>
            </a:xfrm>
            <a:custGeom>
              <a:avLst/>
              <a:gdLst/>
              <a:ahLst/>
              <a:cxnLst/>
              <a:rect l="l" t="t" r="r" b="b"/>
              <a:pathLst>
                <a:path w="242" h="215" extrusionOk="0">
                  <a:moveTo>
                    <a:pt x="135" y="0"/>
                  </a:moveTo>
                  <a:lnTo>
                    <a:pt x="1" y="107"/>
                  </a:lnTo>
                  <a:cubicBezTo>
                    <a:pt x="1" y="214"/>
                    <a:pt x="135" y="214"/>
                    <a:pt x="135" y="214"/>
                  </a:cubicBezTo>
                  <a:cubicBezTo>
                    <a:pt x="135" y="214"/>
                    <a:pt x="242" y="214"/>
                    <a:pt x="242" y="107"/>
                  </a:cubicBezTo>
                  <a:lnTo>
                    <a:pt x="13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96" name="Google Shape;1096;p49"/>
            <p:cNvSpPr/>
            <p:nvPr/>
          </p:nvSpPr>
          <p:spPr>
            <a:xfrm>
              <a:off x="3056668" y="3023092"/>
              <a:ext cx="10103" cy="20113"/>
            </a:xfrm>
            <a:custGeom>
              <a:avLst/>
              <a:gdLst/>
              <a:ahLst/>
              <a:cxnLst/>
              <a:rect l="l" t="t" r="r" b="b"/>
              <a:pathLst>
                <a:path w="108" h="215" extrusionOk="0">
                  <a:moveTo>
                    <a:pt x="107" y="0"/>
                  </a:moveTo>
                  <a:cubicBezTo>
                    <a:pt x="0" y="0"/>
                    <a:pt x="0" y="107"/>
                    <a:pt x="0" y="107"/>
                  </a:cubicBezTo>
                  <a:lnTo>
                    <a:pt x="0" y="214"/>
                  </a:lnTo>
                  <a:cubicBezTo>
                    <a:pt x="107" y="214"/>
                    <a:pt x="107" y="214"/>
                    <a:pt x="107" y="107"/>
                  </a:cubicBezTo>
                  <a:lnTo>
                    <a:pt x="1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97" name="Google Shape;1097;p49"/>
            <p:cNvSpPr/>
            <p:nvPr/>
          </p:nvSpPr>
          <p:spPr>
            <a:xfrm>
              <a:off x="3224403" y="3023092"/>
              <a:ext cx="20113" cy="20113"/>
            </a:xfrm>
            <a:custGeom>
              <a:avLst/>
              <a:gdLst/>
              <a:ahLst/>
              <a:cxnLst/>
              <a:rect l="l" t="t" r="r" b="b"/>
              <a:pathLst>
                <a:path w="215" h="215" extrusionOk="0">
                  <a:moveTo>
                    <a:pt x="108" y="0"/>
                  </a:moveTo>
                  <a:lnTo>
                    <a:pt x="0" y="107"/>
                  </a:lnTo>
                  <a:lnTo>
                    <a:pt x="108" y="214"/>
                  </a:lnTo>
                  <a:cubicBezTo>
                    <a:pt x="215" y="214"/>
                    <a:pt x="215" y="214"/>
                    <a:pt x="215" y="107"/>
                  </a:cubicBezTo>
                  <a:cubicBezTo>
                    <a:pt x="215" y="107"/>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98" name="Google Shape;1098;p49"/>
            <p:cNvSpPr/>
            <p:nvPr/>
          </p:nvSpPr>
          <p:spPr>
            <a:xfrm>
              <a:off x="3402148" y="3023092"/>
              <a:ext cx="20113" cy="20113"/>
            </a:xfrm>
            <a:custGeom>
              <a:avLst/>
              <a:gdLst/>
              <a:ahLst/>
              <a:cxnLst/>
              <a:rect l="l" t="t" r="r" b="b"/>
              <a:pathLst>
                <a:path w="215" h="215" extrusionOk="0">
                  <a:moveTo>
                    <a:pt x="108" y="0"/>
                  </a:moveTo>
                  <a:cubicBezTo>
                    <a:pt x="1" y="0"/>
                    <a:pt x="1" y="107"/>
                    <a:pt x="1" y="107"/>
                  </a:cubicBezTo>
                  <a:cubicBezTo>
                    <a:pt x="1" y="214"/>
                    <a:pt x="1" y="214"/>
                    <a:pt x="108" y="214"/>
                  </a:cubicBezTo>
                  <a:cubicBezTo>
                    <a:pt x="108" y="214"/>
                    <a:pt x="215" y="214"/>
                    <a:pt x="215" y="107"/>
                  </a:cubicBezTo>
                  <a:lnTo>
                    <a:pt x="10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99" name="Google Shape;1099;p49"/>
            <p:cNvSpPr/>
            <p:nvPr/>
          </p:nvSpPr>
          <p:spPr>
            <a:xfrm>
              <a:off x="2878829" y="3168282"/>
              <a:ext cx="22639" cy="22639"/>
            </a:xfrm>
            <a:custGeom>
              <a:avLst/>
              <a:gdLst/>
              <a:ahLst/>
              <a:cxnLst/>
              <a:rect l="l" t="t" r="r" b="b"/>
              <a:pathLst>
                <a:path w="242" h="242" extrusionOk="0">
                  <a:moveTo>
                    <a:pt x="135" y="1"/>
                  </a:moveTo>
                  <a:lnTo>
                    <a:pt x="1" y="108"/>
                  </a:lnTo>
                  <a:lnTo>
                    <a:pt x="135" y="242"/>
                  </a:lnTo>
                  <a:lnTo>
                    <a:pt x="242"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00" name="Google Shape;1100;p49"/>
            <p:cNvSpPr/>
            <p:nvPr/>
          </p:nvSpPr>
          <p:spPr>
            <a:xfrm>
              <a:off x="3056668" y="3168282"/>
              <a:ext cx="10103" cy="22639"/>
            </a:xfrm>
            <a:custGeom>
              <a:avLst/>
              <a:gdLst/>
              <a:ahLst/>
              <a:cxnLst/>
              <a:rect l="l" t="t" r="r" b="b"/>
              <a:pathLst>
                <a:path w="108" h="242" extrusionOk="0">
                  <a:moveTo>
                    <a:pt x="107" y="1"/>
                  </a:moveTo>
                  <a:cubicBezTo>
                    <a:pt x="0" y="1"/>
                    <a:pt x="0" y="108"/>
                    <a:pt x="0" y="108"/>
                  </a:cubicBezTo>
                  <a:cubicBezTo>
                    <a:pt x="0" y="108"/>
                    <a:pt x="0" y="242"/>
                    <a:pt x="107" y="242"/>
                  </a:cubicBezTo>
                  <a:lnTo>
                    <a:pt x="107" y="108"/>
                  </a:ln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01" name="Google Shape;1101;p49"/>
            <p:cNvSpPr/>
            <p:nvPr/>
          </p:nvSpPr>
          <p:spPr>
            <a:xfrm>
              <a:off x="3224403" y="3168282"/>
              <a:ext cx="20113" cy="22639"/>
            </a:xfrm>
            <a:custGeom>
              <a:avLst/>
              <a:gdLst/>
              <a:ahLst/>
              <a:cxnLst/>
              <a:rect l="l" t="t" r="r" b="b"/>
              <a:pathLst>
                <a:path w="215" h="242" extrusionOk="0">
                  <a:moveTo>
                    <a:pt x="108" y="1"/>
                  </a:moveTo>
                  <a:lnTo>
                    <a:pt x="0" y="108"/>
                  </a:lnTo>
                  <a:lnTo>
                    <a:pt x="108" y="242"/>
                  </a:lnTo>
                  <a:cubicBezTo>
                    <a:pt x="215" y="242"/>
                    <a:pt x="215" y="108"/>
                    <a:pt x="215" y="108"/>
                  </a:cubicBezTo>
                  <a:cubicBezTo>
                    <a:pt x="215" y="108"/>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02" name="Google Shape;1102;p49"/>
            <p:cNvSpPr/>
            <p:nvPr/>
          </p:nvSpPr>
          <p:spPr>
            <a:xfrm>
              <a:off x="3402148" y="3168282"/>
              <a:ext cx="20113" cy="22639"/>
            </a:xfrm>
            <a:custGeom>
              <a:avLst/>
              <a:gdLst/>
              <a:ahLst/>
              <a:cxnLst/>
              <a:rect l="l" t="t" r="r" b="b"/>
              <a:pathLst>
                <a:path w="215" h="242" extrusionOk="0">
                  <a:moveTo>
                    <a:pt x="108" y="1"/>
                  </a:moveTo>
                  <a:cubicBezTo>
                    <a:pt x="1" y="1"/>
                    <a:pt x="1" y="108"/>
                    <a:pt x="1" y="108"/>
                  </a:cubicBezTo>
                  <a:cubicBezTo>
                    <a:pt x="1" y="108"/>
                    <a:pt x="1" y="242"/>
                    <a:pt x="108" y="242"/>
                  </a:cubicBezTo>
                  <a:lnTo>
                    <a:pt x="215" y="108"/>
                  </a:ln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03" name="Google Shape;1103;p49"/>
            <p:cNvSpPr/>
            <p:nvPr/>
          </p:nvSpPr>
          <p:spPr>
            <a:xfrm>
              <a:off x="2878829" y="3315997"/>
              <a:ext cx="22639" cy="20113"/>
            </a:xfrm>
            <a:custGeom>
              <a:avLst/>
              <a:gdLst/>
              <a:ahLst/>
              <a:cxnLst/>
              <a:rect l="l" t="t" r="r" b="b"/>
              <a:pathLst>
                <a:path w="242" h="215" extrusionOk="0">
                  <a:moveTo>
                    <a:pt x="135" y="1"/>
                  </a:moveTo>
                  <a:lnTo>
                    <a:pt x="1" y="108"/>
                  </a:lnTo>
                  <a:lnTo>
                    <a:pt x="135" y="215"/>
                  </a:lnTo>
                  <a:lnTo>
                    <a:pt x="242"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04" name="Google Shape;1104;p49"/>
            <p:cNvSpPr/>
            <p:nvPr/>
          </p:nvSpPr>
          <p:spPr>
            <a:xfrm>
              <a:off x="3056668" y="3315997"/>
              <a:ext cx="10103" cy="20113"/>
            </a:xfrm>
            <a:custGeom>
              <a:avLst/>
              <a:gdLst/>
              <a:ahLst/>
              <a:cxnLst/>
              <a:rect l="l" t="t" r="r" b="b"/>
              <a:pathLst>
                <a:path w="108" h="215" extrusionOk="0">
                  <a:moveTo>
                    <a:pt x="107" y="1"/>
                  </a:moveTo>
                  <a:cubicBezTo>
                    <a:pt x="0" y="1"/>
                    <a:pt x="0" y="108"/>
                    <a:pt x="0" y="108"/>
                  </a:cubicBezTo>
                  <a:lnTo>
                    <a:pt x="0" y="215"/>
                  </a:lnTo>
                  <a:cubicBezTo>
                    <a:pt x="107" y="215"/>
                    <a:pt x="107" y="108"/>
                    <a:pt x="107" y="108"/>
                  </a:cubicBez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05" name="Google Shape;1105;p49"/>
            <p:cNvSpPr/>
            <p:nvPr/>
          </p:nvSpPr>
          <p:spPr>
            <a:xfrm>
              <a:off x="3224403" y="3315997"/>
              <a:ext cx="20113" cy="20113"/>
            </a:xfrm>
            <a:custGeom>
              <a:avLst/>
              <a:gdLst/>
              <a:ahLst/>
              <a:cxnLst/>
              <a:rect l="l" t="t" r="r" b="b"/>
              <a:pathLst>
                <a:path w="215" h="215" extrusionOk="0">
                  <a:moveTo>
                    <a:pt x="108" y="1"/>
                  </a:moveTo>
                  <a:lnTo>
                    <a:pt x="0" y="108"/>
                  </a:lnTo>
                  <a:cubicBezTo>
                    <a:pt x="108" y="108"/>
                    <a:pt x="108" y="215"/>
                    <a:pt x="108" y="215"/>
                  </a:cubicBezTo>
                  <a:cubicBezTo>
                    <a:pt x="215" y="215"/>
                    <a:pt x="215" y="108"/>
                    <a:pt x="215" y="108"/>
                  </a:cubicBez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06" name="Google Shape;1106;p49"/>
            <p:cNvSpPr/>
            <p:nvPr/>
          </p:nvSpPr>
          <p:spPr>
            <a:xfrm>
              <a:off x="3402148" y="3315997"/>
              <a:ext cx="20113" cy="20113"/>
            </a:xfrm>
            <a:custGeom>
              <a:avLst/>
              <a:gdLst/>
              <a:ahLst/>
              <a:cxnLst/>
              <a:rect l="l" t="t" r="r" b="b"/>
              <a:pathLst>
                <a:path w="215" h="215" extrusionOk="0">
                  <a:moveTo>
                    <a:pt x="108" y="1"/>
                  </a:moveTo>
                  <a:cubicBezTo>
                    <a:pt x="1" y="1"/>
                    <a:pt x="1" y="108"/>
                    <a:pt x="1" y="108"/>
                  </a:cubicBezTo>
                  <a:cubicBezTo>
                    <a:pt x="1" y="108"/>
                    <a:pt x="1" y="215"/>
                    <a:pt x="108" y="215"/>
                  </a:cubicBezTo>
                  <a:lnTo>
                    <a:pt x="215" y="108"/>
                  </a:ln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07" name="Google Shape;1107;p49"/>
            <p:cNvSpPr/>
            <p:nvPr/>
          </p:nvSpPr>
          <p:spPr>
            <a:xfrm>
              <a:off x="2878829" y="3461281"/>
              <a:ext cx="22639" cy="20113"/>
            </a:xfrm>
            <a:custGeom>
              <a:avLst/>
              <a:gdLst/>
              <a:ahLst/>
              <a:cxnLst/>
              <a:rect l="l" t="t" r="r" b="b"/>
              <a:pathLst>
                <a:path w="242" h="215" extrusionOk="0">
                  <a:moveTo>
                    <a:pt x="135" y="0"/>
                  </a:moveTo>
                  <a:cubicBezTo>
                    <a:pt x="135" y="0"/>
                    <a:pt x="1" y="0"/>
                    <a:pt x="1" y="107"/>
                  </a:cubicBezTo>
                  <a:lnTo>
                    <a:pt x="135" y="214"/>
                  </a:lnTo>
                  <a:lnTo>
                    <a:pt x="242" y="107"/>
                  </a:lnTo>
                  <a:cubicBezTo>
                    <a:pt x="242" y="0"/>
                    <a:pt x="135" y="0"/>
                    <a:pt x="1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08" name="Google Shape;1108;p49"/>
            <p:cNvSpPr/>
            <p:nvPr/>
          </p:nvSpPr>
          <p:spPr>
            <a:xfrm>
              <a:off x="3056668" y="3461281"/>
              <a:ext cx="10103" cy="20113"/>
            </a:xfrm>
            <a:custGeom>
              <a:avLst/>
              <a:gdLst/>
              <a:ahLst/>
              <a:cxnLst/>
              <a:rect l="l" t="t" r="r" b="b"/>
              <a:pathLst>
                <a:path w="108" h="215" extrusionOk="0">
                  <a:moveTo>
                    <a:pt x="107" y="0"/>
                  </a:moveTo>
                  <a:cubicBezTo>
                    <a:pt x="0" y="0"/>
                    <a:pt x="0" y="0"/>
                    <a:pt x="0" y="107"/>
                  </a:cubicBezTo>
                  <a:lnTo>
                    <a:pt x="0" y="214"/>
                  </a:lnTo>
                  <a:cubicBezTo>
                    <a:pt x="107" y="214"/>
                    <a:pt x="107" y="107"/>
                    <a:pt x="107" y="107"/>
                  </a:cubicBezTo>
                  <a:lnTo>
                    <a:pt x="1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09" name="Google Shape;1109;p49"/>
            <p:cNvSpPr/>
            <p:nvPr/>
          </p:nvSpPr>
          <p:spPr>
            <a:xfrm>
              <a:off x="3224403" y="3461281"/>
              <a:ext cx="20113" cy="20113"/>
            </a:xfrm>
            <a:custGeom>
              <a:avLst/>
              <a:gdLst/>
              <a:ahLst/>
              <a:cxnLst/>
              <a:rect l="l" t="t" r="r" b="b"/>
              <a:pathLst>
                <a:path w="215" h="215" extrusionOk="0">
                  <a:moveTo>
                    <a:pt x="108" y="0"/>
                  </a:moveTo>
                  <a:cubicBezTo>
                    <a:pt x="108" y="0"/>
                    <a:pt x="0" y="0"/>
                    <a:pt x="0" y="107"/>
                  </a:cubicBezTo>
                  <a:cubicBezTo>
                    <a:pt x="108" y="107"/>
                    <a:pt x="108" y="107"/>
                    <a:pt x="108" y="214"/>
                  </a:cubicBezTo>
                  <a:cubicBezTo>
                    <a:pt x="215" y="214"/>
                    <a:pt x="215" y="107"/>
                    <a:pt x="215" y="107"/>
                  </a:cubicBezTo>
                  <a:cubicBezTo>
                    <a:pt x="215" y="0"/>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10" name="Google Shape;1110;p49"/>
            <p:cNvSpPr/>
            <p:nvPr/>
          </p:nvSpPr>
          <p:spPr>
            <a:xfrm>
              <a:off x="3402148" y="3461281"/>
              <a:ext cx="20113" cy="20113"/>
            </a:xfrm>
            <a:custGeom>
              <a:avLst/>
              <a:gdLst/>
              <a:ahLst/>
              <a:cxnLst/>
              <a:rect l="l" t="t" r="r" b="b"/>
              <a:pathLst>
                <a:path w="215" h="215" extrusionOk="0">
                  <a:moveTo>
                    <a:pt x="108" y="0"/>
                  </a:moveTo>
                  <a:cubicBezTo>
                    <a:pt x="1" y="0"/>
                    <a:pt x="1" y="0"/>
                    <a:pt x="1" y="107"/>
                  </a:cubicBezTo>
                  <a:cubicBezTo>
                    <a:pt x="1" y="107"/>
                    <a:pt x="1" y="214"/>
                    <a:pt x="108" y="214"/>
                  </a:cubicBezTo>
                  <a:lnTo>
                    <a:pt x="215" y="107"/>
                  </a:lnTo>
                  <a:cubicBezTo>
                    <a:pt x="215" y="0"/>
                    <a:pt x="108"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11" name="Google Shape;1111;p49"/>
            <p:cNvSpPr/>
            <p:nvPr/>
          </p:nvSpPr>
          <p:spPr>
            <a:xfrm>
              <a:off x="2878829" y="3606470"/>
              <a:ext cx="22639" cy="10103"/>
            </a:xfrm>
            <a:custGeom>
              <a:avLst/>
              <a:gdLst/>
              <a:ahLst/>
              <a:cxnLst/>
              <a:rect l="l" t="t" r="r" b="b"/>
              <a:pathLst>
                <a:path w="242" h="108" extrusionOk="0">
                  <a:moveTo>
                    <a:pt x="135" y="1"/>
                  </a:moveTo>
                  <a:cubicBezTo>
                    <a:pt x="135" y="1"/>
                    <a:pt x="1" y="1"/>
                    <a:pt x="1" y="108"/>
                  </a:cubicBezTo>
                  <a:lnTo>
                    <a:pt x="242" y="108"/>
                  </a:lnTo>
                  <a:cubicBezTo>
                    <a:pt x="242" y="1"/>
                    <a:pt x="135" y="1"/>
                    <a:pt x="1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12" name="Google Shape;1112;p49"/>
            <p:cNvSpPr/>
            <p:nvPr/>
          </p:nvSpPr>
          <p:spPr>
            <a:xfrm>
              <a:off x="3056668" y="3606470"/>
              <a:ext cx="10103" cy="15342"/>
            </a:xfrm>
            <a:custGeom>
              <a:avLst/>
              <a:gdLst/>
              <a:ahLst/>
              <a:cxnLst/>
              <a:rect l="l" t="t" r="r" b="b"/>
              <a:pathLst>
                <a:path w="108" h="164" extrusionOk="0">
                  <a:moveTo>
                    <a:pt x="107" y="1"/>
                  </a:moveTo>
                  <a:cubicBezTo>
                    <a:pt x="0" y="1"/>
                    <a:pt x="0" y="1"/>
                    <a:pt x="0" y="108"/>
                  </a:cubicBezTo>
                  <a:cubicBezTo>
                    <a:pt x="32" y="148"/>
                    <a:pt x="55" y="164"/>
                    <a:pt x="70" y="164"/>
                  </a:cubicBezTo>
                  <a:cubicBezTo>
                    <a:pt x="107" y="164"/>
                    <a:pt x="107" y="76"/>
                    <a:pt x="1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13" name="Google Shape;1113;p49"/>
            <p:cNvSpPr/>
            <p:nvPr/>
          </p:nvSpPr>
          <p:spPr>
            <a:xfrm>
              <a:off x="3224403" y="3606470"/>
              <a:ext cx="20113" cy="15342"/>
            </a:xfrm>
            <a:custGeom>
              <a:avLst/>
              <a:gdLst/>
              <a:ahLst/>
              <a:cxnLst/>
              <a:rect l="l" t="t" r="r" b="b"/>
              <a:pathLst>
                <a:path w="215" h="164" extrusionOk="0">
                  <a:moveTo>
                    <a:pt x="108" y="1"/>
                  </a:moveTo>
                  <a:cubicBezTo>
                    <a:pt x="108" y="1"/>
                    <a:pt x="0" y="1"/>
                    <a:pt x="0" y="108"/>
                  </a:cubicBezTo>
                  <a:lnTo>
                    <a:pt x="108" y="108"/>
                  </a:lnTo>
                  <a:cubicBezTo>
                    <a:pt x="140" y="148"/>
                    <a:pt x="162" y="164"/>
                    <a:pt x="178" y="164"/>
                  </a:cubicBezTo>
                  <a:cubicBezTo>
                    <a:pt x="215" y="164"/>
                    <a:pt x="215" y="76"/>
                    <a:pt x="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14" name="Google Shape;1114;p49"/>
            <p:cNvSpPr/>
            <p:nvPr/>
          </p:nvSpPr>
          <p:spPr>
            <a:xfrm>
              <a:off x="3402148" y="3606470"/>
              <a:ext cx="20113" cy="10103"/>
            </a:xfrm>
            <a:custGeom>
              <a:avLst/>
              <a:gdLst/>
              <a:ahLst/>
              <a:cxnLst/>
              <a:rect l="l" t="t" r="r" b="b"/>
              <a:pathLst>
                <a:path w="215" h="108" extrusionOk="0">
                  <a:moveTo>
                    <a:pt x="108" y="1"/>
                  </a:moveTo>
                  <a:cubicBezTo>
                    <a:pt x="1" y="1"/>
                    <a:pt x="1" y="1"/>
                    <a:pt x="1" y="108"/>
                  </a:cubicBezTo>
                  <a:lnTo>
                    <a:pt x="215" y="108"/>
                  </a:lnTo>
                  <a:cubicBezTo>
                    <a:pt x="215" y="1"/>
                    <a:pt x="108"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15" name="Google Shape;1115;p49"/>
            <p:cNvSpPr/>
            <p:nvPr/>
          </p:nvSpPr>
          <p:spPr>
            <a:xfrm>
              <a:off x="2878829" y="3754186"/>
              <a:ext cx="22639" cy="10103"/>
            </a:xfrm>
            <a:custGeom>
              <a:avLst/>
              <a:gdLst/>
              <a:ahLst/>
              <a:cxnLst/>
              <a:rect l="l" t="t" r="r" b="b"/>
              <a:pathLst>
                <a:path w="242" h="108" extrusionOk="0">
                  <a:moveTo>
                    <a:pt x="135" y="1"/>
                  </a:moveTo>
                  <a:cubicBezTo>
                    <a:pt x="135" y="1"/>
                    <a:pt x="1" y="1"/>
                    <a:pt x="1" y="108"/>
                  </a:cubicBezTo>
                  <a:lnTo>
                    <a:pt x="242" y="108"/>
                  </a:lnTo>
                  <a:cubicBezTo>
                    <a:pt x="242" y="1"/>
                    <a:pt x="135" y="1"/>
                    <a:pt x="1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16" name="Google Shape;1116;p49"/>
            <p:cNvSpPr/>
            <p:nvPr/>
          </p:nvSpPr>
          <p:spPr>
            <a:xfrm>
              <a:off x="3056668" y="3754186"/>
              <a:ext cx="10103" cy="10103"/>
            </a:xfrm>
            <a:custGeom>
              <a:avLst/>
              <a:gdLst/>
              <a:ahLst/>
              <a:cxnLst/>
              <a:rect l="l" t="t" r="r" b="b"/>
              <a:pathLst>
                <a:path w="108" h="108" extrusionOk="0">
                  <a:moveTo>
                    <a:pt x="107" y="1"/>
                  </a:moveTo>
                  <a:cubicBezTo>
                    <a:pt x="0" y="1"/>
                    <a:pt x="0" y="1"/>
                    <a:pt x="0" y="108"/>
                  </a:cubicBezTo>
                  <a:lnTo>
                    <a:pt x="107" y="108"/>
                  </a:ln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17" name="Google Shape;1117;p49"/>
            <p:cNvSpPr/>
            <p:nvPr/>
          </p:nvSpPr>
          <p:spPr>
            <a:xfrm>
              <a:off x="3224403" y="3754186"/>
              <a:ext cx="20113" cy="10103"/>
            </a:xfrm>
            <a:custGeom>
              <a:avLst/>
              <a:gdLst/>
              <a:ahLst/>
              <a:cxnLst/>
              <a:rect l="l" t="t" r="r" b="b"/>
              <a:pathLst>
                <a:path w="215" h="108" extrusionOk="0">
                  <a:moveTo>
                    <a:pt x="108" y="1"/>
                  </a:moveTo>
                  <a:cubicBezTo>
                    <a:pt x="108" y="1"/>
                    <a:pt x="0" y="1"/>
                    <a:pt x="0" y="108"/>
                  </a:cubicBezTo>
                  <a:lnTo>
                    <a:pt x="215" y="108"/>
                  </a:ln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18" name="Google Shape;1118;p49"/>
            <p:cNvSpPr/>
            <p:nvPr/>
          </p:nvSpPr>
          <p:spPr>
            <a:xfrm>
              <a:off x="3402148" y="3754186"/>
              <a:ext cx="20113" cy="10103"/>
            </a:xfrm>
            <a:custGeom>
              <a:avLst/>
              <a:gdLst/>
              <a:ahLst/>
              <a:cxnLst/>
              <a:rect l="l" t="t" r="r" b="b"/>
              <a:pathLst>
                <a:path w="215" h="108" extrusionOk="0">
                  <a:moveTo>
                    <a:pt x="108" y="1"/>
                  </a:moveTo>
                  <a:cubicBezTo>
                    <a:pt x="1" y="1"/>
                    <a:pt x="1" y="1"/>
                    <a:pt x="1" y="108"/>
                  </a:cubicBezTo>
                  <a:lnTo>
                    <a:pt x="215" y="108"/>
                  </a:lnTo>
                  <a:cubicBezTo>
                    <a:pt x="215" y="1"/>
                    <a:pt x="108"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119" name="Google Shape;1119;p49"/>
          <p:cNvGrpSpPr/>
          <p:nvPr/>
        </p:nvGrpSpPr>
        <p:grpSpPr>
          <a:xfrm>
            <a:off x="350893" y="345057"/>
            <a:ext cx="8225504" cy="4106844"/>
            <a:chOff x="350893" y="345057"/>
            <a:chExt cx="8225504" cy="4106844"/>
          </a:xfrm>
        </p:grpSpPr>
        <p:grpSp>
          <p:nvGrpSpPr>
            <p:cNvPr id="1120" name="Google Shape;1120;p49"/>
            <p:cNvGrpSpPr/>
            <p:nvPr/>
          </p:nvGrpSpPr>
          <p:grpSpPr>
            <a:xfrm>
              <a:off x="350893" y="345057"/>
              <a:ext cx="8225504" cy="344536"/>
              <a:chOff x="1942776" y="1722253"/>
              <a:chExt cx="2118174" cy="88722"/>
            </a:xfrm>
          </p:grpSpPr>
          <p:sp>
            <p:nvSpPr>
              <p:cNvPr id="1121" name="Google Shape;1121;p49"/>
              <p:cNvSpPr/>
              <p:nvPr/>
            </p:nvSpPr>
            <p:spPr>
              <a:xfrm>
                <a:off x="4038175" y="1788200"/>
                <a:ext cx="22775" cy="22775"/>
              </a:xfrm>
              <a:custGeom>
                <a:avLst/>
                <a:gdLst/>
                <a:ahLst/>
                <a:cxnLst/>
                <a:rect l="l" t="t" r="r" b="b"/>
                <a:pathLst>
                  <a:path w="911" h="911" fill="none" extrusionOk="0">
                    <a:moveTo>
                      <a:pt x="910" y="455"/>
                    </a:moveTo>
                    <a:cubicBezTo>
                      <a:pt x="910" y="669"/>
                      <a:pt x="669" y="910"/>
                      <a:pt x="455" y="910"/>
                    </a:cubicBezTo>
                    <a:cubicBezTo>
                      <a:pt x="241" y="910"/>
                      <a:pt x="0" y="669"/>
                      <a:pt x="0" y="455"/>
                    </a:cubicBezTo>
                    <a:cubicBezTo>
                      <a:pt x="0" y="241"/>
                      <a:pt x="241" y="0"/>
                      <a:pt x="455" y="0"/>
                    </a:cubicBezTo>
                    <a:cubicBezTo>
                      <a:pt x="669" y="0"/>
                      <a:pt x="910" y="241"/>
                      <a:pt x="910" y="455"/>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22" name="Google Shape;1122;p49"/>
              <p:cNvSpPr/>
              <p:nvPr/>
            </p:nvSpPr>
            <p:spPr>
              <a:xfrm>
                <a:off x="1942776" y="1722253"/>
                <a:ext cx="52875" cy="50200"/>
              </a:xfrm>
              <a:custGeom>
                <a:avLst/>
                <a:gdLst/>
                <a:ahLst/>
                <a:cxnLst/>
                <a:rect l="l" t="t" r="r" b="b"/>
                <a:pathLst>
                  <a:path w="2115" h="2008" fill="none" extrusionOk="0">
                    <a:moveTo>
                      <a:pt x="1874" y="776"/>
                    </a:moveTo>
                    <a:cubicBezTo>
                      <a:pt x="2115" y="1445"/>
                      <a:pt x="1446" y="2007"/>
                      <a:pt x="776" y="1900"/>
                    </a:cubicBezTo>
                    <a:cubicBezTo>
                      <a:pt x="428" y="1793"/>
                      <a:pt x="214" y="1552"/>
                      <a:pt x="107" y="1231"/>
                    </a:cubicBezTo>
                    <a:cubicBezTo>
                      <a:pt x="0" y="562"/>
                      <a:pt x="536" y="0"/>
                      <a:pt x="1205" y="107"/>
                    </a:cubicBezTo>
                    <a:cubicBezTo>
                      <a:pt x="1553" y="214"/>
                      <a:pt x="1767" y="455"/>
                      <a:pt x="1874" y="776"/>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123" name="Google Shape;1123;p49"/>
            <p:cNvSpPr/>
            <p:nvPr/>
          </p:nvSpPr>
          <p:spPr>
            <a:xfrm>
              <a:off x="6799876" y="4337825"/>
              <a:ext cx="114178" cy="114076"/>
            </a:xfrm>
            <a:custGeom>
              <a:avLst/>
              <a:gdLst/>
              <a:ahLst/>
              <a:cxnLst/>
              <a:rect l="l" t="t" r="r" b="b"/>
              <a:pathLst>
                <a:path w="885" h="884" fill="none" extrusionOk="0">
                  <a:moveTo>
                    <a:pt x="884" y="429"/>
                  </a:moveTo>
                  <a:cubicBezTo>
                    <a:pt x="884" y="777"/>
                    <a:pt x="777" y="884"/>
                    <a:pt x="456" y="884"/>
                  </a:cubicBezTo>
                  <a:cubicBezTo>
                    <a:pt x="215" y="884"/>
                    <a:pt x="1" y="777"/>
                    <a:pt x="1" y="429"/>
                  </a:cubicBezTo>
                  <a:cubicBezTo>
                    <a:pt x="1" y="214"/>
                    <a:pt x="215" y="0"/>
                    <a:pt x="456" y="0"/>
                  </a:cubicBezTo>
                  <a:cubicBezTo>
                    <a:pt x="777" y="0"/>
                    <a:pt x="884" y="214"/>
                    <a:pt x="884" y="429"/>
                  </a:cubicBezTo>
                  <a:close/>
                </a:path>
              </a:pathLst>
            </a:custGeom>
            <a:noFill/>
            <a:ln w="11375" cap="flat" cmpd="sng">
              <a:solidFill>
                <a:schemeClr val="lt1"/>
              </a:solidFill>
              <a:prstDash val="solid"/>
              <a:miter lim="2676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93"/>
        <p:cNvGrpSpPr/>
        <p:nvPr/>
      </p:nvGrpSpPr>
      <p:grpSpPr>
        <a:xfrm>
          <a:off x="0" y="0"/>
          <a:ext cx="0" cy="0"/>
          <a:chOff x="0" y="0"/>
          <a:chExt cx="0" cy="0"/>
        </a:xfrm>
      </p:grpSpPr>
      <p:sp>
        <p:nvSpPr>
          <p:cNvPr id="1194" name="Google Shape;1194;p51"/>
          <p:cNvSpPr txBox="1">
            <a:spLocks noGrp="1"/>
          </p:cNvSpPr>
          <p:nvPr>
            <p:ph type="title"/>
          </p:nvPr>
        </p:nvSpPr>
        <p:spPr>
          <a:xfrm>
            <a:off x="720000" y="552115"/>
            <a:ext cx="7704000" cy="572700"/>
          </a:xfrm>
          <a:prstGeom prst="rect">
            <a:avLst/>
          </a:prstGeom>
        </p:spPr>
        <p:txBody>
          <a:bodyPr spcFirstLastPara="1" wrap="square" lIns="91425" tIns="91425" rIns="91425" bIns="91425" anchor="t" anchorCtr="0">
            <a:noAutofit/>
          </a:bodyPr>
          <a:lstStyle/>
          <a:p>
            <a:pPr lvl="0"/>
            <a:r>
              <a:rPr lang="en-US" dirty="0"/>
              <a:t>PARTNERSHIP </a:t>
            </a:r>
            <a:r>
              <a:rPr lang="en-US" dirty="0" smtClean="0"/>
              <a:t>DEED</a:t>
            </a:r>
            <a:endParaRPr dirty="0"/>
          </a:p>
        </p:txBody>
      </p:sp>
      <p:sp>
        <p:nvSpPr>
          <p:cNvPr id="2" name="Text Placeholder 1"/>
          <p:cNvSpPr>
            <a:spLocks noGrp="1"/>
          </p:cNvSpPr>
          <p:nvPr>
            <p:ph type="body" idx="1"/>
          </p:nvPr>
        </p:nvSpPr>
        <p:spPr/>
        <p:txBody>
          <a:bodyPr/>
          <a:lstStyle/>
          <a:p>
            <a:r>
              <a:rPr lang="en-US" dirty="0" err="1" smtClean="0"/>
              <a:t>aa</a:t>
            </a:r>
            <a:endParaRPr lang="en-IN" dirty="0"/>
          </a:p>
        </p:txBody>
      </p:sp>
      <p:sp>
        <p:nvSpPr>
          <p:cNvPr id="1254" name="Google Shape;1254;p51"/>
          <p:cNvSpPr txBox="1">
            <a:spLocks noGrp="1"/>
          </p:cNvSpPr>
          <p:nvPr>
            <p:ph type="title" idx="4294967295"/>
          </p:nvPr>
        </p:nvSpPr>
        <p:spPr>
          <a:xfrm>
            <a:off x="5774415" y="2127921"/>
            <a:ext cx="2709653" cy="485006"/>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2400" dirty="0" smtClean="0"/>
              <a:t>A formal arrangement by two or more parties to manage and operate a business and share its profits</a:t>
            </a:r>
            <a:endParaRPr sz="2400" dirty="0"/>
          </a:p>
        </p:txBody>
      </p:sp>
      <p:sp>
        <p:nvSpPr>
          <p:cNvPr id="1247" name="Google Shape;1247;p51"/>
          <p:cNvSpPr/>
          <p:nvPr/>
        </p:nvSpPr>
        <p:spPr>
          <a:xfrm>
            <a:off x="5525025" y="1514635"/>
            <a:ext cx="162300" cy="162300"/>
          </a:xfrm>
          <a:prstGeom prst="ellipse">
            <a:avLst/>
          </a:prstGeom>
          <a:solidFill>
            <a:schemeClr val="accen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64" name="Google Shape;1264;p51"/>
          <p:cNvSpPr/>
          <p:nvPr/>
        </p:nvSpPr>
        <p:spPr>
          <a:xfrm>
            <a:off x="2438395" y="4187961"/>
            <a:ext cx="383088" cy="286472"/>
          </a:xfrm>
          <a:custGeom>
            <a:avLst/>
            <a:gdLst/>
            <a:ahLst/>
            <a:cxnLst/>
            <a:rect l="l" t="t" r="r" b="b"/>
            <a:pathLst>
              <a:path w="12026" h="8993" extrusionOk="0">
                <a:moveTo>
                  <a:pt x="3929" y="0"/>
                </a:moveTo>
                <a:cubicBezTo>
                  <a:pt x="1691" y="0"/>
                  <a:pt x="0" y="2322"/>
                  <a:pt x="1167" y="4763"/>
                </a:cubicBezTo>
                <a:lnTo>
                  <a:pt x="453" y="4763"/>
                </a:lnTo>
                <a:cubicBezTo>
                  <a:pt x="369" y="4763"/>
                  <a:pt x="298" y="4834"/>
                  <a:pt x="298" y="4929"/>
                </a:cubicBezTo>
                <a:cubicBezTo>
                  <a:pt x="298" y="5013"/>
                  <a:pt x="369" y="5096"/>
                  <a:pt x="453" y="5096"/>
                </a:cubicBezTo>
                <a:lnTo>
                  <a:pt x="1346" y="5096"/>
                </a:lnTo>
                <a:cubicBezTo>
                  <a:pt x="2334" y="6727"/>
                  <a:pt x="4382" y="7918"/>
                  <a:pt x="5977" y="8965"/>
                </a:cubicBezTo>
                <a:cubicBezTo>
                  <a:pt x="6007" y="8983"/>
                  <a:pt x="6040" y="8992"/>
                  <a:pt x="6071" y="8992"/>
                </a:cubicBezTo>
                <a:cubicBezTo>
                  <a:pt x="6102" y="8992"/>
                  <a:pt x="6132" y="8983"/>
                  <a:pt x="6156" y="8965"/>
                </a:cubicBezTo>
                <a:cubicBezTo>
                  <a:pt x="7751" y="7930"/>
                  <a:pt x="9799" y="6739"/>
                  <a:pt x="10787" y="5096"/>
                </a:cubicBezTo>
                <a:lnTo>
                  <a:pt x="11680" y="5096"/>
                </a:lnTo>
                <a:cubicBezTo>
                  <a:pt x="11764" y="5096"/>
                  <a:pt x="11847" y="5013"/>
                  <a:pt x="11847" y="4929"/>
                </a:cubicBezTo>
                <a:cubicBezTo>
                  <a:pt x="11883" y="4774"/>
                  <a:pt x="11811" y="4703"/>
                  <a:pt x="11704" y="4703"/>
                </a:cubicBezTo>
                <a:lnTo>
                  <a:pt x="10990" y="4703"/>
                </a:lnTo>
                <a:cubicBezTo>
                  <a:pt x="12025" y="2572"/>
                  <a:pt x="10859" y="452"/>
                  <a:pt x="8930" y="12"/>
                </a:cubicBezTo>
                <a:cubicBezTo>
                  <a:pt x="8922" y="11"/>
                  <a:pt x="8914" y="10"/>
                  <a:pt x="8906" y="10"/>
                </a:cubicBezTo>
                <a:cubicBezTo>
                  <a:pt x="8821" y="10"/>
                  <a:pt x="8748" y="68"/>
                  <a:pt x="8716" y="155"/>
                </a:cubicBezTo>
                <a:cubicBezTo>
                  <a:pt x="8704" y="238"/>
                  <a:pt x="8763" y="333"/>
                  <a:pt x="8847" y="357"/>
                </a:cubicBezTo>
                <a:cubicBezTo>
                  <a:pt x="10609" y="762"/>
                  <a:pt x="11668" y="2738"/>
                  <a:pt x="10621" y="4715"/>
                </a:cubicBezTo>
                <a:lnTo>
                  <a:pt x="10001" y="4715"/>
                </a:lnTo>
                <a:lnTo>
                  <a:pt x="9418" y="3548"/>
                </a:lnTo>
                <a:cubicBezTo>
                  <a:pt x="9385" y="3483"/>
                  <a:pt x="9325" y="3452"/>
                  <a:pt x="9266" y="3452"/>
                </a:cubicBezTo>
                <a:cubicBezTo>
                  <a:pt x="9196" y="3452"/>
                  <a:pt x="9128" y="3495"/>
                  <a:pt x="9108" y="3572"/>
                </a:cubicBezTo>
                <a:lnTo>
                  <a:pt x="8573" y="5251"/>
                </a:lnTo>
                <a:lnTo>
                  <a:pt x="7954" y="3870"/>
                </a:lnTo>
                <a:cubicBezTo>
                  <a:pt x="7927" y="3808"/>
                  <a:pt x="7868" y="3772"/>
                  <a:pt x="7806" y="3772"/>
                </a:cubicBezTo>
                <a:cubicBezTo>
                  <a:pt x="7784" y="3772"/>
                  <a:pt x="7761" y="3777"/>
                  <a:pt x="7739" y="3786"/>
                </a:cubicBezTo>
                <a:cubicBezTo>
                  <a:pt x="7644" y="3822"/>
                  <a:pt x="7620" y="3917"/>
                  <a:pt x="7644" y="4001"/>
                </a:cubicBezTo>
                <a:lnTo>
                  <a:pt x="8430" y="5810"/>
                </a:lnTo>
                <a:cubicBezTo>
                  <a:pt x="8458" y="5877"/>
                  <a:pt x="8520" y="5910"/>
                  <a:pt x="8583" y="5910"/>
                </a:cubicBezTo>
                <a:cubicBezTo>
                  <a:pt x="8654" y="5910"/>
                  <a:pt x="8726" y="5869"/>
                  <a:pt x="8751" y="5786"/>
                </a:cubicBezTo>
                <a:lnTo>
                  <a:pt x="9299" y="4084"/>
                </a:lnTo>
                <a:lnTo>
                  <a:pt x="9739" y="4989"/>
                </a:lnTo>
                <a:cubicBezTo>
                  <a:pt x="9775" y="5048"/>
                  <a:pt x="9835" y="5072"/>
                  <a:pt x="9894" y="5072"/>
                </a:cubicBezTo>
                <a:lnTo>
                  <a:pt x="10418" y="5072"/>
                </a:lnTo>
                <a:cubicBezTo>
                  <a:pt x="9323" y="6715"/>
                  <a:pt x="6989" y="7965"/>
                  <a:pt x="6084" y="8584"/>
                </a:cubicBezTo>
                <a:cubicBezTo>
                  <a:pt x="4644" y="7656"/>
                  <a:pt x="2715" y="6537"/>
                  <a:pt x="1750" y="5072"/>
                </a:cubicBezTo>
                <a:lnTo>
                  <a:pt x="2572" y="5072"/>
                </a:lnTo>
                <a:cubicBezTo>
                  <a:pt x="2631" y="5072"/>
                  <a:pt x="2691" y="5036"/>
                  <a:pt x="2715" y="4989"/>
                </a:cubicBezTo>
                <a:lnTo>
                  <a:pt x="3453" y="3500"/>
                </a:lnTo>
                <a:lnTo>
                  <a:pt x="4358" y="6167"/>
                </a:lnTo>
                <a:cubicBezTo>
                  <a:pt x="4387" y="6243"/>
                  <a:pt x="4456" y="6279"/>
                  <a:pt x="4523" y="6279"/>
                </a:cubicBezTo>
                <a:cubicBezTo>
                  <a:pt x="4593" y="6279"/>
                  <a:pt x="4661" y="6240"/>
                  <a:pt x="4679" y="6167"/>
                </a:cubicBezTo>
                <a:lnTo>
                  <a:pt x="5394" y="3739"/>
                </a:lnTo>
                <a:lnTo>
                  <a:pt x="6049" y="4822"/>
                </a:lnTo>
                <a:cubicBezTo>
                  <a:pt x="6087" y="4877"/>
                  <a:pt x="6146" y="4904"/>
                  <a:pt x="6202" y="4904"/>
                </a:cubicBezTo>
                <a:cubicBezTo>
                  <a:pt x="6267" y="4904"/>
                  <a:pt x="6327" y="4868"/>
                  <a:pt x="6346" y="4798"/>
                </a:cubicBezTo>
                <a:lnTo>
                  <a:pt x="7120" y="2893"/>
                </a:lnTo>
                <a:lnTo>
                  <a:pt x="7358" y="3429"/>
                </a:lnTo>
                <a:cubicBezTo>
                  <a:pt x="7393" y="3491"/>
                  <a:pt x="7455" y="3526"/>
                  <a:pt x="7518" y="3526"/>
                </a:cubicBezTo>
                <a:cubicBezTo>
                  <a:pt x="7540" y="3526"/>
                  <a:pt x="7563" y="3522"/>
                  <a:pt x="7584" y="3512"/>
                </a:cubicBezTo>
                <a:cubicBezTo>
                  <a:pt x="7680" y="3465"/>
                  <a:pt x="7704" y="3381"/>
                  <a:pt x="7680" y="3286"/>
                </a:cubicBezTo>
                <a:lnTo>
                  <a:pt x="7287" y="2393"/>
                </a:lnTo>
                <a:cubicBezTo>
                  <a:pt x="7257" y="2328"/>
                  <a:pt x="7195" y="2295"/>
                  <a:pt x="7132" y="2295"/>
                </a:cubicBezTo>
                <a:cubicBezTo>
                  <a:pt x="7070" y="2295"/>
                  <a:pt x="7007" y="2328"/>
                  <a:pt x="6977" y="2393"/>
                </a:cubicBezTo>
                <a:lnTo>
                  <a:pt x="6168" y="4358"/>
                </a:lnTo>
                <a:lnTo>
                  <a:pt x="5501" y="3227"/>
                </a:lnTo>
                <a:cubicBezTo>
                  <a:pt x="5470" y="3171"/>
                  <a:pt x="5419" y="3145"/>
                  <a:pt x="5365" y="3145"/>
                </a:cubicBezTo>
                <a:cubicBezTo>
                  <a:pt x="5293" y="3145"/>
                  <a:pt x="5219" y="3192"/>
                  <a:pt x="5191" y="3274"/>
                </a:cubicBezTo>
                <a:lnTo>
                  <a:pt x="4501" y="5572"/>
                </a:lnTo>
                <a:lnTo>
                  <a:pt x="3643" y="3024"/>
                </a:lnTo>
                <a:cubicBezTo>
                  <a:pt x="3618" y="2942"/>
                  <a:pt x="3550" y="2900"/>
                  <a:pt x="3482" y="2900"/>
                </a:cubicBezTo>
                <a:cubicBezTo>
                  <a:pt x="3421" y="2900"/>
                  <a:pt x="3362" y="2933"/>
                  <a:pt x="3334" y="3000"/>
                </a:cubicBezTo>
                <a:lnTo>
                  <a:pt x="2465" y="4774"/>
                </a:lnTo>
                <a:lnTo>
                  <a:pt x="1548" y="4774"/>
                </a:lnTo>
                <a:cubicBezTo>
                  <a:pt x="357" y="2548"/>
                  <a:pt x="1869" y="345"/>
                  <a:pt x="3929" y="345"/>
                </a:cubicBezTo>
                <a:cubicBezTo>
                  <a:pt x="4703" y="345"/>
                  <a:pt x="5418" y="655"/>
                  <a:pt x="5953" y="1203"/>
                </a:cubicBezTo>
                <a:cubicBezTo>
                  <a:pt x="5989" y="1238"/>
                  <a:pt x="6034" y="1256"/>
                  <a:pt x="6078" y="1256"/>
                </a:cubicBezTo>
                <a:cubicBezTo>
                  <a:pt x="6123" y="1256"/>
                  <a:pt x="6168" y="1238"/>
                  <a:pt x="6203" y="1203"/>
                </a:cubicBezTo>
                <a:cubicBezTo>
                  <a:pt x="6668" y="714"/>
                  <a:pt x="7287" y="417"/>
                  <a:pt x="7954" y="357"/>
                </a:cubicBezTo>
                <a:cubicBezTo>
                  <a:pt x="8049" y="345"/>
                  <a:pt x="8120" y="262"/>
                  <a:pt x="8108" y="167"/>
                </a:cubicBezTo>
                <a:cubicBezTo>
                  <a:pt x="8097" y="78"/>
                  <a:pt x="8025" y="11"/>
                  <a:pt x="7939" y="11"/>
                </a:cubicBezTo>
                <a:cubicBezTo>
                  <a:pt x="7932" y="11"/>
                  <a:pt x="7925" y="11"/>
                  <a:pt x="7918" y="12"/>
                </a:cubicBezTo>
                <a:cubicBezTo>
                  <a:pt x="7215" y="83"/>
                  <a:pt x="6572" y="369"/>
                  <a:pt x="6072" y="845"/>
                </a:cubicBezTo>
                <a:cubicBezTo>
                  <a:pt x="5489" y="298"/>
                  <a:pt x="4727" y="0"/>
                  <a:pt x="392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265" name="Google Shape;1265;p51"/>
          <p:cNvGrpSpPr/>
          <p:nvPr/>
        </p:nvGrpSpPr>
        <p:grpSpPr>
          <a:xfrm>
            <a:off x="5213287" y="4199792"/>
            <a:ext cx="397763" cy="262804"/>
            <a:chOff x="5206262" y="4174817"/>
            <a:chExt cx="397763" cy="262804"/>
          </a:xfrm>
        </p:grpSpPr>
        <p:sp>
          <p:nvSpPr>
            <p:cNvPr id="1266" name="Google Shape;1266;p51"/>
            <p:cNvSpPr/>
            <p:nvPr/>
          </p:nvSpPr>
          <p:spPr>
            <a:xfrm>
              <a:off x="5206262" y="4177104"/>
              <a:ext cx="397763" cy="260518"/>
            </a:xfrm>
            <a:custGeom>
              <a:avLst/>
              <a:gdLst/>
              <a:ahLst/>
              <a:cxnLst/>
              <a:rect l="l" t="t" r="r" b="b"/>
              <a:pathLst>
                <a:path w="12526" h="8204" extrusionOk="0">
                  <a:moveTo>
                    <a:pt x="3655" y="381"/>
                  </a:moveTo>
                  <a:cubicBezTo>
                    <a:pt x="3989" y="381"/>
                    <a:pt x="4298" y="500"/>
                    <a:pt x="4536" y="738"/>
                  </a:cubicBezTo>
                  <a:lnTo>
                    <a:pt x="7049" y="3120"/>
                  </a:lnTo>
                  <a:lnTo>
                    <a:pt x="5644" y="3120"/>
                  </a:lnTo>
                  <a:lnTo>
                    <a:pt x="3512" y="381"/>
                  </a:lnTo>
                  <a:close/>
                  <a:moveTo>
                    <a:pt x="10585" y="3477"/>
                  </a:moveTo>
                  <a:cubicBezTo>
                    <a:pt x="10882" y="3501"/>
                    <a:pt x="11156" y="3620"/>
                    <a:pt x="11382" y="3846"/>
                  </a:cubicBezTo>
                  <a:lnTo>
                    <a:pt x="11502" y="3965"/>
                  </a:lnTo>
                  <a:lnTo>
                    <a:pt x="10763" y="3965"/>
                  </a:lnTo>
                  <a:lnTo>
                    <a:pt x="10763" y="3953"/>
                  </a:lnTo>
                  <a:cubicBezTo>
                    <a:pt x="10656" y="3953"/>
                    <a:pt x="10585" y="3858"/>
                    <a:pt x="10585" y="3775"/>
                  </a:cubicBezTo>
                  <a:lnTo>
                    <a:pt x="10585" y="3477"/>
                  </a:lnTo>
                  <a:close/>
                  <a:moveTo>
                    <a:pt x="7906" y="4263"/>
                  </a:moveTo>
                  <a:lnTo>
                    <a:pt x="4536" y="7430"/>
                  </a:lnTo>
                  <a:cubicBezTo>
                    <a:pt x="4298" y="7656"/>
                    <a:pt x="3989" y="7787"/>
                    <a:pt x="3655" y="7787"/>
                  </a:cubicBezTo>
                  <a:lnTo>
                    <a:pt x="3512" y="7787"/>
                  </a:lnTo>
                  <a:lnTo>
                    <a:pt x="6263" y="4263"/>
                  </a:lnTo>
                  <a:close/>
                  <a:moveTo>
                    <a:pt x="3381" y="0"/>
                  </a:moveTo>
                  <a:cubicBezTo>
                    <a:pt x="3262" y="0"/>
                    <a:pt x="3155" y="60"/>
                    <a:pt x="3108" y="179"/>
                  </a:cubicBezTo>
                  <a:cubicBezTo>
                    <a:pt x="3060" y="286"/>
                    <a:pt x="3060" y="405"/>
                    <a:pt x="3143" y="512"/>
                  </a:cubicBezTo>
                  <a:lnTo>
                    <a:pt x="5167" y="3120"/>
                  </a:lnTo>
                  <a:lnTo>
                    <a:pt x="2512" y="3120"/>
                  </a:lnTo>
                  <a:cubicBezTo>
                    <a:pt x="2405" y="3120"/>
                    <a:pt x="2310" y="3060"/>
                    <a:pt x="2250" y="2965"/>
                  </a:cubicBezTo>
                  <a:lnTo>
                    <a:pt x="1429" y="1536"/>
                  </a:lnTo>
                  <a:cubicBezTo>
                    <a:pt x="1310" y="1334"/>
                    <a:pt x="1084" y="1215"/>
                    <a:pt x="845" y="1215"/>
                  </a:cubicBezTo>
                  <a:lnTo>
                    <a:pt x="310" y="1215"/>
                  </a:lnTo>
                  <a:cubicBezTo>
                    <a:pt x="143" y="1215"/>
                    <a:pt x="0" y="1346"/>
                    <a:pt x="0" y="1524"/>
                  </a:cubicBezTo>
                  <a:lnTo>
                    <a:pt x="0" y="4394"/>
                  </a:lnTo>
                  <a:cubicBezTo>
                    <a:pt x="0" y="4763"/>
                    <a:pt x="310" y="5084"/>
                    <a:pt x="679" y="5084"/>
                  </a:cubicBezTo>
                  <a:lnTo>
                    <a:pt x="2262" y="5084"/>
                  </a:lnTo>
                  <a:cubicBezTo>
                    <a:pt x="2369" y="5084"/>
                    <a:pt x="2441" y="4989"/>
                    <a:pt x="2441" y="4906"/>
                  </a:cubicBezTo>
                  <a:cubicBezTo>
                    <a:pt x="2441" y="4810"/>
                    <a:pt x="2346" y="4727"/>
                    <a:pt x="2262" y="4727"/>
                  </a:cubicBezTo>
                  <a:lnTo>
                    <a:pt x="679" y="4727"/>
                  </a:lnTo>
                  <a:cubicBezTo>
                    <a:pt x="500" y="4727"/>
                    <a:pt x="369" y="4572"/>
                    <a:pt x="369" y="4406"/>
                  </a:cubicBezTo>
                  <a:lnTo>
                    <a:pt x="369" y="1596"/>
                  </a:lnTo>
                  <a:lnTo>
                    <a:pt x="845" y="1596"/>
                  </a:lnTo>
                  <a:cubicBezTo>
                    <a:pt x="965" y="1596"/>
                    <a:pt x="1060" y="1655"/>
                    <a:pt x="1119" y="1750"/>
                  </a:cubicBezTo>
                  <a:lnTo>
                    <a:pt x="1929" y="3179"/>
                  </a:lnTo>
                  <a:cubicBezTo>
                    <a:pt x="2048" y="3382"/>
                    <a:pt x="2274" y="3513"/>
                    <a:pt x="2512" y="3513"/>
                  </a:cubicBezTo>
                  <a:lnTo>
                    <a:pt x="10192" y="3513"/>
                  </a:lnTo>
                  <a:lnTo>
                    <a:pt x="10192" y="3834"/>
                  </a:lnTo>
                  <a:cubicBezTo>
                    <a:pt x="10192" y="4132"/>
                    <a:pt x="10442" y="4382"/>
                    <a:pt x="10740" y="4382"/>
                  </a:cubicBezTo>
                  <a:lnTo>
                    <a:pt x="11835" y="4382"/>
                  </a:lnTo>
                  <a:lnTo>
                    <a:pt x="12049" y="4620"/>
                  </a:lnTo>
                  <a:cubicBezTo>
                    <a:pt x="12085" y="4644"/>
                    <a:pt x="12109" y="4703"/>
                    <a:pt x="12133" y="4751"/>
                  </a:cubicBezTo>
                  <a:lnTo>
                    <a:pt x="7942" y="4751"/>
                  </a:lnTo>
                  <a:lnTo>
                    <a:pt x="8454" y="4275"/>
                  </a:lnTo>
                  <a:cubicBezTo>
                    <a:pt x="8513" y="4227"/>
                    <a:pt x="8525" y="4144"/>
                    <a:pt x="8501" y="4072"/>
                  </a:cubicBezTo>
                  <a:cubicBezTo>
                    <a:pt x="8465" y="3989"/>
                    <a:pt x="8406" y="3953"/>
                    <a:pt x="8334" y="3953"/>
                  </a:cubicBezTo>
                  <a:lnTo>
                    <a:pt x="6203" y="3953"/>
                  </a:lnTo>
                  <a:cubicBezTo>
                    <a:pt x="6120" y="3953"/>
                    <a:pt x="6025" y="3989"/>
                    <a:pt x="5965" y="4072"/>
                  </a:cubicBezTo>
                  <a:lnTo>
                    <a:pt x="5441" y="4739"/>
                  </a:lnTo>
                  <a:lnTo>
                    <a:pt x="3120" y="4739"/>
                  </a:lnTo>
                  <a:cubicBezTo>
                    <a:pt x="3024" y="4739"/>
                    <a:pt x="2941" y="4822"/>
                    <a:pt x="2941" y="4918"/>
                  </a:cubicBezTo>
                  <a:cubicBezTo>
                    <a:pt x="2941" y="5001"/>
                    <a:pt x="3036" y="5096"/>
                    <a:pt x="3120" y="5096"/>
                  </a:cubicBezTo>
                  <a:lnTo>
                    <a:pt x="5167" y="5096"/>
                  </a:lnTo>
                  <a:lnTo>
                    <a:pt x="3143" y="7704"/>
                  </a:lnTo>
                  <a:cubicBezTo>
                    <a:pt x="3060" y="7787"/>
                    <a:pt x="3048" y="7918"/>
                    <a:pt x="3108" y="8025"/>
                  </a:cubicBezTo>
                  <a:cubicBezTo>
                    <a:pt x="3155" y="8132"/>
                    <a:pt x="3274" y="8204"/>
                    <a:pt x="3381" y="8204"/>
                  </a:cubicBezTo>
                  <a:lnTo>
                    <a:pt x="3643" y="8204"/>
                  </a:lnTo>
                  <a:cubicBezTo>
                    <a:pt x="4060" y="8204"/>
                    <a:pt x="4477" y="8037"/>
                    <a:pt x="4775" y="7763"/>
                  </a:cubicBezTo>
                  <a:lnTo>
                    <a:pt x="7572" y="5108"/>
                  </a:lnTo>
                  <a:lnTo>
                    <a:pt x="12252" y="5108"/>
                  </a:lnTo>
                  <a:cubicBezTo>
                    <a:pt x="12395" y="5108"/>
                    <a:pt x="12525" y="4989"/>
                    <a:pt x="12525" y="4822"/>
                  </a:cubicBezTo>
                  <a:cubicBezTo>
                    <a:pt x="12525" y="4584"/>
                    <a:pt x="12466" y="4406"/>
                    <a:pt x="12335" y="4286"/>
                  </a:cubicBezTo>
                  <a:lnTo>
                    <a:pt x="11621" y="3572"/>
                  </a:lnTo>
                  <a:cubicBezTo>
                    <a:pt x="11311" y="3263"/>
                    <a:pt x="10894" y="3096"/>
                    <a:pt x="10466" y="3096"/>
                  </a:cubicBezTo>
                  <a:lnTo>
                    <a:pt x="7572" y="3096"/>
                  </a:lnTo>
                  <a:lnTo>
                    <a:pt x="4775" y="453"/>
                  </a:lnTo>
                  <a:cubicBezTo>
                    <a:pt x="4465" y="155"/>
                    <a:pt x="4060" y="0"/>
                    <a:pt x="364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67" name="Google Shape;1267;p51"/>
            <p:cNvSpPr/>
            <p:nvPr/>
          </p:nvSpPr>
          <p:spPr>
            <a:xfrm>
              <a:off x="5434231" y="4174817"/>
              <a:ext cx="167539" cy="70369"/>
            </a:xfrm>
            <a:custGeom>
              <a:avLst/>
              <a:gdLst/>
              <a:ahLst/>
              <a:cxnLst/>
              <a:rect l="l" t="t" r="r" b="b"/>
              <a:pathLst>
                <a:path w="5276" h="2216" extrusionOk="0">
                  <a:moveTo>
                    <a:pt x="2596" y="1"/>
                  </a:moveTo>
                  <a:cubicBezTo>
                    <a:pt x="1965" y="1"/>
                    <a:pt x="1417" y="418"/>
                    <a:pt x="1251" y="1013"/>
                  </a:cubicBezTo>
                  <a:cubicBezTo>
                    <a:pt x="1179" y="1001"/>
                    <a:pt x="1108" y="1001"/>
                    <a:pt x="1048" y="1001"/>
                  </a:cubicBezTo>
                  <a:cubicBezTo>
                    <a:pt x="465" y="1001"/>
                    <a:pt x="1" y="1465"/>
                    <a:pt x="1" y="2037"/>
                  </a:cubicBezTo>
                  <a:cubicBezTo>
                    <a:pt x="24" y="2132"/>
                    <a:pt x="96" y="2203"/>
                    <a:pt x="203" y="2203"/>
                  </a:cubicBezTo>
                  <a:lnTo>
                    <a:pt x="3358" y="2203"/>
                  </a:lnTo>
                  <a:cubicBezTo>
                    <a:pt x="3465" y="2203"/>
                    <a:pt x="3537" y="2120"/>
                    <a:pt x="3537" y="2025"/>
                  </a:cubicBezTo>
                  <a:cubicBezTo>
                    <a:pt x="3537" y="1918"/>
                    <a:pt x="3441" y="1846"/>
                    <a:pt x="3358" y="1846"/>
                  </a:cubicBezTo>
                  <a:lnTo>
                    <a:pt x="405" y="1846"/>
                  </a:lnTo>
                  <a:cubicBezTo>
                    <a:pt x="489" y="1561"/>
                    <a:pt x="751" y="1358"/>
                    <a:pt x="1048" y="1358"/>
                  </a:cubicBezTo>
                  <a:cubicBezTo>
                    <a:pt x="1144" y="1358"/>
                    <a:pt x="1239" y="1370"/>
                    <a:pt x="1334" y="1418"/>
                  </a:cubicBezTo>
                  <a:cubicBezTo>
                    <a:pt x="1359" y="1428"/>
                    <a:pt x="1384" y="1431"/>
                    <a:pt x="1409" y="1431"/>
                  </a:cubicBezTo>
                  <a:cubicBezTo>
                    <a:pt x="1442" y="1431"/>
                    <a:pt x="1473" y="1425"/>
                    <a:pt x="1501" y="1418"/>
                  </a:cubicBezTo>
                  <a:cubicBezTo>
                    <a:pt x="1536" y="1382"/>
                    <a:pt x="1584" y="1346"/>
                    <a:pt x="1584" y="1287"/>
                  </a:cubicBezTo>
                  <a:cubicBezTo>
                    <a:pt x="1644" y="763"/>
                    <a:pt x="2096" y="370"/>
                    <a:pt x="2608" y="370"/>
                  </a:cubicBezTo>
                  <a:cubicBezTo>
                    <a:pt x="3084" y="370"/>
                    <a:pt x="3489" y="691"/>
                    <a:pt x="3608" y="1144"/>
                  </a:cubicBezTo>
                  <a:cubicBezTo>
                    <a:pt x="3620" y="1191"/>
                    <a:pt x="3656" y="1239"/>
                    <a:pt x="3703" y="1263"/>
                  </a:cubicBezTo>
                  <a:cubicBezTo>
                    <a:pt x="3726" y="1286"/>
                    <a:pt x="3758" y="1294"/>
                    <a:pt x="3791" y="1294"/>
                  </a:cubicBezTo>
                  <a:cubicBezTo>
                    <a:pt x="3810" y="1294"/>
                    <a:pt x="3829" y="1291"/>
                    <a:pt x="3846" y="1287"/>
                  </a:cubicBezTo>
                  <a:cubicBezTo>
                    <a:pt x="3930" y="1251"/>
                    <a:pt x="4025" y="1239"/>
                    <a:pt x="4120" y="1239"/>
                  </a:cubicBezTo>
                  <a:cubicBezTo>
                    <a:pt x="4501" y="1239"/>
                    <a:pt x="4811" y="1501"/>
                    <a:pt x="4906" y="1858"/>
                  </a:cubicBezTo>
                  <a:lnTo>
                    <a:pt x="4215" y="1858"/>
                  </a:lnTo>
                  <a:cubicBezTo>
                    <a:pt x="4120" y="1858"/>
                    <a:pt x="4037" y="1953"/>
                    <a:pt x="4037" y="2037"/>
                  </a:cubicBezTo>
                  <a:cubicBezTo>
                    <a:pt x="4037" y="2132"/>
                    <a:pt x="4132" y="2215"/>
                    <a:pt x="4215" y="2215"/>
                  </a:cubicBezTo>
                  <a:lnTo>
                    <a:pt x="5096" y="2215"/>
                  </a:lnTo>
                  <a:cubicBezTo>
                    <a:pt x="5204" y="2215"/>
                    <a:pt x="5275" y="2132"/>
                    <a:pt x="5275" y="2037"/>
                  </a:cubicBezTo>
                  <a:cubicBezTo>
                    <a:pt x="5275" y="1406"/>
                    <a:pt x="4751" y="870"/>
                    <a:pt x="4096" y="870"/>
                  </a:cubicBezTo>
                  <a:cubicBezTo>
                    <a:pt x="4025" y="870"/>
                    <a:pt x="3965" y="870"/>
                    <a:pt x="3894" y="882"/>
                  </a:cubicBezTo>
                  <a:cubicBezTo>
                    <a:pt x="3680" y="358"/>
                    <a:pt x="3180" y="1"/>
                    <a:pt x="259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68" name="Google Shape;1268;p51"/>
            <p:cNvSpPr/>
            <p:nvPr/>
          </p:nvSpPr>
          <p:spPr>
            <a:xfrm>
              <a:off x="5360877" y="4298852"/>
              <a:ext cx="15147" cy="15147"/>
            </a:xfrm>
            <a:custGeom>
              <a:avLst/>
              <a:gdLst/>
              <a:ahLst/>
              <a:cxnLst/>
              <a:rect l="l" t="t" r="r" b="b"/>
              <a:pathLst>
                <a:path w="477" h="477" extrusionOk="0">
                  <a:moveTo>
                    <a:pt x="239" y="0"/>
                  </a:moveTo>
                  <a:cubicBezTo>
                    <a:pt x="96" y="0"/>
                    <a:pt x="1" y="95"/>
                    <a:pt x="1" y="238"/>
                  </a:cubicBezTo>
                  <a:cubicBezTo>
                    <a:pt x="1" y="369"/>
                    <a:pt x="96" y="476"/>
                    <a:pt x="239" y="476"/>
                  </a:cubicBezTo>
                  <a:cubicBezTo>
                    <a:pt x="370" y="476"/>
                    <a:pt x="477" y="381"/>
                    <a:pt x="477" y="238"/>
                  </a:cubicBezTo>
                  <a:cubicBezTo>
                    <a:pt x="477" y="95"/>
                    <a:pt x="370" y="0"/>
                    <a:pt x="2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69" name="Google Shape;1269;p51"/>
            <p:cNvSpPr/>
            <p:nvPr/>
          </p:nvSpPr>
          <p:spPr>
            <a:xfrm>
              <a:off x="5329503" y="4298852"/>
              <a:ext cx="15147" cy="15147"/>
            </a:xfrm>
            <a:custGeom>
              <a:avLst/>
              <a:gdLst/>
              <a:ahLst/>
              <a:cxnLst/>
              <a:rect l="l" t="t" r="r" b="b"/>
              <a:pathLst>
                <a:path w="477" h="477" extrusionOk="0">
                  <a:moveTo>
                    <a:pt x="239" y="0"/>
                  </a:moveTo>
                  <a:cubicBezTo>
                    <a:pt x="108" y="0"/>
                    <a:pt x="1" y="95"/>
                    <a:pt x="1" y="238"/>
                  </a:cubicBezTo>
                  <a:cubicBezTo>
                    <a:pt x="1" y="369"/>
                    <a:pt x="108" y="476"/>
                    <a:pt x="239" y="476"/>
                  </a:cubicBezTo>
                  <a:cubicBezTo>
                    <a:pt x="370" y="476"/>
                    <a:pt x="477" y="381"/>
                    <a:pt x="477" y="238"/>
                  </a:cubicBezTo>
                  <a:cubicBezTo>
                    <a:pt x="477" y="95"/>
                    <a:pt x="370" y="0"/>
                    <a:pt x="2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70" name="Google Shape;1270;p51"/>
            <p:cNvSpPr/>
            <p:nvPr/>
          </p:nvSpPr>
          <p:spPr>
            <a:xfrm>
              <a:off x="5298511" y="4299202"/>
              <a:ext cx="14766" cy="15179"/>
            </a:xfrm>
            <a:custGeom>
              <a:avLst/>
              <a:gdLst/>
              <a:ahLst/>
              <a:cxnLst/>
              <a:rect l="l" t="t" r="r" b="b"/>
              <a:pathLst>
                <a:path w="465" h="478" extrusionOk="0">
                  <a:moveTo>
                    <a:pt x="238" y="1"/>
                  </a:moveTo>
                  <a:cubicBezTo>
                    <a:pt x="95" y="1"/>
                    <a:pt x="0" y="108"/>
                    <a:pt x="0" y="239"/>
                  </a:cubicBezTo>
                  <a:cubicBezTo>
                    <a:pt x="0" y="370"/>
                    <a:pt x="95" y="477"/>
                    <a:pt x="238" y="477"/>
                  </a:cubicBezTo>
                  <a:cubicBezTo>
                    <a:pt x="369" y="477"/>
                    <a:pt x="465" y="370"/>
                    <a:pt x="465" y="239"/>
                  </a:cubicBezTo>
                  <a:cubicBezTo>
                    <a:pt x="465" y="108"/>
                    <a:pt x="369" y="1"/>
                    <a:pt x="23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71" name="Google Shape;1271;p51"/>
            <p:cNvSpPr/>
            <p:nvPr/>
          </p:nvSpPr>
          <p:spPr>
            <a:xfrm>
              <a:off x="5267137" y="4298852"/>
              <a:ext cx="15147" cy="15147"/>
            </a:xfrm>
            <a:custGeom>
              <a:avLst/>
              <a:gdLst/>
              <a:ahLst/>
              <a:cxnLst/>
              <a:rect l="l" t="t" r="r" b="b"/>
              <a:pathLst>
                <a:path w="477" h="477" extrusionOk="0">
                  <a:moveTo>
                    <a:pt x="238" y="0"/>
                  </a:moveTo>
                  <a:cubicBezTo>
                    <a:pt x="107" y="0"/>
                    <a:pt x="0" y="95"/>
                    <a:pt x="0" y="238"/>
                  </a:cubicBezTo>
                  <a:cubicBezTo>
                    <a:pt x="0" y="369"/>
                    <a:pt x="107" y="476"/>
                    <a:pt x="238" y="476"/>
                  </a:cubicBezTo>
                  <a:cubicBezTo>
                    <a:pt x="369" y="476"/>
                    <a:pt x="476" y="369"/>
                    <a:pt x="476" y="238"/>
                  </a:cubicBezTo>
                  <a:cubicBezTo>
                    <a:pt x="476" y="95"/>
                    <a:pt x="369" y="0"/>
                    <a:pt x="23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72" name="Google Shape;1272;p51"/>
            <p:cNvSpPr/>
            <p:nvPr/>
          </p:nvSpPr>
          <p:spPr>
            <a:xfrm>
              <a:off x="5492470" y="4298852"/>
              <a:ext cx="15147" cy="15147"/>
            </a:xfrm>
            <a:custGeom>
              <a:avLst/>
              <a:gdLst/>
              <a:ahLst/>
              <a:cxnLst/>
              <a:rect l="l" t="t" r="r" b="b"/>
              <a:pathLst>
                <a:path w="477" h="477" extrusionOk="0">
                  <a:moveTo>
                    <a:pt x="238" y="0"/>
                  </a:moveTo>
                  <a:cubicBezTo>
                    <a:pt x="107" y="0"/>
                    <a:pt x="0" y="95"/>
                    <a:pt x="0" y="238"/>
                  </a:cubicBezTo>
                  <a:cubicBezTo>
                    <a:pt x="0" y="369"/>
                    <a:pt x="107" y="476"/>
                    <a:pt x="238" y="476"/>
                  </a:cubicBezTo>
                  <a:cubicBezTo>
                    <a:pt x="381" y="476"/>
                    <a:pt x="476" y="381"/>
                    <a:pt x="476" y="238"/>
                  </a:cubicBezTo>
                  <a:cubicBezTo>
                    <a:pt x="476" y="95"/>
                    <a:pt x="381" y="0"/>
                    <a:pt x="23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273" name="Google Shape;1273;p51"/>
          <p:cNvGrpSpPr/>
          <p:nvPr/>
        </p:nvGrpSpPr>
        <p:grpSpPr>
          <a:xfrm>
            <a:off x="8032136" y="4196239"/>
            <a:ext cx="391854" cy="269922"/>
            <a:chOff x="3516850" y="3406526"/>
            <a:chExt cx="369674" cy="254644"/>
          </a:xfrm>
        </p:grpSpPr>
        <p:sp>
          <p:nvSpPr>
            <p:cNvPr id="1274" name="Google Shape;1274;p51"/>
            <p:cNvSpPr/>
            <p:nvPr/>
          </p:nvSpPr>
          <p:spPr>
            <a:xfrm>
              <a:off x="3570421" y="3564577"/>
              <a:ext cx="32" cy="32"/>
            </a:xfrm>
            <a:custGeom>
              <a:avLst/>
              <a:gdLst/>
              <a:ahLst/>
              <a:cxnLst/>
              <a:rect l="l" t="t" r="r" b="b"/>
              <a:pathLst>
                <a:path w="1" h="1" extrusionOk="0">
                  <a:moveTo>
                    <a:pt x="0" y="0"/>
                  </a:move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75" name="Google Shape;1275;p51"/>
            <p:cNvSpPr/>
            <p:nvPr/>
          </p:nvSpPr>
          <p:spPr>
            <a:xfrm>
              <a:off x="3516850" y="3406526"/>
              <a:ext cx="184473" cy="253503"/>
            </a:xfrm>
            <a:custGeom>
              <a:avLst/>
              <a:gdLst/>
              <a:ahLst/>
              <a:cxnLst/>
              <a:rect l="l" t="t" r="r" b="b"/>
              <a:pathLst>
                <a:path w="5823" h="8002" extrusionOk="0">
                  <a:moveTo>
                    <a:pt x="3060" y="382"/>
                  </a:moveTo>
                  <a:cubicBezTo>
                    <a:pt x="3275" y="382"/>
                    <a:pt x="3453" y="560"/>
                    <a:pt x="3453" y="774"/>
                  </a:cubicBezTo>
                  <a:lnTo>
                    <a:pt x="3453" y="882"/>
                  </a:lnTo>
                  <a:lnTo>
                    <a:pt x="3453" y="917"/>
                  </a:lnTo>
                  <a:cubicBezTo>
                    <a:pt x="3465" y="1084"/>
                    <a:pt x="3453" y="2489"/>
                    <a:pt x="3453" y="3346"/>
                  </a:cubicBezTo>
                  <a:cubicBezTo>
                    <a:pt x="3453" y="3441"/>
                    <a:pt x="3525" y="3513"/>
                    <a:pt x="3620" y="3525"/>
                  </a:cubicBezTo>
                  <a:cubicBezTo>
                    <a:pt x="3703" y="3525"/>
                    <a:pt x="3775" y="3453"/>
                    <a:pt x="3775" y="3358"/>
                  </a:cubicBezTo>
                  <a:cubicBezTo>
                    <a:pt x="3775" y="3358"/>
                    <a:pt x="3799" y="2751"/>
                    <a:pt x="3799" y="2156"/>
                  </a:cubicBezTo>
                  <a:lnTo>
                    <a:pt x="3799" y="953"/>
                  </a:lnTo>
                  <a:cubicBezTo>
                    <a:pt x="3870" y="882"/>
                    <a:pt x="3953" y="846"/>
                    <a:pt x="4061" y="846"/>
                  </a:cubicBezTo>
                  <a:cubicBezTo>
                    <a:pt x="4275" y="846"/>
                    <a:pt x="4453" y="1024"/>
                    <a:pt x="4453" y="1227"/>
                  </a:cubicBezTo>
                  <a:lnTo>
                    <a:pt x="4453" y="1608"/>
                  </a:lnTo>
                  <a:lnTo>
                    <a:pt x="4453" y="3358"/>
                  </a:lnTo>
                  <a:cubicBezTo>
                    <a:pt x="4453" y="3453"/>
                    <a:pt x="4525" y="3525"/>
                    <a:pt x="4608" y="3525"/>
                  </a:cubicBezTo>
                  <a:cubicBezTo>
                    <a:pt x="4703" y="3525"/>
                    <a:pt x="4775" y="3453"/>
                    <a:pt x="4775" y="3358"/>
                  </a:cubicBezTo>
                  <a:lnTo>
                    <a:pt x="4775" y="1691"/>
                  </a:lnTo>
                  <a:cubicBezTo>
                    <a:pt x="4823" y="1667"/>
                    <a:pt x="4870" y="1644"/>
                    <a:pt x="4906" y="1644"/>
                  </a:cubicBezTo>
                  <a:cubicBezTo>
                    <a:pt x="5061" y="1644"/>
                    <a:pt x="5180" y="1763"/>
                    <a:pt x="5180" y="1917"/>
                  </a:cubicBezTo>
                  <a:lnTo>
                    <a:pt x="5192" y="6930"/>
                  </a:lnTo>
                  <a:lnTo>
                    <a:pt x="3179" y="6930"/>
                  </a:lnTo>
                  <a:lnTo>
                    <a:pt x="3179" y="6358"/>
                  </a:lnTo>
                  <a:cubicBezTo>
                    <a:pt x="3179" y="6204"/>
                    <a:pt x="3168" y="6061"/>
                    <a:pt x="3156" y="5906"/>
                  </a:cubicBezTo>
                  <a:cubicBezTo>
                    <a:pt x="3145" y="5833"/>
                    <a:pt x="3070" y="5759"/>
                    <a:pt x="2995" y="5759"/>
                  </a:cubicBezTo>
                  <a:cubicBezTo>
                    <a:pt x="2985" y="5759"/>
                    <a:pt x="2975" y="5760"/>
                    <a:pt x="2965" y="5763"/>
                  </a:cubicBezTo>
                  <a:cubicBezTo>
                    <a:pt x="2870" y="5775"/>
                    <a:pt x="2798" y="5858"/>
                    <a:pt x="2810" y="5954"/>
                  </a:cubicBezTo>
                  <a:cubicBezTo>
                    <a:pt x="2822" y="6085"/>
                    <a:pt x="2846" y="6216"/>
                    <a:pt x="2846" y="6358"/>
                  </a:cubicBezTo>
                  <a:lnTo>
                    <a:pt x="2846" y="6918"/>
                  </a:lnTo>
                  <a:lnTo>
                    <a:pt x="1679" y="6918"/>
                  </a:lnTo>
                  <a:lnTo>
                    <a:pt x="1679" y="4989"/>
                  </a:lnTo>
                  <a:lnTo>
                    <a:pt x="1679" y="4965"/>
                  </a:lnTo>
                  <a:cubicBezTo>
                    <a:pt x="1679" y="4930"/>
                    <a:pt x="1667" y="4894"/>
                    <a:pt x="1632" y="4858"/>
                  </a:cubicBezTo>
                  <a:lnTo>
                    <a:pt x="501" y="3727"/>
                  </a:lnTo>
                  <a:cubicBezTo>
                    <a:pt x="370" y="3596"/>
                    <a:pt x="370" y="3370"/>
                    <a:pt x="501" y="3251"/>
                  </a:cubicBezTo>
                  <a:cubicBezTo>
                    <a:pt x="572" y="3185"/>
                    <a:pt x="661" y="3153"/>
                    <a:pt x="751" y="3153"/>
                  </a:cubicBezTo>
                  <a:cubicBezTo>
                    <a:pt x="840" y="3153"/>
                    <a:pt x="929" y="3185"/>
                    <a:pt x="1001" y="3251"/>
                  </a:cubicBezTo>
                  <a:lnTo>
                    <a:pt x="1417" y="3656"/>
                  </a:lnTo>
                  <a:lnTo>
                    <a:pt x="1965" y="4203"/>
                  </a:lnTo>
                  <a:cubicBezTo>
                    <a:pt x="2275" y="4525"/>
                    <a:pt x="2525" y="4906"/>
                    <a:pt x="2679" y="5323"/>
                  </a:cubicBezTo>
                  <a:cubicBezTo>
                    <a:pt x="2698" y="5399"/>
                    <a:pt x="2771" y="5437"/>
                    <a:pt x="2848" y="5437"/>
                  </a:cubicBezTo>
                  <a:cubicBezTo>
                    <a:pt x="2867" y="5437"/>
                    <a:pt x="2887" y="5435"/>
                    <a:pt x="2906" y="5430"/>
                  </a:cubicBezTo>
                  <a:cubicBezTo>
                    <a:pt x="2989" y="5394"/>
                    <a:pt x="3037" y="5299"/>
                    <a:pt x="3001" y="5204"/>
                  </a:cubicBezTo>
                  <a:cubicBezTo>
                    <a:pt x="2846" y="4751"/>
                    <a:pt x="2560" y="4311"/>
                    <a:pt x="2203" y="3977"/>
                  </a:cubicBezTo>
                  <a:lnTo>
                    <a:pt x="1691" y="3477"/>
                  </a:lnTo>
                  <a:lnTo>
                    <a:pt x="1691" y="1072"/>
                  </a:lnTo>
                  <a:cubicBezTo>
                    <a:pt x="1691" y="858"/>
                    <a:pt x="1870" y="679"/>
                    <a:pt x="2084" y="679"/>
                  </a:cubicBezTo>
                  <a:cubicBezTo>
                    <a:pt x="2191" y="679"/>
                    <a:pt x="2275" y="727"/>
                    <a:pt x="2346" y="798"/>
                  </a:cubicBezTo>
                  <a:lnTo>
                    <a:pt x="2346" y="3346"/>
                  </a:lnTo>
                  <a:cubicBezTo>
                    <a:pt x="2346" y="3441"/>
                    <a:pt x="2429" y="3513"/>
                    <a:pt x="2513" y="3513"/>
                  </a:cubicBezTo>
                  <a:cubicBezTo>
                    <a:pt x="2608" y="3513"/>
                    <a:pt x="2679" y="3441"/>
                    <a:pt x="2679" y="3346"/>
                  </a:cubicBezTo>
                  <a:lnTo>
                    <a:pt x="2679" y="739"/>
                  </a:lnTo>
                  <a:cubicBezTo>
                    <a:pt x="2691" y="536"/>
                    <a:pt x="2858" y="382"/>
                    <a:pt x="3060" y="382"/>
                  </a:cubicBezTo>
                  <a:close/>
                  <a:moveTo>
                    <a:pt x="3072" y="1"/>
                  </a:moveTo>
                  <a:cubicBezTo>
                    <a:pt x="2798" y="1"/>
                    <a:pt x="2560" y="167"/>
                    <a:pt x="2441" y="405"/>
                  </a:cubicBezTo>
                  <a:cubicBezTo>
                    <a:pt x="2334" y="346"/>
                    <a:pt x="2215" y="310"/>
                    <a:pt x="2084" y="310"/>
                  </a:cubicBezTo>
                  <a:cubicBezTo>
                    <a:pt x="1679" y="310"/>
                    <a:pt x="1358" y="643"/>
                    <a:pt x="1358" y="1036"/>
                  </a:cubicBezTo>
                  <a:lnTo>
                    <a:pt x="1358" y="3120"/>
                  </a:lnTo>
                  <a:lnTo>
                    <a:pt x="1239" y="3001"/>
                  </a:lnTo>
                  <a:cubicBezTo>
                    <a:pt x="1102" y="2870"/>
                    <a:pt x="926" y="2804"/>
                    <a:pt x="751" y="2804"/>
                  </a:cubicBezTo>
                  <a:cubicBezTo>
                    <a:pt x="575" y="2804"/>
                    <a:pt x="399" y="2870"/>
                    <a:pt x="262" y="3001"/>
                  </a:cubicBezTo>
                  <a:cubicBezTo>
                    <a:pt x="1" y="3275"/>
                    <a:pt x="1" y="3703"/>
                    <a:pt x="262" y="3977"/>
                  </a:cubicBezTo>
                  <a:lnTo>
                    <a:pt x="1358" y="5061"/>
                  </a:lnTo>
                  <a:lnTo>
                    <a:pt x="1358" y="6918"/>
                  </a:lnTo>
                  <a:lnTo>
                    <a:pt x="1251" y="6918"/>
                  </a:lnTo>
                  <a:cubicBezTo>
                    <a:pt x="1155" y="6918"/>
                    <a:pt x="1084" y="6990"/>
                    <a:pt x="1084" y="7085"/>
                  </a:cubicBezTo>
                  <a:lnTo>
                    <a:pt x="1084" y="7847"/>
                  </a:lnTo>
                  <a:cubicBezTo>
                    <a:pt x="1084" y="7930"/>
                    <a:pt x="1155" y="8002"/>
                    <a:pt x="1251" y="8002"/>
                  </a:cubicBezTo>
                  <a:lnTo>
                    <a:pt x="4061" y="8002"/>
                  </a:lnTo>
                  <a:cubicBezTo>
                    <a:pt x="4156" y="8002"/>
                    <a:pt x="4227" y="7930"/>
                    <a:pt x="4227" y="7847"/>
                  </a:cubicBezTo>
                  <a:cubicBezTo>
                    <a:pt x="4227" y="7752"/>
                    <a:pt x="4156" y="7680"/>
                    <a:pt x="4061" y="7680"/>
                  </a:cubicBezTo>
                  <a:lnTo>
                    <a:pt x="1417" y="7680"/>
                  </a:lnTo>
                  <a:lnTo>
                    <a:pt x="1417" y="7263"/>
                  </a:lnTo>
                  <a:lnTo>
                    <a:pt x="5465" y="7263"/>
                  </a:lnTo>
                  <a:lnTo>
                    <a:pt x="5465" y="7680"/>
                  </a:lnTo>
                  <a:lnTo>
                    <a:pt x="4715" y="7680"/>
                  </a:lnTo>
                  <a:cubicBezTo>
                    <a:pt x="4632" y="7680"/>
                    <a:pt x="4549" y="7752"/>
                    <a:pt x="4549" y="7847"/>
                  </a:cubicBezTo>
                  <a:cubicBezTo>
                    <a:pt x="4549" y="7930"/>
                    <a:pt x="4632" y="8002"/>
                    <a:pt x="4715" y="8002"/>
                  </a:cubicBezTo>
                  <a:lnTo>
                    <a:pt x="5644" y="8002"/>
                  </a:lnTo>
                  <a:cubicBezTo>
                    <a:pt x="5727" y="8002"/>
                    <a:pt x="5799" y="7930"/>
                    <a:pt x="5799" y="7847"/>
                  </a:cubicBezTo>
                  <a:lnTo>
                    <a:pt x="5799" y="7097"/>
                  </a:lnTo>
                  <a:cubicBezTo>
                    <a:pt x="5823" y="7013"/>
                    <a:pt x="5739" y="6930"/>
                    <a:pt x="5656" y="6930"/>
                  </a:cubicBezTo>
                  <a:lnTo>
                    <a:pt x="5549" y="6930"/>
                  </a:lnTo>
                  <a:lnTo>
                    <a:pt x="5549" y="1894"/>
                  </a:lnTo>
                  <a:cubicBezTo>
                    <a:pt x="5549" y="1548"/>
                    <a:pt x="5287" y="1275"/>
                    <a:pt x="4942" y="1275"/>
                  </a:cubicBezTo>
                  <a:cubicBezTo>
                    <a:pt x="4894" y="1275"/>
                    <a:pt x="4846" y="1275"/>
                    <a:pt x="4799" y="1298"/>
                  </a:cubicBezTo>
                  <a:lnTo>
                    <a:pt x="4799" y="1191"/>
                  </a:lnTo>
                  <a:cubicBezTo>
                    <a:pt x="4799" y="786"/>
                    <a:pt x="4477" y="465"/>
                    <a:pt x="4072" y="465"/>
                  </a:cubicBezTo>
                  <a:cubicBezTo>
                    <a:pt x="3965" y="465"/>
                    <a:pt x="3870" y="489"/>
                    <a:pt x="3775" y="524"/>
                  </a:cubicBezTo>
                  <a:cubicBezTo>
                    <a:pt x="3691" y="227"/>
                    <a:pt x="3406" y="1"/>
                    <a:pt x="307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76" name="Google Shape;1276;p51"/>
            <p:cNvSpPr/>
            <p:nvPr/>
          </p:nvSpPr>
          <p:spPr>
            <a:xfrm>
              <a:off x="3768073" y="3480087"/>
              <a:ext cx="11341" cy="37731"/>
            </a:xfrm>
            <a:custGeom>
              <a:avLst/>
              <a:gdLst/>
              <a:ahLst/>
              <a:cxnLst/>
              <a:rect l="l" t="t" r="r" b="b"/>
              <a:pathLst>
                <a:path w="358" h="1191" extrusionOk="0">
                  <a:moveTo>
                    <a:pt x="167" y="0"/>
                  </a:moveTo>
                  <a:cubicBezTo>
                    <a:pt x="72" y="0"/>
                    <a:pt x="0" y="84"/>
                    <a:pt x="0" y="179"/>
                  </a:cubicBezTo>
                  <a:cubicBezTo>
                    <a:pt x="12" y="405"/>
                    <a:pt x="12" y="667"/>
                    <a:pt x="12" y="1012"/>
                  </a:cubicBezTo>
                  <a:cubicBezTo>
                    <a:pt x="12" y="1096"/>
                    <a:pt x="95" y="1191"/>
                    <a:pt x="179" y="1191"/>
                  </a:cubicBezTo>
                  <a:cubicBezTo>
                    <a:pt x="274" y="1191"/>
                    <a:pt x="345" y="1119"/>
                    <a:pt x="345" y="1024"/>
                  </a:cubicBezTo>
                  <a:cubicBezTo>
                    <a:pt x="357" y="667"/>
                    <a:pt x="357" y="381"/>
                    <a:pt x="345" y="167"/>
                  </a:cubicBezTo>
                  <a:cubicBezTo>
                    <a:pt x="345" y="72"/>
                    <a:pt x="250" y="0"/>
                    <a:pt x="16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77" name="Google Shape;1277;p51"/>
            <p:cNvSpPr/>
            <p:nvPr/>
          </p:nvSpPr>
          <p:spPr>
            <a:xfrm>
              <a:off x="3705061" y="3407286"/>
              <a:ext cx="181463" cy="253884"/>
            </a:xfrm>
            <a:custGeom>
              <a:avLst/>
              <a:gdLst/>
              <a:ahLst/>
              <a:cxnLst/>
              <a:rect l="l" t="t" r="r" b="b"/>
              <a:pathLst>
                <a:path w="5728" h="8014" extrusionOk="0">
                  <a:moveTo>
                    <a:pt x="2692" y="358"/>
                  </a:moveTo>
                  <a:cubicBezTo>
                    <a:pt x="2894" y="358"/>
                    <a:pt x="3061" y="524"/>
                    <a:pt x="3073" y="715"/>
                  </a:cubicBezTo>
                  <a:lnTo>
                    <a:pt x="3073" y="3322"/>
                  </a:lnTo>
                  <a:cubicBezTo>
                    <a:pt x="3073" y="3406"/>
                    <a:pt x="3156" y="3489"/>
                    <a:pt x="3239" y="3489"/>
                  </a:cubicBezTo>
                  <a:cubicBezTo>
                    <a:pt x="3334" y="3489"/>
                    <a:pt x="3406" y="3406"/>
                    <a:pt x="3406" y="3322"/>
                  </a:cubicBezTo>
                  <a:lnTo>
                    <a:pt x="3406" y="774"/>
                  </a:lnTo>
                  <a:cubicBezTo>
                    <a:pt x="3477" y="703"/>
                    <a:pt x="3573" y="655"/>
                    <a:pt x="3668" y="655"/>
                  </a:cubicBezTo>
                  <a:cubicBezTo>
                    <a:pt x="3882" y="655"/>
                    <a:pt x="4061" y="834"/>
                    <a:pt x="4061" y="1048"/>
                  </a:cubicBezTo>
                  <a:lnTo>
                    <a:pt x="4061" y="3453"/>
                  </a:lnTo>
                  <a:lnTo>
                    <a:pt x="3549" y="3941"/>
                  </a:lnTo>
                  <a:cubicBezTo>
                    <a:pt x="2918" y="4572"/>
                    <a:pt x="2561" y="5430"/>
                    <a:pt x="2561" y="6323"/>
                  </a:cubicBezTo>
                  <a:lnTo>
                    <a:pt x="2561" y="6894"/>
                  </a:lnTo>
                  <a:lnTo>
                    <a:pt x="548" y="6894"/>
                  </a:lnTo>
                  <a:lnTo>
                    <a:pt x="596" y="1870"/>
                  </a:lnTo>
                  <a:cubicBezTo>
                    <a:pt x="596" y="1715"/>
                    <a:pt x="715" y="1596"/>
                    <a:pt x="858" y="1596"/>
                  </a:cubicBezTo>
                  <a:cubicBezTo>
                    <a:pt x="906" y="1596"/>
                    <a:pt x="953" y="1608"/>
                    <a:pt x="989" y="1643"/>
                  </a:cubicBezTo>
                  <a:lnTo>
                    <a:pt x="989" y="3310"/>
                  </a:lnTo>
                  <a:cubicBezTo>
                    <a:pt x="989" y="3394"/>
                    <a:pt x="1072" y="3477"/>
                    <a:pt x="1156" y="3477"/>
                  </a:cubicBezTo>
                  <a:cubicBezTo>
                    <a:pt x="1251" y="3477"/>
                    <a:pt x="1322" y="3394"/>
                    <a:pt x="1322" y="3310"/>
                  </a:cubicBezTo>
                  <a:lnTo>
                    <a:pt x="1322" y="1548"/>
                  </a:lnTo>
                  <a:lnTo>
                    <a:pt x="1322" y="1179"/>
                  </a:lnTo>
                  <a:cubicBezTo>
                    <a:pt x="1322" y="977"/>
                    <a:pt x="1501" y="798"/>
                    <a:pt x="1703" y="798"/>
                  </a:cubicBezTo>
                  <a:cubicBezTo>
                    <a:pt x="1810" y="798"/>
                    <a:pt x="1906" y="834"/>
                    <a:pt x="1977" y="917"/>
                  </a:cubicBezTo>
                  <a:lnTo>
                    <a:pt x="1977" y="1846"/>
                  </a:lnTo>
                  <a:cubicBezTo>
                    <a:pt x="1977" y="1941"/>
                    <a:pt x="2049" y="2013"/>
                    <a:pt x="2144" y="2013"/>
                  </a:cubicBezTo>
                  <a:cubicBezTo>
                    <a:pt x="2227" y="2013"/>
                    <a:pt x="2299" y="1941"/>
                    <a:pt x="2299" y="1846"/>
                  </a:cubicBezTo>
                  <a:lnTo>
                    <a:pt x="2299" y="858"/>
                  </a:lnTo>
                  <a:lnTo>
                    <a:pt x="2299" y="750"/>
                  </a:lnTo>
                  <a:cubicBezTo>
                    <a:pt x="2299" y="536"/>
                    <a:pt x="2477" y="358"/>
                    <a:pt x="2692" y="358"/>
                  </a:cubicBezTo>
                  <a:close/>
                  <a:moveTo>
                    <a:pt x="5037" y="3132"/>
                  </a:moveTo>
                  <a:cubicBezTo>
                    <a:pt x="5132" y="3132"/>
                    <a:pt x="5216" y="3156"/>
                    <a:pt x="5275" y="3239"/>
                  </a:cubicBezTo>
                  <a:cubicBezTo>
                    <a:pt x="5335" y="3286"/>
                    <a:pt x="5382" y="3382"/>
                    <a:pt x="5382" y="3477"/>
                  </a:cubicBezTo>
                  <a:cubicBezTo>
                    <a:pt x="5382" y="3560"/>
                    <a:pt x="5359" y="3656"/>
                    <a:pt x="5275" y="3715"/>
                  </a:cubicBezTo>
                  <a:lnTo>
                    <a:pt x="4144" y="4858"/>
                  </a:lnTo>
                  <a:cubicBezTo>
                    <a:pt x="4120" y="4882"/>
                    <a:pt x="4108" y="4930"/>
                    <a:pt x="4108" y="4977"/>
                  </a:cubicBezTo>
                  <a:lnTo>
                    <a:pt x="4108" y="6906"/>
                  </a:lnTo>
                  <a:lnTo>
                    <a:pt x="2942" y="6906"/>
                  </a:lnTo>
                  <a:lnTo>
                    <a:pt x="2942" y="6334"/>
                  </a:lnTo>
                  <a:cubicBezTo>
                    <a:pt x="2942" y="5525"/>
                    <a:pt x="3275" y="4751"/>
                    <a:pt x="3835" y="4191"/>
                  </a:cubicBezTo>
                  <a:lnTo>
                    <a:pt x="4382" y="3632"/>
                  </a:lnTo>
                  <a:lnTo>
                    <a:pt x="4799" y="3239"/>
                  </a:lnTo>
                  <a:cubicBezTo>
                    <a:pt x="4858" y="3179"/>
                    <a:pt x="4954" y="3132"/>
                    <a:pt x="5037" y="3132"/>
                  </a:cubicBezTo>
                  <a:close/>
                  <a:moveTo>
                    <a:pt x="4370" y="7251"/>
                  </a:moveTo>
                  <a:lnTo>
                    <a:pt x="4382" y="7668"/>
                  </a:lnTo>
                  <a:lnTo>
                    <a:pt x="322" y="7668"/>
                  </a:lnTo>
                  <a:lnTo>
                    <a:pt x="322" y="7251"/>
                  </a:lnTo>
                  <a:close/>
                  <a:moveTo>
                    <a:pt x="2739" y="0"/>
                  </a:moveTo>
                  <a:cubicBezTo>
                    <a:pt x="2406" y="0"/>
                    <a:pt x="2120" y="227"/>
                    <a:pt x="2037" y="524"/>
                  </a:cubicBezTo>
                  <a:cubicBezTo>
                    <a:pt x="1941" y="477"/>
                    <a:pt x="1846" y="465"/>
                    <a:pt x="1739" y="465"/>
                  </a:cubicBezTo>
                  <a:cubicBezTo>
                    <a:pt x="1334" y="465"/>
                    <a:pt x="1013" y="798"/>
                    <a:pt x="1013" y="1191"/>
                  </a:cubicBezTo>
                  <a:lnTo>
                    <a:pt x="1013" y="1298"/>
                  </a:lnTo>
                  <a:cubicBezTo>
                    <a:pt x="965" y="1286"/>
                    <a:pt x="918" y="1286"/>
                    <a:pt x="870" y="1286"/>
                  </a:cubicBezTo>
                  <a:cubicBezTo>
                    <a:pt x="537" y="1286"/>
                    <a:pt x="263" y="1548"/>
                    <a:pt x="263" y="1893"/>
                  </a:cubicBezTo>
                  <a:lnTo>
                    <a:pt x="263" y="6918"/>
                  </a:lnTo>
                  <a:lnTo>
                    <a:pt x="156" y="6918"/>
                  </a:lnTo>
                  <a:cubicBezTo>
                    <a:pt x="72" y="6918"/>
                    <a:pt x="1" y="7001"/>
                    <a:pt x="1" y="7085"/>
                  </a:cubicBezTo>
                  <a:lnTo>
                    <a:pt x="1" y="7847"/>
                  </a:lnTo>
                  <a:cubicBezTo>
                    <a:pt x="1" y="7942"/>
                    <a:pt x="72" y="8013"/>
                    <a:pt x="156" y="8013"/>
                  </a:cubicBezTo>
                  <a:lnTo>
                    <a:pt x="4561" y="8013"/>
                  </a:lnTo>
                  <a:cubicBezTo>
                    <a:pt x="4656" y="8013"/>
                    <a:pt x="4728" y="7942"/>
                    <a:pt x="4728" y="7847"/>
                  </a:cubicBezTo>
                  <a:lnTo>
                    <a:pt x="4728" y="7073"/>
                  </a:lnTo>
                  <a:cubicBezTo>
                    <a:pt x="4728" y="6989"/>
                    <a:pt x="4656" y="6906"/>
                    <a:pt x="4561" y="6906"/>
                  </a:cubicBezTo>
                  <a:lnTo>
                    <a:pt x="4466" y="6906"/>
                  </a:lnTo>
                  <a:lnTo>
                    <a:pt x="4466" y="5049"/>
                  </a:lnTo>
                  <a:lnTo>
                    <a:pt x="5537" y="3965"/>
                  </a:lnTo>
                  <a:cubicBezTo>
                    <a:pt x="5668" y="3834"/>
                    <a:pt x="5728" y="3667"/>
                    <a:pt x="5728" y="3489"/>
                  </a:cubicBezTo>
                  <a:cubicBezTo>
                    <a:pt x="5728" y="3310"/>
                    <a:pt x="5656" y="3132"/>
                    <a:pt x="5537" y="3013"/>
                  </a:cubicBezTo>
                  <a:cubicBezTo>
                    <a:pt x="5394" y="2882"/>
                    <a:pt x="5239" y="2822"/>
                    <a:pt x="5061" y="2822"/>
                  </a:cubicBezTo>
                  <a:cubicBezTo>
                    <a:pt x="4870" y="2822"/>
                    <a:pt x="4704" y="2894"/>
                    <a:pt x="4573" y="3013"/>
                  </a:cubicBezTo>
                  <a:lnTo>
                    <a:pt x="4466" y="3132"/>
                  </a:lnTo>
                  <a:lnTo>
                    <a:pt x="4466" y="1048"/>
                  </a:lnTo>
                  <a:cubicBezTo>
                    <a:pt x="4466" y="643"/>
                    <a:pt x="4132" y="310"/>
                    <a:pt x="3727" y="310"/>
                  </a:cubicBezTo>
                  <a:cubicBezTo>
                    <a:pt x="3608" y="310"/>
                    <a:pt x="3489" y="346"/>
                    <a:pt x="3370" y="405"/>
                  </a:cubicBezTo>
                  <a:cubicBezTo>
                    <a:pt x="3251" y="167"/>
                    <a:pt x="3001" y="0"/>
                    <a:pt x="27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278" name="Google Shape;1278;p51"/>
          <p:cNvGrpSpPr/>
          <p:nvPr/>
        </p:nvGrpSpPr>
        <p:grpSpPr>
          <a:xfrm>
            <a:off x="5204474" y="1251223"/>
            <a:ext cx="80672" cy="2561036"/>
            <a:chOff x="240800" y="2416421"/>
            <a:chExt cx="14075" cy="440479"/>
          </a:xfrm>
        </p:grpSpPr>
        <p:sp>
          <p:nvSpPr>
            <p:cNvPr id="1279" name="Google Shape;1279;p51"/>
            <p:cNvSpPr/>
            <p:nvPr/>
          </p:nvSpPr>
          <p:spPr>
            <a:xfrm>
              <a:off x="240800" y="2416421"/>
              <a:ext cx="11401" cy="334046"/>
            </a:xfrm>
            <a:custGeom>
              <a:avLst/>
              <a:gdLst/>
              <a:ahLst/>
              <a:cxnLst/>
              <a:rect l="l" t="t" r="r" b="b"/>
              <a:pathLst>
                <a:path w="456" h="16409" extrusionOk="0">
                  <a:moveTo>
                    <a:pt x="0" y="1"/>
                  </a:moveTo>
                  <a:lnTo>
                    <a:pt x="0" y="16408"/>
                  </a:lnTo>
                  <a:lnTo>
                    <a:pt x="455" y="16408"/>
                  </a:lnTo>
                  <a:lnTo>
                    <a:pt x="4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80" name="Google Shape;1280;p51"/>
            <p:cNvSpPr/>
            <p:nvPr/>
          </p:nvSpPr>
          <p:spPr>
            <a:xfrm>
              <a:off x="240800" y="2777525"/>
              <a:ext cx="13550" cy="9775"/>
            </a:xfrm>
            <a:custGeom>
              <a:avLst/>
              <a:gdLst/>
              <a:ahLst/>
              <a:cxnLst/>
              <a:rect l="l" t="t" r="r" b="b"/>
              <a:pathLst>
                <a:path w="542" h="391" extrusionOk="0">
                  <a:moveTo>
                    <a:pt x="215" y="1"/>
                  </a:moveTo>
                  <a:cubicBezTo>
                    <a:pt x="67" y="1"/>
                    <a:pt x="0" y="169"/>
                    <a:pt x="0" y="254"/>
                  </a:cubicBezTo>
                  <a:lnTo>
                    <a:pt x="107" y="361"/>
                  </a:lnTo>
                  <a:cubicBezTo>
                    <a:pt x="153" y="382"/>
                    <a:pt x="198" y="391"/>
                    <a:pt x="240" y="391"/>
                  </a:cubicBezTo>
                  <a:cubicBezTo>
                    <a:pt x="418" y="391"/>
                    <a:pt x="542" y="234"/>
                    <a:pt x="455" y="147"/>
                  </a:cubicBezTo>
                  <a:cubicBezTo>
                    <a:pt x="455" y="40"/>
                    <a:pt x="348" y="40"/>
                    <a:pt x="348" y="40"/>
                  </a:cubicBezTo>
                  <a:cubicBezTo>
                    <a:pt x="298" y="12"/>
                    <a:pt x="254" y="1"/>
                    <a:pt x="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81" name="Google Shape;1281;p51"/>
            <p:cNvSpPr/>
            <p:nvPr/>
          </p:nvSpPr>
          <p:spPr>
            <a:xfrm>
              <a:off x="240800" y="2811975"/>
              <a:ext cx="14075" cy="10725"/>
            </a:xfrm>
            <a:custGeom>
              <a:avLst/>
              <a:gdLst/>
              <a:ahLst/>
              <a:cxnLst/>
              <a:rect l="l" t="t" r="r" b="b"/>
              <a:pathLst>
                <a:path w="563" h="429" extrusionOk="0">
                  <a:moveTo>
                    <a:pt x="348" y="0"/>
                  </a:moveTo>
                  <a:cubicBezTo>
                    <a:pt x="107" y="0"/>
                    <a:pt x="0" y="108"/>
                    <a:pt x="0" y="322"/>
                  </a:cubicBezTo>
                  <a:cubicBezTo>
                    <a:pt x="107" y="322"/>
                    <a:pt x="107" y="429"/>
                    <a:pt x="107" y="429"/>
                  </a:cubicBezTo>
                  <a:cubicBezTo>
                    <a:pt x="348" y="429"/>
                    <a:pt x="562" y="322"/>
                    <a:pt x="455" y="108"/>
                  </a:cubicBezTo>
                  <a:lnTo>
                    <a:pt x="34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82" name="Google Shape;1282;p51"/>
            <p:cNvSpPr/>
            <p:nvPr/>
          </p:nvSpPr>
          <p:spPr>
            <a:xfrm>
              <a:off x="240800" y="2847375"/>
              <a:ext cx="13550" cy="9525"/>
            </a:xfrm>
            <a:custGeom>
              <a:avLst/>
              <a:gdLst/>
              <a:ahLst/>
              <a:cxnLst/>
              <a:rect l="l" t="t" r="r" b="b"/>
              <a:pathLst>
                <a:path w="542" h="381" extrusionOk="0">
                  <a:moveTo>
                    <a:pt x="224" y="1"/>
                  </a:moveTo>
                  <a:cubicBezTo>
                    <a:pt x="70" y="1"/>
                    <a:pt x="0" y="157"/>
                    <a:pt x="0" y="244"/>
                  </a:cubicBezTo>
                  <a:lnTo>
                    <a:pt x="107" y="351"/>
                  </a:lnTo>
                  <a:cubicBezTo>
                    <a:pt x="153" y="371"/>
                    <a:pt x="198" y="380"/>
                    <a:pt x="240" y="380"/>
                  </a:cubicBezTo>
                  <a:cubicBezTo>
                    <a:pt x="418" y="380"/>
                    <a:pt x="542" y="223"/>
                    <a:pt x="455" y="137"/>
                  </a:cubicBezTo>
                  <a:cubicBezTo>
                    <a:pt x="455" y="30"/>
                    <a:pt x="348" y="30"/>
                    <a:pt x="348" y="30"/>
                  </a:cubicBezTo>
                  <a:cubicBezTo>
                    <a:pt x="302" y="9"/>
                    <a:pt x="261" y="1"/>
                    <a:pt x="22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294" name="Google Shape;1294;p51"/>
          <p:cNvGrpSpPr/>
          <p:nvPr/>
        </p:nvGrpSpPr>
        <p:grpSpPr>
          <a:xfrm>
            <a:off x="8306229" y="169392"/>
            <a:ext cx="543432" cy="741197"/>
            <a:chOff x="2278754" y="3912467"/>
            <a:chExt cx="543432" cy="741197"/>
          </a:xfrm>
        </p:grpSpPr>
        <p:sp>
          <p:nvSpPr>
            <p:cNvPr id="1295" name="Google Shape;1295;p51"/>
            <p:cNvSpPr/>
            <p:nvPr/>
          </p:nvSpPr>
          <p:spPr>
            <a:xfrm>
              <a:off x="2278754" y="3912467"/>
              <a:ext cx="22639" cy="20113"/>
            </a:xfrm>
            <a:custGeom>
              <a:avLst/>
              <a:gdLst/>
              <a:ahLst/>
              <a:cxnLst/>
              <a:rect l="l" t="t" r="r" b="b"/>
              <a:pathLst>
                <a:path w="242" h="215" extrusionOk="0">
                  <a:moveTo>
                    <a:pt x="135" y="0"/>
                  </a:moveTo>
                  <a:lnTo>
                    <a:pt x="1" y="107"/>
                  </a:lnTo>
                  <a:cubicBezTo>
                    <a:pt x="1" y="214"/>
                    <a:pt x="135" y="214"/>
                    <a:pt x="135" y="214"/>
                  </a:cubicBezTo>
                  <a:cubicBezTo>
                    <a:pt x="135" y="214"/>
                    <a:pt x="242" y="214"/>
                    <a:pt x="242" y="107"/>
                  </a:cubicBezTo>
                  <a:lnTo>
                    <a:pt x="13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96" name="Google Shape;1296;p51"/>
            <p:cNvSpPr/>
            <p:nvPr/>
          </p:nvSpPr>
          <p:spPr>
            <a:xfrm>
              <a:off x="2456593" y="3912467"/>
              <a:ext cx="10103" cy="20113"/>
            </a:xfrm>
            <a:custGeom>
              <a:avLst/>
              <a:gdLst/>
              <a:ahLst/>
              <a:cxnLst/>
              <a:rect l="l" t="t" r="r" b="b"/>
              <a:pathLst>
                <a:path w="108" h="215" extrusionOk="0">
                  <a:moveTo>
                    <a:pt x="107" y="0"/>
                  </a:moveTo>
                  <a:cubicBezTo>
                    <a:pt x="0" y="0"/>
                    <a:pt x="0" y="107"/>
                    <a:pt x="0" y="107"/>
                  </a:cubicBezTo>
                  <a:lnTo>
                    <a:pt x="0" y="214"/>
                  </a:lnTo>
                  <a:cubicBezTo>
                    <a:pt x="107" y="214"/>
                    <a:pt x="107" y="214"/>
                    <a:pt x="107" y="107"/>
                  </a:cubicBezTo>
                  <a:lnTo>
                    <a:pt x="1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97" name="Google Shape;1297;p51"/>
            <p:cNvSpPr/>
            <p:nvPr/>
          </p:nvSpPr>
          <p:spPr>
            <a:xfrm>
              <a:off x="2624328" y="3912467"/>
              <a:ext cx="20113" cy="20113"/>
            </a:xfrm>
            <a:custGeom>
              <a:avLst/>
              <a:gdLst/>
              <a:ahLst/>
              <a:cxnLst/>
              <a:rect l="l" t="t" r="r" b="b"/>
              <a:pathLst>
                <a:path w="215" h="215" extrusionOk="0">
                  <a:moveTo>
                    <a:pt x="108" y="0"/>
                  </a:moveTo>
                  <a:lnTo>
                    <a:pt x="0" y="107"/>
                  </a:lnTo>
                  <a:lnTo>
                    <a:pt x="108" y="214"/>
                  </a:lnTo>
                  <a:cubicBezTo>
                    <a:pt x="215" y="214"/>
                    <a:pt x="215" y="214"/>
                    <a:pt x="215" y="107"/>
                  </a:cubicBezTo>
                  <a:cubicBezTo>
                    <a:pt x="215" y="107"/>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98" name="Google Shape;1298;p51"/>
            <p:cNvSpPr/>
            <p:nvPr/>
          </p:nvSpPr>
          <p:spPr>
            <a:xfrm>
              <a:off x="2802073" y="3912467"/>
              <a:ext cx="20113" cy="20113"/>
            </a:xfrm>
            <a:custGeom>
              <a:avLst/>
              <a:gdLst/>
              <a:ahLst/>
              <a:cxnLst/>
              <a:rect l="l" t="t" r="r" b="b"/>
              <a:pathLst>
                <a:path w="215" h="215" extrusionOk="0">
                  <a:moveTo>
                    <a:pt x="108" y="0"/>
                  </a:moveTo>
                  <a:cubicBezTo>
                    <a:pt x="1" y="0"/>
                    <a:pt x="1" y="107"/>
                    <a:pt x="1" y="107"/>
                  </a:cubicBezTo>
                  <a:cubicBezTo>
                    <a:pt x="1" y="214"/>
                    <a:pt x="1" y="214"/>
                    <a:pt x="108" y="214"/>
                  </a:cubicBezTo>
                  <a:cubicBezTo>
                    <a:pt x="108" y="214"/>
                    <a:pt x="215" y="214"/>
                    <a:pt x="215" y="107"/>
                  </a:cubicBezTo>
                  <a:lnTo>
                    <a:pt x="10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99" name="Google Shape;1299;p51"/>
            <p:cNvSpPr/>
            <p:nvPr/>
          </p:nvSpPr>
          <p:spPr>
            <a:xfrm>
              <a:off x="2278754" y="4057657"/>
              <a:ext cx="22639" cy="22639"/>
            </a:xfrm>
            <a:custGeom>
              <a:avLst/>
              <a:gdLst/>
              <a:ahLst/>
              <a:cxnLst/>
              <a:rect l="l" t="t" r="r" b="b"/>
              <a:pathLst>
                <a:path w="242" h="242" extrusionOk="0">
                  <a:moveTo>
                    <a:pt x="135" y="1"/>
                  </a:moveTo>
                  <a:lnTo>
                    <a:pt x="1" y="108"/>
                  </a:lnTo>
                  <a:lnTo>
                    <a:pt x="135" y="242"/>
                  </a:lnTo>
                  <a:lnTo>
                    <a:pt x="242"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00" name="Google Shape;1300;p51"/>
            <p:cNvSpPr/>
            <p:nvPr/>
          </p:nvSpPr>
          <p:spPr>
            <a:xfrm>
              <a:off x="2456593" y="4057657"/>
              <a:ext cx="10103" cy="22639"/>
            </a:xfrm>
            <a:custGeom>
              <a:avLst/>
              <a:gdLst/>
              <a:ahLst/>
              <a:cxnLst/>
              <a:rect l="l" t="t" r="r" b="b"/>
              <a:pathLst>
                <a:path w="108" h="242" extrusionOk="0">
                  <a:moveTo>
                    <a:pt x="107" y="1"/>
                  </a:moveTo>
                  <a:cubicBezTo>
                    <a:pt x="0" y="1"/>
                    <a:pt x="0" y="108"/>
                    <a:pt x="0" y="108"/>
                  </a:cubicBezTo>
                  <a:cubicBezTo>
                    <a:pt x="0" y="108"/>
                    <a:pt x="0" y="242"/>
                    <a:pt x="107" y="242"/>
                  </a:cubicBezTo>
                  <a:lnTo>
                    <a:pt x="107" y="108"/>
                  </a:ln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01" name="Google Shape;1301;p51"/>
            <p:cNvSpPr/>
            <p:nvPr/>
          </p:nvSpPr>
          <p:spPr>
            <a:xfrm>
              <a:off x="2624328" y="4057657"/>
              <a:ext cx="20113" cy="22639"/>
            </a:xfrm>
            <a:custGeom>
              <a:avLst/>
              <a:gdLst/>
              <a:ahLst/>
              <a:cxnLst/>
              <a:rect l="l" t="t" r="r" b="b"/>
              <a:pathLst>
                <a:path w="215" h="242" extrusionOk="0">
                  <a:moveTo>
                    <a:pt x="108" y="1"/>
                  </a:moveTo>
                  <a:lnTo>
                    <a:pt x="0" y="108"/>
                  </a:lnTo>
                  <a:lnTo>
                    <a:pt x="108" y="242"/>
                  </a:lnTo>
                  <a:cubicBezTo>
                    <a:pt x="215" y="242"/>
                    <a:pt x="215" y="108"/>
                    <a:pt x="215" y="108"/>
                  </a:cubicBezTo>
                  <a:cubicBezTo>
                    <a:pt x="215" y="108"/>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02" name="Google Shape;1302;p51"/>
            <p:cNvSpPr/>
            <p:nvPr/>
          </p:nvSpPr>
          <p:spPr>
            <a:xfrm>
              <a:off x="2802073" y="4057657"/>
              <a:ext cx="20113" cy="22639"/>
            </a:xfrm>
            <a:custGeom>
              <a:avLst/>
              <a:gdLst/>
              <a:ahLst/>
              <a:cxnLst/>
              <a:rect l="l" t="t" r="r" b="b"/>
              <a:pathLst>
                <a:path w="215" h="242" extrusionOk="0">
                  <a:moveTo>
                    <a:pt x="108" y="1"/>
                  </a:moveTo>
                  <a:cubicBezTo>
                    <a:pt x="1" y="1"/>
                    <a:pt x="1" y="108"/>
                    <a:pt x="1" y="108"/>
                  </a:cubicBezTo>
                  <a:cubicBezTo>
                    <a:pt x="1" y="108"/>
                    <a:pt x="1" y="242"/>
                    <a:pt x="108" y="242"/>
                  </a:cubicBezTo>
                  <a:lnTo>
                    <a:pt x="215" y="108"/>
                  </a:ln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03" name="Google Shape;1303;p51"/>
            <p:cNvSpPr/>
            <p:nvPr/>
          </p:nvSpPr>
          <p:spPr>
            <a:xfrm>
              <a:off x="2278754" y="4205372"/>
              <a:ext cx="22639" cy="20113"/>
            </a:xfrm>
            <a:custGeom>
              <a:avLst/>
              <a:gdLst/>
              <a:ahLst/>
              <a:cxnLst/>
              <a:rect l="l" t="t" r="r" b="b"/>
              <a:pathLst>
                <a:path w="242" h="215" extrusionOk="0">
                  <a:moveTo>
                    <a:pt x="135" y="1"/>
                  </a:moveTo>
                  <a:lnTo>
                    <a:pt x="1" y="108"/>
                  </a:lnTo>
                  <a:lnTo>
                    <a:pt x="135" y="215"/>
                  </a:lnTo>
                  <a:lnTo>
                    <a:pt x="242"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04" name="Google Shape;1304;p51"/>
            <p:cNvSpPr/>
            <p:nvPr/>
          </p:nvSpPr>
          <p:spPr>
            <a:xfrm>
              <a:off x="2456593" y="4205372"/>
              <a:ext cx="10103" cy="20113"/>
            </a:xfrm>
            <a:custGeom>
              <a:avLst/>
              <a:gdLst/>
              <a:ahLst/>
              <a:cxnLst/>
              <a:rect l="l" t="t" r="r" b="b"/>
              <a:pathLst>
                <a:path w="108" h="215" extrusionOk="0">
                  <a:moveTo>
                    <a:pt x="107" y="1"/>
                  </a:moveTo>
                  <a:cubicBezTo>
                    <a:pt x="0" y="1"/>
                    <a:pt x="0" y="108"/>
                    <a:pt x="0" y="108"/>
                  </a:cubicBezTo>
                  <a:lnTo>
                    <a:pt x="0" y="215"/>
                  </a:lnTo>
                  <a:cubicBezTo>
                    <a:pt x="107" y="215"/>
                    <a:pt x="107" y="108"/>
                    <a:pt x="107" y="108"/>
                  </a:cubicBez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05" name="Google Shape;1305;p51"/>
            <p:cNvSpPr/>
            <p:nvPr/>
          </p:nvSpPr>
          <p:spPr>
            <a:xfrm>
              <a:off x="2624328" y="4205372"/>
              <a:ext cx="20113" cy="20113"/>
            </a:xfrm>
            <a:custGeom>
              <a:avLst/>
              <a:gdLst/>
              <a:ahLst/>
              <a:cxnLst/>
              <a:rect l="l" t="t" r="r" b="b"/>
              <a:pathLst>
                <a:path w="215" h="215" extrusionOk="0">
                  <a:moveTo>
                    <a:pt x="108" y="1"/>
                  </a:moveTo>
                  <a:lnTo>
                    <a:pt x="0" y="108"/>
                  </a:lnTo>
                  <a:cubicBezTo>
                    <a:pt x="108" y="108"/>
                    <a:pt x="108" y="215"/>
                    <a:pt x="108" y="215"/>
                  </a:cubicBezTo>
                  <a:cubicBezTo>
                    <a:pt x="215" y="215"/>
                    <a:pt x="215" y="108"/>
                    <a:pt x="215" y="108"/>
                  </a:cubicBez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06" name="Google Shape;1306;p51"/>
            <p:cNvSpPr/>
            <p:nvPr/>
          </p:nvSpPr>
          <p:spPr>
            <a:xfrm>
              <a:off x="2802073" y="4205372"/>
              <a:ext cx="20113" cy="20113"/>
            </a:xfrm>
            <a:custGeom>
              <a:avLst/>
              <a:gdLst/>
              <a:ahLst/>
              <a:cxnLst/>
              <a:rect l="l" t="t" r="r" b="b"/>
              <a:pathLst>
                <a:path w="215" h="215" extrusionOk="0">
                  <a:moveTo>
                    <a:pt x="108" y="1"/>
                  </a:moveTo>
                  <a:cubicBezTo>
                    <a:pt x="1" y="1"/>
                    <a:pt x="1" y="108"/>
                    <a:pt x="1" y="108"/>
                  </a:cubicBezTo>
                  <a:cubicBezTo>
                    <a:pt x="1" y="108"/>
                    <a:pt x="1" y="215"/>
                    <a:pt x="108" y="215"/>
                  </a:cubicBezTo>
                  <a:lnTo>
                    <a:pt x="215" y="108"/>
                  </a:ln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07" name="Google Shape;1307;p51"/>
            <p:cNvSpPr/>
            <p:nvPr/>
          </p:nvSpPr>
          <p:spPr>
            <a:xfrm>
              <a:off x="2278754" y="4350656"/>
              <a:ext cx="22639" cy="20113"/>
            </a:xfrm>
            <a:custGeom>
              <a:avLst/>
              <a:gdLst/>
              <a:ahLst/>
              <a:cxnLst/>
              <a:rect l="l" t="t" r="r" b="b"/>
              <a:pathLst>
                <a:path w="242" h="215" extrusionOk="0">
                  <a:moveTo>
                    <a:pt x="135" y="0"/>
                  </a:moveTo>
                  <a:cubicBezTo>
                    <a:pt x="135" y="0"/>
                    <a:pt x="1" y="0"/>
                    <a:pt x="1" y="107"/>
                  </a:cubicBezTo>
                  <a:lnTo>
                    <a:pt x="135" y="214"/>
                  </a:lnTo>
                  <a:lnTo>
                    <a:pt x="242" y="107"/>
                  </a:lnTo>
                  <a:cubicBezTo>
                    <a:pt x="242" y="0"/>
                    <a:pt x="135" y="0"/>
                    <a:pt x="1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08" name="Google Shape;1308;p51"/>
            <p:cNvSpPr/>
            <p:nvPr/>
          </p:nvSpPr>
          <p:spPr>
            <a:xfrm>
              <a:off x="2456593" y="4350656"/>
              <a:ext cx="10103" cy="20113"/>
            </a:xfrm>
            <a:custGeom>
              <a:avLst/>
              <a:gdLst/>
              <a:ahLst/>
              <a:cxnLst/>
              <a:rect l="l" t="t" r="r" b="b"/>
              <a:pathLst>
                <a:path w="108" h="215" extrusionOk="0">
                  <a:moveTo>
                    <a:pt x="107" y="0"/>
                  </a:moveTo>
                  <a:cubicBezTo>
                    <a:pt x="0" y="0"/>
                    <a:pt x="0" y="0"/>
                    <a:pt x="0" y="107"/>
                  </a:cubicBezTo>
                  <a:lnTo>
                    <a:pt x="0" y="214"/>
                  </a:lnTo>
                  <a:cubicBezTo>
                    <a:pt x="107" y="214"/>
                    <a:pt x="107" y="107"/>
                    <a:pt x="107" y="107"/>
                  </a:cubicBezTo>
                  <a:lnTo>
                    <a:pt x="1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09" name="Google Shape;1309;p51"/>
            <p:cNvSpPr/>
            <p:nvPr/>
          </p:nvSpPr>
          <p:spPr>
            <a:xfrm>
              <a:off x="2624328" y="4350656"/>
              <a:ext cx="20113" cy="20113"/>
            </a:xfrm>
            <a:custGeom>
              <a:avLst/>
              <a:gdLst/>
              <a:ahLst/>
              <a:cxnLst/>
              <a:rect l="l" t="t" r="r" b="b"/>
              <a:pathLst>
                <a:path w="215" h="215" extrusionOk="0">
                  <a:moveTo>
                    <a:pt x="108" y="0"/>
                  </a:moveTo>
                  <a:cubicBezTo>
                    <a:pt x="108" y="0"/>
                    <a:pt x="0" y="0"/>
                    <a:pt x="0" y="107"/>
                  </a:cubicBezTo>
                  <a:cubicBezTo>
                    <a:pt x="108" y="107"/>
                    <a:pt x="108" y="107"/>
                    <a:pt x="108" y="214"/>
                  </a:cubicBezTo>
                  <a:cubicBezTo>
                    <a:pt x="215" y="214"/>
                    <a:pt x="215" y="107"/>
                    <a:pt x="215" y="107"/>
                  </a:cubicBezTo>
                  <a:cubicBezTo>
                    <a:pt x="215" y="0"/>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10" name="Google Shape;1310;p51"/>
            <p:cNvSpPr/>
            <p:nvPr/>
          </p:nvSpPr>
          <p:spPr>
            <a:xfrm>
              <a:off x="2802073" y="4350656"/>
              <a:ext cx="20113" cy="20113"/>
            </a:xfrm>
            <a:custGeom>
              <a:avLst/>
              <a:gdLst/>
              <a:ahLst/>
              <a:cxnLst/>
              <a:rect l="l" t="t" r="r" b="b"/>
              <a:pathLst>
                <a:path w="215" h="215" extrusionOk="0">
                  <a:moveTo>
                    <a:pt x="108" y="0"/>
                  </a:moveTo>
                  <a:cubicBezTo>
                    <a:pt x="1" y="0"/>
                    <a:pt x="1" y="0"/>
                    <a:pt x="1" y="107"/>
                  </a:cubicBezTo>
                  <a:cubicBezTo>
                    <a:pt x="1" y="107"/>
                    <a:pt x="1" y="214"/>
                    <a:pt x="108" y="214"/>
                  </a:cubicBezTo>
                  <a:lnTo>
                    <a:pt x="215" y="107"/>
                  </a:lnTo>
                  <a:cubicBezTo>
                    <a:pt x="215" y="0"/>
                    <a:pt x="108"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11" name="Google Shape;1311;p51"/>
            <p:cNvSpPr/>
            <p:nvPr/>
          </p:nvSpPr>
          <p:spPr>
            <a:xfrm>
              <a:off x="2278754" y="4495845"/>
              <a:ext cx="22639" cy="10103"/>
            </a:xfrm>
            <a:custGeom>
              <a:avLst/>
              <a:gdLst/>
              <a:ahLst/>
              <a:cxnLst/>
              <a:rect l="l" t="t" r="r" b="b"/>
              <a:pathLst>
                <a:path w="242" h="108" extrusionOk="0">
                  <a:moveTo>
                    <a:pt x="135" y="1"/>
                  </a:moveTo>
                  <a:cubicBezTo>
                    <a:pt x="135" y="1"/>
                    <a:pt x="1" y="1"/>
                    <a:pt x="1" y="108"/>
                  </a:cubicBezTo>
                  <a:lnTo>
                    <a:pt x="242" y="108"/>
                  </a:lnTo>
                  <a:cubicBezTo>
                    <a:pt x="242" y="1"/>
                    <a:pt x="135" y="1"/>
                    <a:pt x="1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12" name="Google Shape;1312;p51"/>
            <p:cNvSpPr/>
            <p:nvPr/>
          </p:nvSpPr>
          <p:spPr>
            <a:xfrm>
              <a:off x="2456593" y="4495845"/>
              <a:ext cx="10103" cy="15342"/>
            </a:xfrm>
            <a:custGeom>
              <a:avLst/>
              <a:gdLst/>
              <a:ahLst/>
              <a:cxnLst/>
              <a:rect l="l" t="t" r="r" b="b"/>
              <a:pathLst>
                <a:path w="108" h="164" extrusionOk="0">
                  <a:moveTo>
                    <a:pt x="107" y="1"/>
                  </a:moveTo>
                  <a:cubicBezTo>
                    <a:pt x="0" y="1"/>
                    <a:pt x="0" y="1"/>
                    <a:pt x="0" y="108"/>
                  </a:cubicBezTo>
                  <a:cubicBezTo>
                    <a:pt x="32" y="148"/>
                    <a:pt x="55" y="164"/>
                    <a:pt x="70" y="164"/>
                  </a:cubicBezTo>
                  <a:cubicBezTo>
                    <a:pt x="107" y="164"/>
                    <a:pt x="107" y="76"/>
                    <a:pt x="1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13" name="Google Shape;1313;p51"/>
            <p:cNvSpPr/>
            <p:nvPr/>
          </p:nvSpPr>
          <p:spPr>
            <a:xfrm>
              <a:off x="2624328" y="4495845"/>
              <a:ext cx="20113" cy="15342"/>
            </a:xfrm>
            <a:custGeom>
              <a:avLst/>
              <a:gdLst/>
              <a:ahLst/>
              <a:cxnLst/>
              <a:rect l="l" t="t" r="r" b="b"/>
              <a:pathLst>
                <a:path w="215" h="164" extrusionOk="0">
                  <a:moveTo>
                    <a:pt x="108" y="1"/>
                  </a:moveTo>
                  <a:cubicBezTo>
                    <a:pt x="108" y="1"/>
                    <a:pt x="0" y="1"/>
                    <a:pt x="0" y="108"/>
                  </a:cubicBezTo>
                  <a:lnTo>
                    <a:pt x="108" y="108"/>
                  </a:lnTo>
                  <a:cubicBezTo>
                    <a:pt x="140" y="148"/>
                    <a:pt x="162" y="164"/>
                    <a:pt x="178" y="164"/>
                  </a:cubicBezTo>
                  <a:cubicBezTo>
                    <a:pt x="215" y="164"/>
                    <a:pt x="215" y="76"/>
                    <a:pt x="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14" name="Google Shape;1314;p51"/>
            <p:cNvSpPr/>
            <p:nvPr/>
          </p:nvSpPr>
          <p:spPr>
            <a:xfrm>
              <a:off x="2802073" y="4495845"/>
              <a:ext cx="20113" cy="10103"/>
            </a:xfrm>
            <a:custGeom>
              <a:avLst/>
              <a:gdLst/>
              <a:ahLst/>
              <a:cxnLst/>
              <a:rect l="l" t="t" r="r" b="b"/>
              <a:pathLst>
                <a:path w="215" h="108" extrusionOk="0">
                  <a:moveTo>
                    <a:pt x="108" y="1"/>
                  </a:moveTo>
                  <a:cubicBezTo>
                    <a:pt x="1" y="1"/>
                    <a:pt x="1" y="1"/>
                    <a:pt x="1" y="108"/>
                  </a:cubicBezTo>
                  <a:lnTo>
                    <a:pt x="215" y="108"/>
                  </a:lnTo>
                  <a:cubicBezTo>
                    <a:pt x="215" y="1"/>
                    <a:pt x="108"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15" name="Google Shape;1315;p51"/>
            <p:cNvSpPr/>
            <p:nvPr/>
          </p:nvSpPr>
          <p:spPr>
            <a:xfrm>
              <a:off x="2278754" y="4643561"/>
              <a:ext cx="22639" cy="10103"/>
            </a:xfrm>
            <a:custGeom>
              <a:avLst/>
              <a:gdLst/>
              <a:ahLst/>
              <a:cxnLst/>
              <a:rect l="l" t="t" r="r" b="b"/>
              <a:pathLst>
                <a:path w="242" h="108" extrusionOk="0">
                  <a:moveTo>
                    <a:pt x="135" y="1"/>
                  </a:moveTo>
                  <a:cubicBezTo>
                    <a:pt x="135" y="1"/>
                    <a:pt x="1" y="1"/>
                    <a:pt x="1" y="108"/>
                  </a:cubicBezTo>
                  <a:lnTo>
                    <a:pt x="242" y="108"/>
                  </a:lnTo>
                  <a:cubicBezTo>
                    <a:pt x="242" y="1"/>
                    <a:pt x="135" y="1"/>
                    <a:pt x="1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16" name="Google Shape;1316;p51"/>
            <p:cNvSpPr/>
            <p:nvPr/>
          </p:nvSpPr>
          <p:spPr>
            <a:xfrm>
              <a:off x="2456593" y="4643561"/>
              <a:ext cx="10103" cy="10103"/>
            </a:xfrm>
            <a:custGeom>
              <a:avLst/>
              <a:gdLst/>
              <a:ahLst/>
              <a:cxnLst/>
              <a:rect l="l" t="t" r="r" b="b"/>
              <a:pathLst>
                <a:path w="108" h="108" extrusionOk="0">
                  <a:moveTo>
                    <a:pt x="107" y="1"/>
                  </a:moveTo>
                  <a:cubicBezTo>
                    <a:pt x="0" y="1"/>
                    <a:pt x="0" y="1"/>
                    <a:pt x="0" y="108"/>
                  </a:cubicBezTo>
                  <a:lnTo>
                    <a:pt x="107" y="108"/>
                  </a:lnTo>
                  <a:lnTo>
                    <a:pt x="1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17" name="Google Shape;1317;p51"/>
            <p:cNvSpPr/>
            <p:nvPr/>
          </p:nvSpPr>
          <p:spPr>
            <a:xfrm>
              <a:off x="2624328" y="4643561"/>
              <a:ext cx="20113" cy="10103"/>
            </a:xfrm>
            <a:custGeom>
              <a:avLst/>
              <a:gdLst/>
              <a:ahLst/>
              <a:cxnLst/>
              <a:rect l="l" t="t" r="r" b="b"/>
              <a:pathLst>
                <a:path w="215" h="108" extrusionOk="0">
                  <a:moveTo>
                    <a:pt x="108" y="1"/>
                  </a:moveTo>
                  <a:cubicBezTo>
                    <a:pt x="108" y="1"/>
                    <a:pt x="0" y="1"/>
                    <a:pt x="0" y="108"/>
                  </a:cubicBezTo>
                  <a:lnTo>
                    <a:pt x="215" y="108"/>
                  </a:ln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18" name="Google Shape;1318;p51"/>
            <p:cNvSpPr/>
            <p:nvPr/>
          </p:nvSpPr>
          <p:spPr>
            <a:xfrm>
              <a:off x="2802073" y="4643561"/>
              <a:ext cx="20113" cy="10103"/>
            </a:xfrm>
            <a:custGeom>
              <a:avLst/>
              <a:gdLst/>
              <a:ahLst/>
              <a:cxnLst/>
              <a:rect l="l" t="t" r="r" b="b"/>
              <a:pathLst>
                <a:path w="215" h="108" extrusionOk="0">
                  <a:moveTo>
                    <a:pt x="108" y="1"/>
                  </a:moveTo>
                  <a:cubicBezTo>
                    <a:pt x="1" y="1"/>
                    <a:pt x="1" y="1"/>
                    <a:pt x="1" y="108"/>
                  </a:cubicBezTo>
                  <a:lnTo>
                    <a:pt x="215" y="108"/>
                  </a:lnTo>
                  <a:cubicBezTo>
                    <a:pt x="215" y="1"/>
                    <a:pt x="108"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319" name="Google Shape;1319;p51"/>
          <p:cNvGrpSpPr/>
          <p:nvPr/>
        </p:nvGrpSpPr>
        <p:grpSpPr>
          <a:xfrm>
            <a:off x="178997" y="3126042"/>
            <a:ext cx="541000" cy="741197"/>
            <a:chOff x="548547" y="2097130"/>
            <a:chExt cx="541000" cy="741197"/>
          </a:xfrm>
        </p:grpSpPr>
        <p:sp>
          <p:nvSpPr>
            <p:cNvPr id="1320" name="Google Shape;1320;p51"/>
            <p:cNvSpPr/>
            <p:nvPr/>
          </p:nvSpPr>
          <p:spPr>
            <a:xfrm>
              <a:off x="548547" y="2097130"/>
              <a:ext cx="20113" cy="14500"/>
            </a:xfrm>
            <a:custGeom>
              <a:avLst/>
              <a:gdLst/>
              <a:ahLst/>
              <a:cxnLst/>
              <a:rect l="l" t="t" r="r" b="b"/>
              <a:pathLst>
                <a:path w="215" h="155" extrusionOk="0">
                  <a:moveTo>
                    <a:pt x="108" y="0"/>
                  </a:moveTo>
                  <a:cubicBezTo>
                    <a:pt x="108" y="0"/>
                    <a:pt x="1" y="0"/>
                    <a:pt x="1" y="107"/>
                  </a:cubicBezTo>
                  <a:lnTo>
                    <a:pt x="108" y="107"/>
                  </a:lnTo>
                  <a:cubicBezTo>
                    <a:pt x="143" y="143"/>
                    <a:pt x="167" y="155"/>
                    <a:pt x="183" y="155"/>
                  </a:cubicBezTo>
                  <a:cubicBezTo>
                    <a:pt x="215" y="155"/>
                    <a:pt x="215" y="107"/>
                    <a:pt x="215" y="107"/>
                  </a:cubicBezTo>
                  <a:cubicBezTo>
                    <a:pt x="215" y="0"/>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21" name="Google Shape;1321;p51"/>
            <p:cNvSpPr/>
            <p:nvPr/>
          </p:nvSpPr>
          <p:spPr>
            <a:xfrm>
              <a:off x="726386" y="2097130"/>
              <a:ext cx="20113" cy="14500"/>
            </a:xfrm>
            <a:custGeom>
              <a:avLst/>
              <a:gdLst/>
              <a:ahLst/>
              <a:cxnLst/>
              <a:rect l="l" t="t" r="r" b="b"/>
              <a:pathLst>
                <a:path w="215" h="155" extrusionOk="0">
                  <a:moveTo>
                    <a:pt x="107" y="0"/>
                  </a:moveTo>
                  <a:cubicBezTo>
                    <a:pt x="0" y="0"/>
                    <a:pt x="0" y="0"/>
                    <a:pt x="0" y="107"/>
                  </a:cubicBezTo>
                  <a:lnTo>
                    <a:pt x="107" y="107"/>
                  </a:lnTo>
                  <a:cubicBezTo>
                    <a:pt x="107" y="143"/>
                    <a:pt x="119" y="155"/>
                    <a:pt x="135" y="155"/>
                  </a:cubicBezTo>
                  <a:cubicBezTo>
                    <a:pt x="167" y="155"/>
                    <a:pt x="214" y="107"/>
                    <a:pt x="214" y="107"/>
                  </a:cubicBezTo>
                  <a:cubicBezTo>
                    <a:pt x="214" y="0"/>
                    <a:pt x="107" y="0"/>
                    <a:pt x="10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22" name="Google Shape;1322;p51"/>
            <p:cNvSpPr/>
            <p:nvPr/>
          </p:nvSpPr>
          <p:spPr>
            <a:xfrm>
              <a:off x="901605" y="2097130"/>
              <a:ext cx="12629" cy="20113"/>
            </a:xfrm>
            <a:custGeom>
              <a:avLst/>
              <a:gdLst/>
              <a:ahLst/>
              <a:cxnLst/>
              <a:rect l="l" t="t" r="r" b="b"/>
              <a:pathLst>
                <a:path w="135" h="215" extrusionOk="0">
                  <a:moveTo>
                    <a:pt x="135" y="0"/>
                  </a:moveTo>
                  <a:cubicBezTo>
                    <a:pt x="1" y="0"/>
                    <a:pt x="1" y="0"/>
                    <a:pt x="1" y="107"/>
                  </a:cubicBezTo>
                  <a:cubicBezTo>
                    <a:pt x="1" y="107"/>
                    <a:pt x="1" y="214"/>
                    <a:pt x="135" y="214"/>
                  </a:cubicBezTo>
                  <a:lnTo>
                    <a:pt x="135" y="107"/>
                  </a:lnTo>
                  <a:lnTo>
                    <a:pt x="13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23" name="Google Shape;1323;p51"/>
            <p:cNvSpPr/>
            <p:nvPr/>
          </p:nvSpPr>
          <p:spPr>
            <a:xfrm>
              <a:off x="1069340" y="2097130"/>
              <a:ext cx="20207" cy="14500"/>
            </a:xfrm>
            <a:custGeom>
              <a:avLst/>
              <a:gdLst/>
              <a:ahLst/>
              <a:cxnLst/>
              <a:rect l="l" t="t" r="r" b="b"/>
              <a:pathLst>
                <a:path w="216" h="155" extrusionOk="0">
                  <a:moveTo>
                    <a:pt x="108" y="0"/>
                  </a:moveTo>
                  <a:cubicBezTo>
                    <a:pt x="108" y="0"/>
                    <a:pt x="1" y="0"/>
                    <a:pt x="1" y="107"/>
                  </a:cubicBezTo>
                  <a:lnTo>
                    <a:pt x="108" y="107"/>
                  </a:lnTo>
                  <a:cubicBezTo>
                    <a:pt x="144" y="143"/>
                    <a:pt x="168" y="155"/>
                    <a:pt x="183" y="155"/>
                  </a:cubicBezTo>
                  <a:cubicBezTo>
                    <a:pt x="215" y="155"/>
                    <a:pt x="215" y="107"/>
                    <a:pt x="215" y="107"/>
                  </a:cubicBezTo>
                  <a:cubicBezTo>
                    <a:pt x="215" y="0"/>
                    <a:pt x="215" y="0"/>
                    <a:pt x="1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24" name="Google Shape;1324;p51"/>
            <p:cNvSpPr/>
            <p:nvPr/>
          </p:nvSpPr>
          <p:spPr>
            <a:xfrm>
              <a:off x="548547" y="2242319"/>
              <a:ext cx="20113" cy="15342"/>
            </a:xfrm>
            <a:custGeom>
              <a:avLst/>
              <a:gdLst/>
              <a:ahLst/>
              <a:cxnLst/>
              <a:rect l="l" t="t" r="r" b="b"/>
              <a:pathLst>
                <a:path w="215" h="164" extrusionOk="0">
                  <a:moveTo>
                    <a:pt x="108" y="1"/>
                  </a:moveTo>
                  <a:cubicBezTo>
                    <a:pt x="108" y="1"/>
                    <a:pt x="1" y="1"/>
                    <a:pt x="1" y="108"/>
                  </a:cubicBezTo>
                  <a:lnTo>
                    <a:pt x="108" y="108"/>
                  </a:lnTo>
                  <a:cubicBezTo>
                    <a:pt x="140" y="148"/>
                    <a:pt x="162" y="164"/>
                    <a:pt x="178" y="164"/>
                  </a:cubicBezTo>
                  <a:cubicBezTo>
                    <a:pt x="215" y="164"/>
                    <a:pt x="215" y="76"/>
                    <a:pt x="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25" name="Google Shape;1325;p51"/>
            <p:cNvSpPr/>
            <p:nvPr/>
          </p:nvSpPr>
          <p:spPr>
            <a:xfrm>
              <a:off x="726386" y="2242319"/>
              <a:ext cx="20113" cy="15342"/>
            </a:xfrm>
            <a:custGeom>
              <a:avLst/>
              <a:gdLst/>
              <a:ahLst/>
              <a:cxnLst/>
              <a:rect l="l" t="t" r="r" b="b"/>
              <a:pathLst>
                <a:path w="215" h="164" extrusionOk="0">
                  <a:moveTo>
                    <a:pt x="107" y="1"/>
                  </a:moveTo>
                  <a:cubicBezTo>
                    <a:pt x="0" y="1"/>
                    <a:pt x="0" y="1"/>
                    <a:pt x="0" y="108"/>
                  </a:cubicBezTo>
                  <a:lnTo>
                    <a:pt x="107" y="108"/>
                  </a:lnTo>
                  <a:cubicBezTo>
                    <a:pt x="107" y="148"/>
                    <a:pt x="117" y="164"/>
                    <a:pt x="130" y="164"/>
                  </a:cubicBezTo>
                  <a:cubicBezTo>
                    <a:pt x="162" y="164"/>
                    <a:pt x="214" y="76"/>
                    <a:pt x="21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26" name="Google Shape;1326;p51"/>
            <p:cNvSpPr/>
            <p:nvPr/>
          </p:nvSpPr>
          <p:spPr>
            <a:xfrm>
              <a:off x="901605" y="2242319"/>
              <a:ext cx="12629" cy="10103"/>
            </a:xfrm>
            <a:custGeom>
              <a:avLst/>
              <a:gdLst/>
              <a:ahLst/>
              <a:cxnLst/>
              <a:rect l="l" t="t" r="r" b="b"/>
              <a:pathLst>
                <a:path w="135" h="108" extrusionOk="0">
                  <a:moveTo>
                    <a:pt x="135" y="1"/>
                  </a:moveTo>
                  <a:cubicBezTo>
                    <a:pt x="1" y="1"/>
                    <a:pt x="1" y="1"/>
                    <a:pt x="1" y="108"/>
                  </a:cubicBezTo>
                  <a:lnTo>
                    <a:pt x="135"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27" name="Google Shape;1327;p51"/>
            <p:cNvSpPr/>
            <p:nvPr/>
          </p:nvSpPr>
          <p:spPr>
            <a:xfrm>
              <a:off x="1069340" y="2242319"/>
              <a:ext cx="20207" cy="15342"/>
            </a:xfrm>
            <a:custGeom>
              <a:avLst/>
              <a:gdLst/>
              <a:ahLst/>
              <a:cxnLst/>
              <a:rect l="l" t="t" r="r" b="b"/>
              <a:pathLst>
                <a:path w="216" h="164" extrusionOk="0">
                  <a:moveTo>
                    <a:pt x="108" y="1"/>
                  </a:moveTo>
                  <a:cubicBezTo>
                    <a:pt x="108" y="1"/>
                    <a:pt x="1" y="1"/>
                    <a:pt x="1" y="108"/>
                  </a:cubicBezTo>
                  <a:lnTo>
                    <a:pt x="108" y="108"/>
                  </a:lnTo>
                  <a:cubicBezTo>
                    <a:pt x="140" y="148"/>
                    <a:pt x="163" y="164"/>
                    <a:pt x="178" y="164"/>
                  </a:cubicBezTo>
                  <a:cubicBezTo>
                    <a:pt x="215" y="164"/>
                    <a:pt x="215" y="76"/>
                    <a:pt x="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28" name="Google Shape;1328;p51"/>
            <p:cNvSpPr/>
            <p:nvPr/>
          </p:nvSpPr>
          <p:spPr>
            <a:xfrm>
              <a:off x="548547" y="2390035"/>
              <a:ext cx="20113" cy="10103"/>
            </a:xfrm>
            <a:custGeom>
              <a:avLst/>
              <a:gdLst/>
              <a:ahLst/>
              <a:cxnLst/>
              <a:rect l="l" t="t" r="r" b="b"/>
              <a:pathLst>
                <a:path w="215" h="108" extrusionOk="0">
                  <a:moveTo>
                    <a:pt x="108" y="1"/>
                  </a:moveTo>
                  <a:cubicBezTo>
                    <a:pt x="108" y="1"/>
                    <a:pt x="1" y="1"/>
                    <a:pt x="1" y="108"/>
                  </a:cubicBezTo>
                  <a:lnTo>
                    <a:pt x="215" y="108"/>
                  </a:ln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29" name="Google Shape;1329;p51"/>
            <p:cNvSpPr/>
            <p:nvPr/>
          </p:nvSpPr>
          <p:spPr>
            <a:xfrm>
              <a:off x="726386" y="2390035"/>
              <a:ext cx="20113" cy="10103"/>
            </a:xfrm>
            <a:custGeom>
              <a:avLst/>
              <a:gdLst/>
              <a:ahLst/>
              <a:cxnLst/>
              <a:rect l="l" t="t" r="r" b="b"/>
              <a:pathLst>
                <a:path w="215" h="108" extrusionOk="0">
                  <a:moveTo>
                    <a:pt x="107" y="1"/>
                  </a:moveTo>
                  <a:cubicBezTo>
                    <a:pt x="0" y="1"/>
                    <a:pt x="0" y="1"/>
                    <a:pt x="0" y="108"/>
                  </a:cubicBezTo>
                  <a:lnTo>
                    <a:pt x="214" y="108"/>
                  </a:lnTo>
                  <a:cubicBezTo>
                    <a:pt x="214" y="1"/>
                    <a:pt x="107" y="1"/>
                    <a:pt x="1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30" name="Google Shape;1330;p51"/>
            <p:cNvSpPr/>
            <p:nvPr/>
          </p:nvSpPr>
          <p:spPr>
            <a:xfrm>
              <a:off x="901605" y="2390035"/>
              <a:ext cx="12629" cy="10103"/>
            </a:xfrm>
            <a:custGeom>
              <a:avLst/>
              <a:gdLst/>
              <a:ahLst/>
              <a:cxnLst/>
              <a:rect l="l" t="t" r="r" b="b"/>
              <a:pathLst>
                <a:path w="135" h="108" extrusionOk="0">
                  <a:moveTo>
                    <a:pt x="135" y="1"/>
                  </a:moveTo>
                  <a:cubicBezTo>
                    <a:pt x="1" y="1"/>
                    <a:pt x="1" y="1"/>
                    <a:pt x="1" y="108"/>
                  </a:cubicBezTo>
                  <a:lnTo>
                    <a:pt x="135" y="108"/>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31" name="Google Shape;1331;p51"/>
            <p:cNvSpPr/>
            <p:nvPr/>
          </p:nvSpPr>
          <p:spPr>
            <a:xfrm>
              <a:off x="1069340" y="2390035"/>
              <a:ext cx="20207" cy="10103"/>
            </a:xfrm>
            <a:custGeom>
              <a:avLst/>
              <a:gdLst/>
              <a:ahLst/>
              <a:cxnLst/>
              <a:rect l="l" t="t" r="r" b="b"/>
              <a:pathLst>
                <a:path w="216" h="108" extrusionOk="0">
                  <a:moveTo>
                    <a:pt x="108" y="1"/>
                  </a:moveTo>
                  <a:cubicBezTo>
                    <a:pt x="108" y="1"/>
                    <a:pt x="1" y="1"/>
                    <a:pt x="1" y="108"/>
                  </a:cubicBezTo>
                  <a:lnTo>
                    <a:pt x="215" y="108"/>
                  </a:lnTo>
                  <a:cubicBezTo>
                    <a:pt x="215" y="1"/>
                    <a:pt x="215" y="1"/>
                    <a:pt x="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32" name="Google Shape;1332;p51"/>
            <p:cNvSpPr/>
            <p:nvPr/>
          </p:nvSpPr>
          <p:spPr>
            <a:xfrm>
              <a:off x="548547" y="2535318"/>
              <a:ext cx="20113" cy="10103"/>
            </a:xfrm>
            <a:custGeom>
              <a:avLst/>
              <a:gdLst/>
              <a:ahLst/>
              <a:cxnLst/>
              <a:rect l="l" t="t" r="r" b="b"/>
              <a:pathLst>
                <a:path w="215" h="108" extrusionOk="0">
                  <a:moveTo>
                    <a:pt x="1" y="0"/>
                  </a:moveTo>
                  <a:cubicBezTo>
                    <a:pt x="1" y="107"/>
                    <a:pt x="108" y="107"/>
                    <a:pt x="108" y="107"/>
                  </a:cubicBezTo>
                  <a:cubicBezTo>
                    <a:pt x="215" y="107"/>
                    <a:pt x="215" y="107"/>
                    <a:pt x="21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33" name="Google Shape;1333;p51"/>
            <p:cNvSpPr/>
            <p:nvPr/>
          </p:nvSpPr>
          <p:spPr>
            <a:xfrm>
              <a:off x="726386" y="2535318"/>
              <a:ext cx="20113" cy="10103"/>
            </a:xfrm>
            <a:custGeom>
              <a:avLst/>
              <a:gdLst/>
              <a:ahLst/>
              <a:cxnLst/>
              <a:rect l="l" t="t" r="r" b="b"/>
              <a:pathLst>
                <a:path w="215" h="108" extrusionOk="0">
                  <a:moveTo>
                    <a:pt x="0" y="0"/>
                  </a:moveTo>
                  <a:cubicBezTo>
                    <a:pt x="0" y="107"/>
                    <a:pt x="0" y="107"/>
                    <a:pt x="107" y="107"/>
                  </a:cubicBezTo>
                  <a:cubicBezTo>
                    <a:pt x="107" y="107"/>
                    <a:pt x="214" y="107"/>
                    <a:pt x="21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34" name="Google Shape;1334;p51"/>
            <p:cNvSpPr/>
            <p:nvPr/>
          </p:nvSpPr>
          <p:spPr>
            <a:xfrm>
              <a:off x="901605" y="2535318"/>
              <a:ext cx="12629" cy="10103"/>
            </a:xfrm>
            <a:custGeom>
              <a:avLst/>
              <a:gdLst/>
              <a:ahLst/>
              <a:cxnLst/>
              <a:rect l="l" t="t" r="r" b="b"/>
              <a:pathLst>
                <a:path w="135" h="108" extrusionOk="0">
                  <a:moveTo>
                    <a:pt x="1" y="0"/>
                  </a:moveTo>
                  <a:cubicBezTo>
                    <a:pt x="1" y="107"/>
                    <a:pt x="1" y="107"/>
                    <a:pt x="135" y="107"/>
                  </a:cubicBezTo>
                  <a:lnTo>
                    <a:pt x="13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35" name="Google Shape;1335;p51"/>
            <p:cNvSpPr/>
            <p:nvPr/>
          </p:nvSpPr>
          <p:spPr>
            <a:xfrm>
              <a:off x="1069340" y="2535318"/>
              <a:ext cx="20207" cy="10103"/>
            </a:xfrm>
            <a:custGeom>
              <a:avLst/>
              <a:gdLst/>
              <a:ahLst/>
              <a:cxnLst/>
              <a:rect l="l" t="t" r="r" b="b"/>
              <a:pathLst>
                <a:path w="216" h="108" extrusionOk="0">
                  <a:moveTo>
                    <a:pt x="1" y="0"/>
                  </a:moveTo>
                  <a:cubicBezTo>
                    <a:pt x="1" y="107"/>
                    <a:pt x="108" y="107"/>
                    <a:pt x="108" y="107"/>
                  </a:cubicBezTo>
                  <a:cubicBezTo>
                    <a:pt x="215" y="107"/>
                    <a:pt x="215" y="107"/>
                    <a:pt x="21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36" name="Google Shape;1336;p51"/>
            <p:cNvSpPr/>
            <p:nvPr/>
          </p:nvSpPr>
          <p:spPr>
            <a:xfrm>
              <a:off x="548547" y="2676391"/>
              <a:ext cx="20113" cy="14220"/>
            </a:xfrm>
            <a:custGeom>
              <a:avLst/>
              <a:gdLst/>
              <a:ahLst/>
              <a:cxnLst/>
              <a:rect l="l" t="t" r="r" b="b"/>
              <a:pathLst>
                <a:path w="215" h="152" extrusionOk="0">
                  <a:moveTo>
                    <a:pt x="86" y="0"/>
                  </a:moveTo>
                  <a:cubicBezTo>
                    <a:pt x="54" y="0"/>
                    <a:pt x="1" y="76"/>
                    <a:pt x="1" y="152"/>
                  </a:cubicBezTo>
                  <a:lnTo>
                    <a:pt x="108" y="152"/>
                  </a:lnTo>
                  <a:cubicBezTo>
                    <a:pt x="215" y="152"/>
                    <a:pt x="215" y="152"/>
                    <a:pt x="215" y="45"/>
                  </a:cubicBezTo>
                  <a:lnTo>
                    <a:pt x="108" y="45"/>
                  </a:lnTo>
                  <a:cubicBezTo>
                    <a:pt x="108" y="13"/>
                    <a:pt x="99" y="0"/>
                    <a:pt x="8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37" name="Google Shape;1337;p51"/>
            <p:cNvSpPr/>
            <p:nvPr/>
          </p:nvSpPr>
          <p:spPr>
            <a:xfrm>
              <a:off x="726386" y="2676391"/>
              <a:ext cx="20113" cy="14220"/>
            </a:xfrm>
            <a:custGeom>
              <a:avLst/>
              <a:gdLst/>
              <a:ahLst/>
              <a:cxnLst/>
              <a:rect l="l" t="t" r="r" b="b"/>
              <a:pathLst>
                <a:path w="215" h="152" extrusionOk="0">
                  <a:moveTo>
                    <a:pt x="38" y="0"/>
                  </a:moveTo>
                  <a:cubicBezTo>
                    <a:pt x="0" y="0"/>
                    <a:pt x="0" y="76"/>
                    <a:pt x="0" y="152"/>
                  </a:cubicBezTo>
                  <a:lnTo>
                    <a:pt x="107" y="152"/>
                  </a:lnTo>
                  <a:cubicBezTo>
                    <a:pt x="107" y="152"/>
                    <a:pt x="214" y="152"/>
                    <a:pt x="214" y="45"/>
                  </a:cubicBezTo>
                  <a:lnTo>
                    <a:pt x="107" y="45"/>
                  </a:lnTo>
                  <a:cubicBezTo>
                    <a:pt x="76" y="13"/>
                    <a:pt x="54" y="0"/>
                    <a:pt x="3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38" name="Google Shape;1338;p51"/>
            <p:cNvSpPr/>
            <p:nvPr/>
          </p:nvSpPr>
          <p:spPr>
            <a:xfrm>
              <a:off x="901605" y="2680507"/>
              <a:ext cx="12629" cy="10103"/>
            </a:xfrm>
            <a:custGeom>
              <a:avLst/>
              <a:gdLst/>
              <a:ahLst/>
              <a:cxnLst/>
              <a:rect l="l" t="t" r="r" b="b"/>
              <a:pathLst>
                <a:path w="135" h="108" extrusionOk="0">
                  <a:moveTo>
                    <a:pt x="1" y="1"/>
                  </a:moveTo>
                  <a:cubicBezTo>
                    <a:pt x="1" y="108"/>
                    <a:pt x="1" y="108"/>
                    <a:pt x="135" y="108"/>
                  </a:cubicBez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39" name="Google Shape;1339;p51"/>
            <p:cNvSpPr/>
            <p:nvPr/>
          </p:nvSpPr>
          <p:spPr>
            <a:xfrm>
              <a:off x="1069340" y="2676391"/>
              <a:ext cx="20207" cy="14220"/>
            </a:xfrm>
            <a:custGeom>
              <a:avLst/>
              <a:gdLst/>
              <a:ahLst/>
              <a:cxnLst/>
              <a:rect l="l" t="t" r="r" b="b"/>
              <a:pathLst>
                <a:path w="216" h="152" extrusionOk="0">
                  <a:moveTo>
                    <a:pt x="86" y="0"/>
                  </a:moveTo>
                  <a:cubicBezTo>
                    <a:pt x="55" y="0"/>
                    <a:pt x="1" y="76"/>
                    <a:pt x="1" y="152"/>
                  </a:cubicBezTo>
                  <a:lnTo>
                    <a:pt x="108" y="152"/>
                  </a:lnTo>
                  <a:cubicBezTo>
                    <a:pt x="215" y="152"/>
                    <a:pt x="215" y="152"/>
                    <a:pt x="215" y="45"/>
                  </a:cubicBezTo>
                  <a:lnTo>
                    <a:pt x="108" y="45"/>
                  </a:lnTo>
                  <a:cubicBezTo>
                    <a:pt x="108" y="13"/>
                    <a:pt x="99" y="0"/>
                    <a:pt x="8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40" name="Google Shape;1340;p51"/>
            <p:cNvSpPr/>
            <p:nvPr/>
          </p:nvSpPr>
          <p:spPr>
            <a:xfrm>
              <a:off x="548547" y="2815687"/>
              <a:ext cx="20113" cy="22639"/>
            </a:xfrm>
            <a:custGeom>
              <a:avLst/>
              <a:gdLst/>
              <a:ahLst/>
              <a:cxnLst/>
              <a:rect l="l" t="t" r="r" b="b"/>
              <a:pathLst>
                <a:path w="215" h="242" extrusionOk="0">
                  <a:moveTo>
                    <a:pt x="108" y="1"/>
                  </a:moveTo>
                  <a:lnTo>
                    <a:pt x="1" y="135"/>
                  </a:lnTo>
                  <a:lnTo>
                    <a:pt x="108" y="242"/>
                  </a:lnTo>
                  <a:cubicBezTo>
                    <a:pt x="215" y="242"/>
                    <a:pt x="215" y="242"/>
                    <a:pt x="215" y="135"/>
                  </a:cubicBez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41" name="Google Shape;1341;p51"/>
            <p:cNvSpPr/>
            <p:nvPr/>
          </p:nvSpPr>
          <p:spPr>
            <a:xfrm>
              <a:off x="726386" y="2815687"/>
              <a:ext cx="20113" cy="22639"/>
            </a:xfrm>
            <a:custGeom>
              <a:avLst/>
              <a:gdLst/>
              <a:ahLst/>
              <a:cxnLst/>
              <a:rect l="l" t="t" r="r" b="b"/>
              <a:pathLst>
                <a:path w="215" h="242" extrusionOk="0">
                  <a:moveTo>
                    <a:pt x="107" y="1"/>
                  </a:moveTo>
                  <a:cubicBezTo>
                    <a:pt x="0" y="1"/>
                    <a:pt x="0" y="135"/>
                    <a:pt x="0" y="135"/>
                  </a:cubicBezTo>
                  <a:cubicBezTo>
                    <a:pt x="0" y="242"/>
                    <a:pt x="0" y="242"/>
                    <a:pt x="107" y="242"/>
                  </a:cubicBezTo>
                  <a:cubicBezTo>
                    <a:pt x="107" y="242"/>
                    <a:pt x="214" y="242"/>
                    <a:pt x="214" y="135"/>
                  </a:cubicBezTo>
                  <a:cubicBezTo>
                    <a:pt x="214" y="135"/>
                    <a:pt x="107" y="135"/>
                    <a:pt x="1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42" name="Google Shape;1342;p51"/>
            <p:cNvSpPr/>
            <p:nvPr/>
          </p:nvSpPr>
          <p:spPr>
            <a:xfrm>
              <a:off x="901605" y="2815687"/>
              <a:ext cx="12629" cy="22639"/>
            </a:xfrm>
            <a:custGeom>
              <a:avLst/>
              <a:gdLst/>
              <a:ahLst/>
              <a:cxnLst/>
              <a:rect l="l" t="t" r="r" b="b"/>
              <a:pathLst>
                <a:path w="135" h="242" extrusionOk="0">
                  <a:moveTo>
                    <a:pt x="135" y="1"/>
                  </a:moveTo>
                  <a:cubicBezTo>
                    <a:pt x="1" y="1"/>
                    <a:pt x="1" y="135"/>
                    <a:pt x="1" y="135"/>
                  </a:cubicBezTo>
                  <a:cubicBezTo>
                    <a:pt x="1" y="242"/>
                    <a:pt x="1" y="242"/>
                    <a:pt x="135" y="242"/>
                  </a:cubicBezTo>
                  <a:lnTo>
                    <a:pt x="135" y="135"/>
                  </a:lnTo>
                  <a:lnTo>
                    <a:pt x="1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43" name="Google Shape;1343;p51"/>
            <p:cNvSpPr/>
            <p:nvPr/>
          </p:nvSpPr>
          <p:spPr>
            <a:xfrm>
              <a:off x="1069340" y="2815687"/>
              <a:ext cx="20207" cy="22639"/>
            </a:xfrm>
            <a:custGeom>
              <a:avLst/>
              <a:gdLst/>
              <a:ahLst/>
              <a:cxnLst/>
              <a:rect l="l" t="t" r="r" b="b"/>
              <a:pathLst>
                <a:path w="216" h="242" extrusionOk="0">
                  <a:moveTo>
                    <a:pt x="108" y="1"/>
                  </a:moveTo>
                  <a:lnTo>
                    <a:pt x="1" y="135"/>
                  </a:lnTo>
                  <a:cubicBezTo>
                    <a:pt x="1" y="242"/>
                    <a:pt x="108" y="242"/>
                    <a:pt x="108" y="242"/>
                  </a:cubicBezTo>
                  <a:cubicBezTo>
                    <a:pt x="215" y="242"/>
                    <a:pt x="215" y="242"/>
                    <a:pt x="215" y="135"/>
                  </a:cubicBezTo>
                  <a:lnTo>
                    <a:pt x="10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4294" y="1112700"/>
            <a:ext cx="3875663" cy="2880414"/>
          </a:xfrm>
          <a:prstGeom prst="rect">
            <a:avLst/>
          </a:prstGeom>
        </p:spPr>
      </p:pic>
    </p:spTree>
    <p:extLst>
      <p:ext uri="{BB962C8B-B14F-4D97-AF65-F5344CB8AC3E}">
        <p14:creationId xmlns:p14="http://schemas.microsoft.com/office/powerpoint/2010/main" val="3290872202"/>
      </p:ext>
    </p:extLst>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E-Commerce Business Plan By Slidesgo">
  <a:themeElements>
    <a:clrScheme name="Simple Light">
      <a:dk1>
        <a:srgbClr val="000000"/>
      </a:dk1>
      <a:lt1>
        <a:srgbClr val="FFFFFF"/>
      </a:lt1>
      <a:dk2>
        <a:srgbClr val="595959"/>
      </a:dk2>
      <a:lt2>
        <a:srgbClr val="EEEEEE"/>
      </a:lt2>
      <a:accent1>
        <a:srgbClr val="EF7B7E"/>
      </a:accent1>
      <a:accent2>
        <a:srgbClr val="313265"/>
      </a:accent2>
      <a:accent3>
        <a:srgbClr val="1E1C40"/>
      </a:accent3>
      <a:accent4>
        <a:srgbClr val="EF7B7E"/>
      </a:accent4>
      <a:accent5>
        <a:srgbClr val="313265"/>
      </a:accent5>
      <a:accent6>
        <a:srgbClr val="1E1C40"/>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3434</TotalTime>
  <Words>571</Words>
  <Application>Microsoft Office PowerPoint</Application>
  <PresentationFormat>On-screen Show (16:9)</PresentationFormat>
  <Paragraphs>105</Paragraphs>
  <Slides>21</Slides>
  <Notes>21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Oswald</vt:lpstr>
      <vt:lpstr>Raleway</vt:lpstr>
      <vt:lpstr>Aharoni</vt:lpstr>
      <vt:lpstr>Wingdings</vt:lpstr>
      <vt:lpstr>E-Commerce Business Plan By Slidesgo</vt:lpstr>
      <vt:lpstr>TYPES OF ORGANISATION</vt:lpstr>
      <vt:lpstr>TABLE OF CONTENTS</vt:lpstr>
      <vt:lpstr>01</vt:lpstr>
      <vt:lpstr>SOLE PROPRIETORSHIP</vt:lpstr>
      <vt:lpstr>FEATURES OF SOLE PROPRIETORSHIP</vt:lpstr>
      <vt:lpstr>   ADVANTAGES         AND  DISADVANTAGES OF SOLE PROPRIETORSHIP</vt:lpstr>
      <vt:lpstr>DISADVANTAGES</vt:lpstr>
      <vt:lpstr>02</vt:lpstr>
      <vt:lpstr>PARTNERSHIP DEED</vt:lpstr>
      <vt:lpstr>LIMITED  PARTNERSHIP</vt:lpstr>
      <vt:lpstr>DISADVANTAGES OF PARTNERSHIP</vt:lpstr>
      <vt:lpstr>ACT FOR PARTNERSHIP DEED</vt:lpstr>
      <vt:lpstr>03</vt:lpstr>
      <vt:lpstr>HINDU UNDIVIDED FAMILY BUSINESS</vt:lpstr>
      <vt:lpstr>LAW OF HINDU UNDIVIDED FAMILY </vt:lpstr>
      <vt:lpstr>ADVANTAGES AND DISADVANTAGES OF [HUF]</vt:lpstr>
      <vt:lpstr>04</vt:lpstr>
      <vt:lpstr>JOINT STOCK COMPANY</vt:lpstr>
      <vt:lpstr>DISADVANTAGES</vt:lpstr>
      <vt:lpstr>AN ACT FOR JOINT STOCK COMPANY,1956. </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TYPES OF ORGANISATION</dc:title>
  <dc:creator>Yukesh</dc:creator>
  <cp:lastModifiedBy>Windows User</cp:lastModifiedBy>
  <cp:revision>68</cp:revision>
  <dcterms:modified xsi:type="dcterms:W3CDTF">2023-11-14T06:26:03Z</dcterms:modified>
</cp:coreProperties>
</file>