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9"/>
  </p:notesMasterIdLst>
  <p:sldIdLst>
    <p:sldId id="256" r:id="rId2"/>
    <p:sldId id="258" r:id="rId3"/>
    <p:sldId id="259" r:id="rId4"/>
    <p:sldId id="263" r:id="rId5"/>
    <p:sldId id="260" r:id="rId6"/>
    <p:sldId id="271" r:id="rId7"/>
    <p:sldId id="278" r:id="rId8"/>
  </p:sldIdLst>
  <p:sldSz cx="9144000" cy="5143500" type="screen16x9"/>
  <p:notesSz cx="6858000" cy="9144000"/>
  <p:embeddedFontLst>
    <p:embeddedFont>
      <p:font typeface="Advent Pro SemiBold" panose="020B0604020202020204" charset="0"/>
      <p:regular r:id="rId10"/>
      <p:bold r:id="rId11"/>
      <p:italic r:id="rId12"/>
      <p:boldItalic r:id="rId13"/>
    </p:embeddedFont>
    <p:embeddedFont>
      <p:font typeface="Fira Sans Condensed Medium" panose="020B0603050000020004" pitchFamily="34" charset="0"/>
      <p:regular r:id="rId14"/>
      <p:bold r:id="rId15"/>
      <p:italic r:id="rId16"/>
      <p:boldItalic r:id="rId17"/>
    </p:embeddedFont>
    <p:embeddedFont>
      <p:font typeface="Fira Sans Extra Condensed Medium" panose="020B0604020202020204" charset="0"/>
      <p:regular r:id="rId18"/>
      <p:bold r:id="rId19"/>
      <p:italic r:id="rId20"/>
      <p:boldItalic r:id="rId21"/>
    </p:embeddedFont>
    <p:embeddedFont>
      <p:font typeface="Maven Pro" panose="020B0604020202020204" charset="0"/>
      <p:regular r:id="rId22"/>
      <p:bold r:id="rId23"/>
    </p:embeddedFont>
    <p:embeddedFont>
      <p:font typeface="Share Tech" panose="020B0604020202020204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8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D67BB32-9158-45C3-828E-198FA2ACC4CC}">
  <a:tblStyle styleId="{7D67BB32-9158-45C3-828E-198FA2ACC4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2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72c4329eae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72c4329eae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6c52a2e8d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6c52a2e8d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" name="Google Shape;46;p3"/>
          <p:cNvGrpSpPr/>
          <p:nvPr/>
        </p:nvGrpSpPr>
        <p:grpSpPr>
          <a:xfrm>
            <a:off x="3643898" y="-436198"/>
            <a:ext cx="133252" cy="1952377"/>
            <a:chOff x="6780548" y="337714"/>
            <a:chExt cx="133252" cy="1952377"/>
          </a:xfrm>
        </p:grpSpPr>
        <p:sp>
          <p:nvSpPr>
            <p:cNvPr id="47" name="Google Shape;47;p3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"/>
          <p:cNvSpPr txBox="1">
            <a:spLocks noGrp="1"/>
          </p:cNvSpPr>
          <p:nvPr>
            <p:ph type="ctrTitle"/>
          </p:nvPr>
        </p:nvSpPr>
        <p:spPr>
          <a:xfrm>
            <a:off x="3068675" y="3075325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8" name="Google Shape;178;p11"/>
          <p:cNvSpPr txBox="1">
            <a:spLocks noGrp="1"/>
          </p:cNvSpPr>
          <p:nvPr>
            <p:ph type="subTitle" idx="1"/>
          </p:nvPr>
        </p:nvSpPr>
        <p:spPr>
          <a:xfrm>
            <a:off x="2333000" y="1799075"/>
            <a:ext cx="44781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9" name="Google Shape;179;p11"/>
          <p:cNvSpPr/>
          <p:nvPr/>
        </p:nvSpPr>
        <p:spPr>
          <a:xfrm>
            <a:off x="1621169" y="2890613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"/>
          <p:cNvSpPr/>
          <p:nvPr/>
        </p:nvSpPr>
        <p:spPr>
          <a:xfrm>
            <a:off x="1238740" y="210688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1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11"/>
          <p:cNvGrpSpPr/>
          <p:nvPr/>
        </p:nvGrpSpPr>
        <p:grpSpPr>
          <a:xfrm>
            <a:off x="8217007" y="3576772"/>
            <a:ext cx="188886" cy="1181531"/>
            <a:chOff x="2877432" y="975334"/>
            <a:chExt cx="188886" cy="1181531"/>
          </a:xfrm>
        </p:grpSpPr>
        <p:sp>
          <p:nvSpPr>
            <p:cNvPr id="185" name="Google Shape;185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11"/>
          <p:cNvSpPr/>
          <p:nvPr/>
        </p:nvSpPr>
        <p:spPr>
          <a:xfrm>
            <a:off x="8718796" y="116488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" name="Google Shape;189;p11"/>
          <p:cNvGrpSpPr/>
          <p:nvPr/>
        </p:nvGrpSpPr>
        <p:grpSpPr>
          <a:xfrm>
            <a:off x="7519346" y="3243318"/>
            <a:ext cx="98059" cy="1147596"/>
            <a:chOff x="3347921" y="16006"/>
            <a:chExt cx="98059" cy="1147596"/>
          </a:xfrm>
        </p:grpSpPr>
        <p:sp>
          <p:nvSpPr>
            <p:cNvPr id="190" name="Google Shape;190;p11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" name="Google Shape;192;p11"/>
          <p:cNvGrpSpPr/>
          <p:nvPr/>
        </p:nvGrpSpPr>
        <p:grpSpPr>
          <a:xfrm>
            <a:off x="805821" y="2953663"/>
            <a:ext cx="121172" cy="760495"/>
            <a:chOff x="5245196" y="3136513"/>
            <a:chExt cx="121172" cy="760495"/>
          </a:xfrm>
        </p:grpSpPr>
        <p:sp>
          <p:nvSpPr>
            <p:cNvPr id="193" name="Google Shape;193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11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96" name="Google Shape;196;p11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" name="Google Shape;200;p11"/>
          <p:cNvSpPr/>
          <p:nvPr/>
        </p:nvSpPr>
        <p:spPr>
          <a:xfrm>
            <a:off x="8307214" y="-383977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1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2" name="Google Shape;202;p11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203" name="Google Shape;203;p11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" name="Google Shape;205;p11"/>
          <p:cNvSpPr/>
          <p:nvPr/>
        </p:nvSpPr>
        <p:spPr>
          <a:xfrm>
            <a:off x="7582340" y="1834534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" name="Google Shape;206;p11"/>
          <p:cNvGrpSpPr/>
          <p:nvPr/>
        </p:nvGrpSpPr>
        <p:grpSpPr>
          <a:xfrm>
            <a:off x="4920170" y="-496491"/>
            <a:ext cx="188886" cy="1181531"/>
            <a:chOff x="2877432" y="975334"/>
            <a:chExt cx="188886" cy="1181531"/>
          </a:xfrm>
        </p:grpSpPr>
        <p:sp>
          <p:nvSpPr>
            <p:cNvPr id="207" name="Google Shape;207;p11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11"/>
          <p:cNvSpPr/>
          <p:nvPr/>
        </p:nvSpPr>
        <p:spPr>
          <a:xfrm>
            <a:off x="7084804" y="549572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" name="Google Shape;211;p11"/>
          <p:cNvGrpSpPr/>
          <p:nvPr/>
        </p:nvGrpSpPr>
        <p:grpSpPr>
          <a:xfrm>
            <a:off x="3030471" y="-223849"/>
            <a:ext cx="121172" cy="760495"/>
            <a:chOff x="5245196" y="3136513"/>
            <a:chExt cx="121172" cy="760495"/>
          </a:xfrm>
        </p:grpSpPr>
        <p:sp>
          <p:nvSpPr>
            <p:cNvPr id="212" name="Google Shape;212;p11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11"/>
          <p:cNvGrpSpPr/>
          <p:nvPr/>
        </p:nvGrpSpPr>
        <p:grpSpPr>
          <a:xfrm>
            <a:off x="2306292" y="2569221"/>
            <a:ext cx="199237" cy="2828935"/>
            <a:chOff x="1608717" y="1280046"/>
            <a:chExt cx="199237" cy="2828935"/>
          </a:xfrm>
        </p:grpSpPr>
        <p:sp>
          <p:nvSpPr>
            <p:cNvPr id="215" name="Google Shape;215;p11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1" name="Google Shape;271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4" name="Google Shape;274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7" name="Google Shape;277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6" name="Google Shape;376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7" name="Google Shape;377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8" name="Google Shape;378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6" name="Google Shape;386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7" name="Google Shape;387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" name="Google Shape;389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90" name="Google Shape;390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" name="Google Shape;394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5" name="Google Shape;395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" name="Google Shape;398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0" name="Google Shape;400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1" name="Google Shape;401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4" name="Google Shape;404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6" name="Google Shape;406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8" name="Google Shape;408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5" r:id="rId5"/>
    <p:sldLayoutId id="2147483657" r:id="rId6"/>
    <p:sldLayoutId id="2147483659" r:id="rId7"/>
    <p:sldLayoutId id="2147483665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subTitle" idx="1"/>
          </p:nvPr>
        </p:nvSpPr>
        <p:spPr>
          <a:xfrm>
            <a:off x="2924250" y="303695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Mean, Median, and Mode</a:t>
            </a:r>
            <a:endParaRPr dirty="0"/>
          </a:p>
        </p:txBody>
      </p:sp>
      <p:sp>
        <p:nvSpPr>
          <p:cNvPr id="436" name="Google Shape;436;p25"/>
          <p:cNvSpPr txBox="1">
            <a:spLocks noGrp="1"/>
          </p:cNvSpPr>
          <p:nvPr>
            <p:ph type="ctrTitle"/>
          </p:nvPr>
        </p:nvSpPr>
        <p:spPr>
          <a:xfrm>
            <a:off x="1561650" y="98435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dirty="0"/>
            </a:br>
            <a:r>
              <a:rPr lang="en-IN" dirty="0"/>
              <a:t>Describing </a:t>
            </a:r>
            <a:r>
              <a:rPr lang="en-IN" dirty="0">
                <a:solidFill>
                  <a:schemeClr val="accent2"/>
                </a:solidFill>
              </a:rPr>
              <a:t>data</a:t>
            </a:r>
            <a:r>
              <a:rPr lang="en-IN" dirty="0"/>
              <a:t> with </a:t>
            </a:r>
            <a:r>
              <a:rPr lang="en-IN" dirty="0">
                <a:solidFill>
                  <a:schemeClr val="bg1"/>
                </a:solidFill>
              </a:rPr>
              <a:t>Averages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37" name="Google Shape;437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" name="Google Shape;443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4" name="Google Shape;444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7" name="Google Shape;447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50" name="Google Shape;450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6" name="Google Shape;456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9" name="Google Shape;459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7"/>
          <p:cNvSpPr txBox="1">
            <a:spLocks noGrp="1"/>
          </p:cNvSpPr>
          <p:nvPr>
            <p:ph type="ctrTitle" idx="13"/>
          </p:nvPr>
        </p:nvSpPr>
        <p:spPr>
          <a:xfrm>
            <a:off x="6666296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Summary</a:t>
            </a:r>
            <a:endParaRPr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 idx="4"/>
          </p:nvPr>
        </p:nvSpPr>
        <p:spPr>
          <a:xfrm>
            <a:off x="3942833" y="3396800"/>
            <a:ext cx="2434719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Mean Median and Mode</a:t>
            </a:r>
            <a:endParaRPr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ctrTitle"/>
          </p:nvPr>
        </p:nvSpPr>
        <p:spPr>
          <a:xfrm>
            <a:off x="1223300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What is an Average</a:t>
            </a:r>
            <a:endParaRPr dirty="0"/>
          </a:p>
        </p:txBody>
      </p:sp>
      <p:sp>
        <p:nvSpPr>
          <p:cNvPr id="477" name="Google Shape;477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9" name="Google Shape;479;p27"/>
          <p:cNvSpPr txBox="1">
            <a:spLocks noGrp="1"/>
          </p:cNvSpPr>
          <p:nvPr>
            <p:ph type="title" idx="6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0" name="Google Shape;480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481" name="Google Shape;481;p27"/>
          <p:cNvSpPr txBox="1">
            <a:spLocks noGrp="1"/>
          </p:cNvSpPr>
          <p:nvPr>
            <p:ph type="title" idx="9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7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5" name="Google Shape;485;p27"/>
          <p:cNvCxnSpPr>
            <a:stCxn id="482" idx="1"/>
            <a:endCxn id="477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79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7" name="Google Shape;487;p27"/>
          <p:cNvCxnSpPr>
            <a:stCxn id="484" idx="1"/>
            <a:endCxn id="481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8" name="Google Shape;488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1" name="Google Shape;491;p27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92" name="Google Shape;492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27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99" name="Google Shape;499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body" idx="1"/>
          </p:nvPr>
        </p:nvSpPr>
        <p:spPr>
          <a:xfrm>
            <a:off x="618825" y="1640430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 average helps find a typical number from a group of numbers.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Types: Mean, Median, Mode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Visual: Show a set of numbers (e.g., 2, 3, 5, 7, 9)</a:t>
            </a:r>
          </a:p>
        </p:txBody>
      </p:sp>
      <p:sp>
        <p:nvSpPr>
          <p:cNvPr id="508" name="Google Shape;508;p28"/>
          <p:cNvSpPr txBox="1">
            <a:spLocks noGrp="1"/>
          </p:cNvSpPr>
          <p:nvPr>
            <p:ph type="ctrTitle"/>
          </p:nvPr>
        </p:nvSpPr>
        <p:spPr>
          <a:xfrm>
            <a:off x="618824" y="411675"/>
            <a:ext cx="3953175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What is an Average?</a:t>
            </a:r>
            <a:endParaRPr dirty="0"/>
          </a:p>
        </p:txBody>
      </p:sp>
      <p:grpSp>
        <p:nvGrpSpPr>
          <p:cNvPr id="509" name="Google Shape;509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10" name="Google Shape;510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30" name="Google Shape;530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28"/>
          <p:cNvGrpSpPr/>
          <p:nvPr/>
        </p:nvGrpSpPr>
        <p:grpSpPr>
          <a:xfrm>
            <a:off x="5599242" y="1368971"/>
            <a:ext cx="1541751" cy="2455003"/>
            <a:chOff x="2160750" y="237575"/>
            <a:chExt cx="3253325" cy="5180425"/>
          </a:xfrm>
        </p:grpSpPr>
        <p:sp>
          <p:nvSpPr>
            <p:cNvPr id="536" name="Google Shape;536;p28"/>
            <p:cNvSpPr/>
            <p:nvPr/>
          </p:nvSpPr>
          <p:spPr>
            <a:xfrm>
              <a:off x="3341025" y="1584075"/>
              <a:ext cx="870850" cy="1801975"/>
            </a:xfrm>
            <a:custGeom>
              <a:avLst/>
              <a:gdLst/>
              <a:ahLst/>
              <a:cxnLst/>
              <a:rect l="l" t="t" r="r" b="b"/>
              <a:pathLst>
                <a:path w="34834" h="72079" extrusionOk="0">
                  <a:moveTo>
                    <a:pt x="17417" y="1"/>
                  </a:moveTo>
                  <a:cubicBezTo>
                    <a:pt x="7942" y="1"/>
                    <a:pt x="219" y="7559"/>
                    <a:pt x="0" y="17089"/>
                  </a:cubicBezTo>
                  <a:lnTo>
                    <a:pt x="0" y="71202"/>
                  </a:lnTo>
                  <a:cubicBezTo>
                    <a:pt x="0" y="71777"/>
                    <a:pt x="439" y="72065"/>
                    <a:pt x="877" y="72065"/>
                  </a:cubicBezTo>
                  <a:cubicBezTo>
                    <a:pt x="1315" y="72065"/>
                    <a:pt x="1753" y="71777"/>
                    <a:pt x="1753" y="71202"/>
                  </a:cubicBezTo>
                  <a:lnTo>
                    <a:pt x="1753" y="17089"/>
                  </a:lnTo>
                  <a:cubicBezTo>
                    <a:pt x="1589" y="8271"/>
                    <a:pt x="8654" y="1096"/>
                    <a:pt x="17417" y="1096"/>
                  </a:cubicBezTo>
                  <a:cubicBezTo>
                    <a:pt x="26180" y="1096"/>
                    <a:pt x="33246" y="8271"/>
                    <a:pt x="33081" y="17089"/>
                  </a:cubicBezTo>
                  <a:lnTo>
                    <a:pt x="33081" y="71202"/>
                  </a:lnTo>
                  <a:cubicBezTo>
                    <a:pt x="33081" y="71695"/>
                    <a:pt x="33465" y="72078"/>
                    <a:pt x="33958" y="72078"/>
                  </a:cubicBezTo>
                  <a:cubicBezTo>
                    <a:pt x="34451" y="72078"/>
                    <a:pt x="34834" y="71695"/>
                    <a:pt x="34834" y="71202"/>
                  </a:cubicBezTo>
                  <a:lnTo>
                    <a:pt x="34834" y="17089"/>
                  </a:lnTo>
                  <a:cubicBezTo>
                    <a:pt x="34670" y="7559"/>
                    <a:pt x="26892" y="1"/>
                    <a:pt x="17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3760000" y="2060575"/>
              <a:ext cx="47950" cy="948925"/>
            </a:xfrm>
            <a:custGeom>
              <a:avLst/>
              <a:gdLst/>
              <a:ahLst/>
              <a:cxnLst/>
              <a:rect l="l" t="t" r="r" b="b"/>
              <a:pathLst>
                <a:path w="1918" h="37957" extrusionOk="0">
                  <a:moveTo>
                    <a:pt x="959" y="1"/>
                  </a:moveTo>
                  <a:cubicBezTo>
                    <a:pt x="480" y="1"/>
                    <a:pt x="1" y="329"/>
                    <a:pt x="56" y="987"/>
                  </a:cubicBezTo>
                  <a:lnTo>
                    <a:pt x="56" y="37025"/>
                  </a:lnTo>
                  <a:cubicBezTo>
                    <a:pt x="56" y="37518"/>
                    <a:pt x="494" y="37956"/>
                    <a:pt x="987" y="37956"/>
                  </a:cubicBezTo>
                  <a:cubicBezTo>
                    <a:pt x="1480" y="37956"/>
                    <a:pt x="1863" y="37518"/>
                    <a:pt x="1863" y="37025"/>
                  </a:cubicBezTo>
                  <a:lnTo>
                    <a:pt x="1863" y="987"/>
                  </a:lnTo>
                  <a:cubicBezTo>
                    <a:pt x="1918" y="329"/>
                    <a:pt x="1439" y="1"/>
                    <a:pt x="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3150700" y="1358150"/>
              <a:ext cx="1273425" cy="2019675"/>
            </a:xfrm>
            <a:custGeom>
              <a:avLst/>
              <a:gdLst/>
              <a:ahLst/>
              <a:cxnLst/>
              <a:rect l="l" t="t" r="r" b="b"/>
              <a:pathLst>
                <a:path w="50937" h="80787" extrusionOk="0">
                  <a:moveTo>
                    <a:pt x="25468" y="1"/>
                  </a:moveTo>
                  <a:cubicBezTo>
                    <a:pt x="11393" y="1"/>
                    <a:pt x="0" y="11557"/>
                    <a:pt x="220" y="25633"/>
                  </a:cubicBezTo>
                  <a:cubicBezTo>
                    <a:pt x="274" y="26181"/>
                    <a:pt x="685" y="26455"/>
                    <a:pt x="1096" y="26455"/>
                  </a:cubicBezTo>
                  <a:cubicBezTo>
                    <a:pt x="1507" y="26455"/>
                    <a:pt x="1917" y="26181"/>
                    <a:pt x="1972" y="25633"/>
                  </a:cubicBezTo>
                  <a:cubicBezTo>
                    <a:pt x="1753" y="12543"/>
                    <a:pt x="12324" y="1753"/>
                    <a:pt x="25468" y="1753"/>
                  </a:cubicBezTo>
                  <a:cubicBezTo>
                    <a:pt x="38613" y="1753"/>
                    <a:pt x="49184" y="12543"/>
                    <a:pt x="48964" y="25633"/>
                  </a:cubicBezTo>
                  <a:lnTo>
                    <a:pt x="48964" y="79910"/>
                  </a:lnTo>
                  <a:cubicBezTo>
                    <a:pt x="48964" y="80403"/>
                    <a:pt x="49348" y="80787"/>
                    <a:pt x="49841" y="80787"/>
                  </a:cubicBezTo>
                  <a:cubicBezTo>
                    <a:pt x="50334" y="80787"/>
                    <a:pt x="50717" y="80403"/>
                    <a:pt x="50717" y="79910"/>
                  </a:cubicBezTo>
                  <a:lnTo>
                    <a:pt x="50717" y="25633"/>
                  </a:lnTo>
                  <a:cubicBezTo>
                    <a:pt x="50936" y="11557"/>
                    <a:pt x="39544" y="1"/>
                    <a:pt x="25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2352425" y="1196575"/>
              <a:ext cx="2282550" cy="3382075"/>
            </a:xfrm>
            <a:custGeom>
              <a:avLst/>
              <a:gdLst/>
              <a:ahLst/>
              <a:cxnLst/>
              <a:rect l="l" t="t" r="r" b="b"/>
              <a:pathLst>
                <a:path w="91302" h="135283" extrusionOk="0">
                  <a:moveTo>
                    <a:pt x="57345" y="1"/>
                  </a:moveTo>
                  <a:cubicBezTo>
                    <a:pt x="38887" y="1"/>
                    <a:pt x="23771" y="14898"/>
                    <a:pt x="23552" y="33411"/>
                  </a:cubicBezTo>
                  <a:lnTo>
                    <a:pt x="23552" y="58660"/>
                  </a:lnTo>
                  <a:cubicBezTo>
                    <a:pt x="23497" y="58714"/>
                    <a:pt x="23497" y="58824"/>
                    <a:pt x="23552" y="58879"/>
                  </a:cubicBezTo>
                  <a:lnTo>
                    <a:pt x="23552" y="84894"/>
                  </a:lnTo>
                  <a:cubicBezTo>
                    <a:pt x="23552" y="101654"/>
                    <a:pt x="16925" y="117756"/>
                    <a:pt x="5040" y="129532"/>
                  </a:cubicBezTo>
                  <a:cubicBezTo>
                    <a:pt x="3561" y="131011"/>
                    <a:pt x="2027" y="132380"/>
                    <a:pt x="439" y="133695"/>
                  </a:cubicBezTo>
                  <a:cubicBezTo>
                    <a:pt x="56" y="134023"/>
                    <a:pt x="1" y="134571"/>
                    <a:pt x="329" y="134954"/>
                  </a:cubicBezTo>
                  <a:cubicBezTo>
                    <a:pt x="494" y="135173"/>
                    <a:pt x="768" y="135283"/>
                    <a:pt x="987" y="135283"/>
                  </a:cubicBezTo>
                  <a:cubicBezTo>
                    <a:pt x="1206" y="135283"/>
                    <a:pt x="1425" y="135228"/>
                    <a:pt x="1589" y="135064"/>
                  </a:cubicBezTo>
                  <a:cubicBezTo>
                    <a:pt x="3177" y="133749"/>
                    <a:pt x="4766" y="132325"/>
                    <a:pt x="6244" y="130847"/>
                  </a:cubicBezTo>
                  <a:cubicBezTo>
                    <a:pt x="18184" y="118961"/>
                    <a:pt x="25030" y="102969"/>
                    <a:pt x="25304" y="86154"/>
                  </a:cubicBezTo>
                  <a:cubicBezTo>
                    <a:pt x="25304" y="85716"/>
                    <a:pt x="25304" y="85278"/>
                    <a:pt x="25304" y="84840"/>
                  </a:cubicBezTo>
                  <a:lnTo>
                    <a:pt x="25304" y="58824"/>
                  </a:lnTo>
                  <a:cubicBezTo>
                    <a:pt x="25359" y="58769"/>
                    <a:pt x="25304" y="58660"/>
                    <a:pt x="25304" y="58605"/>
                  </a:cubicBezTo>
                  <a:lnTo>
                    <a:pt x="25304" y="33411"/>
                  </a:lnTo>
                  <a:cubicBezTo>
                    <a:pt x="25304" y="15665"/>
                    <a:pt x="39654" y="1315"/>
                    <a:pt x="57399" y="1315"/>
                  </a:cubicBezTo>
                  <a:cubicBezTo>
                    <a:pt x="75145" y="1315"/>
                    <a:pt x="89494" y="15665"/>
                    <a:pt x="89494" y="33411"/>
                  </a:cubicBezTo>
                  <a:lnTo>
                    <a:pt x="89494" y="86209"/>
                  </a:lnTo>
                  <a:cubicBezTo>
                    <a:pt x="89440" y="86839"/>
                    <a:pt x="89905" y="87154"/>
                    <a:pt x="90371" y="87154"/>
                  </a:cubicBezTo>
                  <a:cubicBezTo>
                    <a:pt x="90836" y="87154"/>
                    <a:pt x="91302" y="86839"/>
                    <a:pt x="91247" y="86209"/>
                  </a:cubicBezTo>
                  <a:lnTo>
                    <a:pt x="91247" y="33411"/>
                  </a:lnTo>
                  <a:lnTo>
                    <a:pt x="91192" y="33411"/>
                  </a:lnTo>
                  <a:cubicBezTo>
                    <a:pt x="90918" y="14898"/>
                    <a:pt x="75857" y="1"/>
                    <a:pt x="57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4775975" y="2232425"/>
              <a:ext cx="43850" cy="1304225"/>
            </a:xfrm>
            <a:custGeom>
              <a:avLst/>
              <a:gdLst/>
              <a:ahLst/>
              <a:cxnLst/>
              <a:rect l="l" t="t" r="r" b="b"/>
              <a:pathLst>
                <a:path w="1754" h="52169" extrusionOk="0">
                  <a:moveTo>
                    <a:pt x="877" y="1"/>
                  </a:moveTo>
                  <a:cubicBezTo>
                    <a:pt x="439" y="1"/>
                    <a:pt x="1" y="302"/>
                    <a:pt x="1" y="904"/>
                  </a:cubicBezTo>
                  <a:lnTo>
                    <a:pt x="1" y="51293"/>
                  </a:lnTo>
                  <a:cubicBezTo>
                    <a:pt x="1" y="51786"/>
                    <a:pt x="384" y="52169"/>
                    <a:pt x="877" y="52169"/>
                  </a:cubicBezTo>
                  <a:cubicBezTo>
                    <a:pt x="1370" y="52169"/>
                    <a:pt x="1754" y="51786"/>
                    <a:pt x="1754" y="51293"/>
                  </a:cubicBezTo>
                  <a:lnTo>
                    <a:pt x="1754" y="904"/>
                  </a:lnTo>
                  <a:cubicBezTo>
                    <a:pt x="1754" y="302"/>
                    <a:pt x="131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3123775" y="942025"/>
              <a:ext cx="1615275" cy="648925"/>
            </a:xfrm>
            <a:custGeom>
              <a:avLst/>
              <a:gdLst/>
              <a:ahLst/>
              <a:cxnLst/>
              <a:rect l="l" t="t" r="r" b="b"/>
              <a:pathLst>
                <a:path w="64611" h="25957" extrusionOk="0">
                  <a:moveTo>
                    <a:pt x="26510" y="1"/>
                  </a:moveTo>
                  <a:cubicBezTo>
                    <a:pt x="17548" y="1"/>
                    <a:pt x="8463" y="2908"/>
                    <a:pt x="749" y="9088"/>
                  </a:cubicBezTo>
                  <a:cubicBezTo>
                    <a:pt x="1" y="9660"/>
                    <a:pt x="561" y="10656"/>
                    <a:pt x="1293" y="10656"/>
                  </a:cubicBezTo>
                  <a:cubicBezTo>
                    <a:pt x="1472" y="10656"/>
                    <a:pt x="1661" y="10597"/>
                    <a:pt x="1844" y="10457"/>
                  </a:cubicBezTo>
                  <a:cubicBezTo>
                    <a:pt x="9220" y="4536"/>
                    <a:pt x="17910" y="1750"/>
                    <a:pt x="26484" y="1750"/>
                  </a:cubicBezTo>
                  <a:cubicBezTo>
                    <a:pt x="41466" y="1750"/>
                    <a:pt x="56095" y="10256"/>
                    <a:pt x="62748" y="25409"/>
                  </a:cubicBezTo>
                  <a:cubicBezTo>
                    <a:pt x="62912" y="25738"/>
                    <a:pt x="63241" y="25902"/>
                    <a:pt x="63570" y="25957"/>
                  </a:cubicBezTo>
                  <a:cubicBezTo>
                    <a:pt x="63679" y="25957"/>
                    <a:pt x="63843" y="25902"/>
                    <a:pt x="63953" y="25847"/>
                  </a:cubicBezTo>
                  <a:cubicBezTo>
                    <a:pt x="64391" y="25683"/>
                    <a:pt x="64610" y="25135"/>
                    <a:pt x="64391" y="24697"/>
                  </a:cubicBezTo>
                  <a:cubicBezTo>
                    <a:pt x="57459" y="8881"/>
                    <a:pt x="42173" y="1"/>
                    <a:pt x="26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2753625" y="1951050"/>
              <a:ext cx="46575" cy="1088575"/>
            </a:xfrm>
            <a:custGeom>
              <a:avLst/>
              <a:gdLst/>
              <a:ahLst/>
              <a:cxnLst/>
              <a:rect l="l" t="t" r="r" b="b"/>
              <a:pathLst>
                <a:path w="1863" h="43543" extrusionOk="0">
                  <a:moveTo>
                    <a:pt x="931" y="0"/>
                  </a:moveTo>
                  <a:cubicBezTo>
                    <a:pt x="466" y="0"/>
                    <a:pt x="0" y="329"/>
                    <a:pt x="55" y="986"/>
                  </a:cubicBezTo>
                  <a:lnTo>
                    <a:pt x="55" y="42666"/>
                  </a:lnTo>
                  <a:cubicBezTo>
                    <a:pt x="55" y="43159"/>
                    <a:pt x="438" y="43542"/>
                    <a:pt x="931" y="43542"/>
                  </a:cubicBezTo>
                  <a:cubicBezTo>
                    <a:pt x="1424" y="43542"/>
                    <a:pt x="1808" y="43159"/>
                    <a:pt x="1808" y="42666"/>
                  </a:cubicBezTo>
                  <a:lnTo>
                    <a:pt x="1808" y="986"/>
                  </a:lnTo>
                  <a:cubicBezTo>
                    <a:pt x="1862" y="329"/>
                    <a:pt x="1397" y="0"/>
                    <a:pt x="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2688525" y="477325"/>
              <a:ext cx="2531125" cy="3715200"/>
            </a:xfrm>
            <a:custGeom>
              <a:avLst/>
              <a:gdLst/>
              <a:ahLst/>
              <a:cxnLst/>
              <a:rect l="l" t="t" r="r" b="b"/>
              <a:pathLst>
                <a:path w="101245" h="148608" extrusionOk="0">
                  <a:moveTo>
                    <a:pt x="43983" y="0"/>
                  </a:moveTo>
                  <a:cubicBezTo>
                    <a:pt x="27622" y="0"/>
                    <a:pt x="11667" y="7019"/>
                    <a:pt x="578" y="19898"/>
                  </a:cubicBezTo>
                  <a:cubicBezTo>
                    <a:pt x="1" y="20599"/>
                    <a:pt x="602" y="21392"/>
                    <a:pt x="1285" y="21392"/>
                  </a:cubicBezTo>
                  <a:cubicBezTo>
                    <a:pt x="1510" y="21392"/>
                    <a:pt x="1744" y="21307"/>
                    <a:pt x="1947" y="21103"/>
                  </a:cubicBezTo>
                  <a:cubicBezTo>
                    <a:pt x="12685" y="8615"/>
                    <a:pt x="28147" y="1792"/>
                    <a:pt x="43998" y="1792"/>
                  </a:cubicBezTo>
                  <a:cubicBezTo>
                    <a:pt x="50462" y="1792"/>
                    <a:pt x="56990" y="2927"/>
                    <a:pt x="63289" y="5275"/>
                  </a:cubicBezTo>
                  <a:cubicBezTo>
                    <a:pt x="85033" y="13326"/>
                    <a:pt x="99437" y="34084"/>
                    <a:pt x="99437" y="57306"/>
                  </a:cubicBezTo>
                  <a:lnTo>
                    <a:pt x="99437" y="147677"/>
                  </a:lnTo>
                  <a:cubicBezTo>
                    <a:pt x="99437" y="148170"/>
                    <a:pt x="99820" y="148608"/>
                    <a:pt x="100313" y="148608"/>
                  </a:cubicBezTo>
                  <a:cubicBezTo>
                    <a:pt x="100806" y="148608"/>
                    <a:pt x="101244" y="148170"/>
                    <a:pt x="101244" y="147677"/>
                  </a:cubicBezTo>
                  <a:lnTo>
                    <a:pt x="101244" y="57306"/>
                  </a:lnTo>
                  <a:cubicBezTo>
                    <a:pt x="101244" y="33372"/>
                    <a:pt x="86347" y="11957"/>
                    <a:pt x="63891" y="3577"/>
                  </a:cubicBezTo>
                  <a:cubicBezTo>
                    <a:pt x="57389" y="1166"/>
                    <a:pt x="50652" y="0"/>
                    <a:pt x="43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2355175" y="1889425"/>
              <a:ext cx="45200" cy="2303100"/>
            </a:xfrm>
            <a:custGeom>
              <a:avLst/>
              <a:gdLst/>
              <a:ahLst/>
              <a:cxnLst/>
              <a:rect l="l" t="t" r="r" b="b"/>
              <a:pathLst>
                <a:path w="1808" h="92124" extrusionOk="0">
                  <a:moveTo>
                    <a:pt x="904" y="1"/>
                  </a:moveTo>
                  <a:cubicBezTo>
                    <a:pt x="480" y="1"/>
                    <a:pt x="55" y="274"/>
                    <a:pt x="0" y="822"/>
                  </a:cubicBezTo>
                  <a:lnTo>
                    <a:pt x="0" y="91193"/>
                  </a:lnTo>
                  <a:cubicBezTo>
                    <a:pt x="0" y="91686"/>
                    <a:pt x="438" y="92069"/>
                    <a:pt x="931" y="92124"/>
                  </a:cubicBezTo>
                  <a:cubicBezTo>
                    <a:pt x="1424" y="92124"/>
                    <a:pt x="1808" y="91686"/>
                    <a:pt x="1808" y="91193"/>
                  </a:cubicBezTo>
                  <a:lnTo>
                    <a:pt x="1808" y="822"/>
                  </a:lnTo>
                  <a:cubicBezTo>
                    <a:pt x="1753" y="274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2160750" y="1843225"/>
              <a:ext cx="45200" cy="1942650"/>
            </a:xfrm>
            <a:custGeom>
              <a:avLst/>
              <a:gdLst/>
              <a:ahLst/>
              <a:cxnLst/>
              <a:rect l="l" t="t" r="r" b="b"/>
              <a:pathLst>
                <a:path w="1808" h="77706" extrusionOk="0">
                  <a:moveTo>
                    <a:pt x="904" y="0"/>
                  </a:moveTo>
                  <a:cubicBezTo>
                    <a:pt x="479" y="0"/>
                    <a:pt x="55" y="288"/>
                    <a:pt x="0" y="863"/>
                  </a:cubicBezTo>
                  <a:lnTo>
                    <a:pt x="0" y="76829"/>
                  </a:lnTo>
                  <a:cubicBezTo>
                    <a:pt x="0" y="77322"/>
                    <a:pt x="383" y="77705"/>
                    <a:pt x="931" y="77705"/>
                  </a:cubicBezTo>
                  <a:cubicBezTo>
                    <a:pt x="1369" y="77705"/>
                    <a:pt x="1807" y="77322"/>
                    <a:pt x="1807" y="76829"/>
                  </a:cubicBezTo>
                  <a:lnTo>
                    <a:pt x="1807" y="863"/>
                  </a:lnTo>
                  <a:cubicBezTo>
                    <a:pt x="1753" y="288"/>
                    <a:pt x="1328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2531800" y="237575"/>
              <a:ext cx="2238125" cy="619475"/>
            </a:xfrm>
            <a:custGeom>
              <a:avLst/>
              <a:gdLst/>
              <a:ahLst/>
              <a:cxnLst/>
              <a:rect l="l" t="t" r="r" b="b"/>
              <a:pathLst>
                <a:path w="89525" h="24779" extrusionOk="0">
                  <a:moveTo>
                    <a:pt x="50205" y="0"/>
                  </a:moveTo>
                  <a:cubicBezTo>
                    <a:pt x="31571" y="0"/>
                    <a:pt x="13128" y="7985"/>
                    <a:pt x="329" y="23299"/>
                  </a:cubicBezTo>
                  <a:cubicBezTo>
                    <a:pt x="1" y="23683"/>
                    <a:pt x="55" y="24285"/>
                    <a:pt x="439" y="24559"/>
                  </a:cubicBezTo>
                  <a:cubicBezTo>
                    <a:pt x="603" y="24723"/>
                    <a:pt x="822" y="24778"/>
                    <a:pt x="1041" y="24778"/>
                  </a:cubicBezTo>
                  <a:cubicBezTo>
                    <a:pt x="1260" y="24778"/>
                    <a:pt x="1534" y="24668"/>
                    <a:pt x="1698" y="24504"/>
                  </a:cubicBezTo>
                  <a:cubicBezTo>
                    <a:pt x="14191" y="9590"/>
                    <a:pt x="32153" y="1815"/>
                    <a:pt x="50288" y="1815"/>
                  </a:cubicBezTo>
                  <a:cubicBezTo>
                    <a:pt x="63320" y="1815"/>
                    <a:pt x="76442" y="5830"/>
                    <a:pt x="87687" y="14098"/>
                  </a:cubicBezTo>
                  <a:cubicBezTo>
                    <a:pt x="87865" y="14234"/>
                    <a:pt x="88048" y="14292"/>
                    <a:pt x="88223" y="14292"/>
                  </a:cubicBezTo>
                  <a:cubicBezTo>
                    <a:pt x="88960" y="14292"/>
                    <a:pt x="89525" y="13250"/>
                    <a:pt x="88727" y="12674"/>
                  </a:cubicBezTo>
                  <a:cubicBezTo>
                    <a:pt x="77147" y="4143"/>
                    <a:pt x="63626" y="0"/>
                    <a:pt x="50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4704025" y="549550"/>
              <a:ext cx="241775" cy="203425"/>
            </a:xfrm>
            <a:custGeom>
              <a:avLst/>
              <a:gdLst/>
              <a:ahLst/>
              <a:cxnLst/>
              <a:rect l="l" t="t" r="r" b="b"/>
              <a:pathLst>
                <a:path w="9671" h="8137" extrusionOk="0">
                  <a:moveTo>
                    <a:pt x="1303" y="1"/>
                  </a:moveTo>
                  <a:cubicBezTo>
                    <a:pt x="565" y="1"/>
                    <a:pt x="0" y="1043"/>
                    <a:pt x="798" y="1619"/>
                  </a:cubicBezTo>
                  <a:cubicBezTo>
                    <a:pt x="3372" y="3536"/>
                    <a:pt x="5782" y="5617"/>
                    <a:pt x="8082" y="7863"/>
                  </a:cubicBezTo>
                  <a:cubicBezTo>
                    <a:pt x="8246" y="8027"/>
                    <a:pt x="8465" y="8137"/>
                    <a:pt x="8685" y="8137"/>
                  </a:cubicBezTo>
                  <a:cubicBezTo>
                    <a:pt x="8958" y="8137"/>
                    <a:pt x="9177" y="8027"/>
                    <a:pt x="9342" y="7863"/>
                  </a:cubicBezTo>
                  <a:cubicBezTo>
                    <a:pt x="9670" y="7534"/>
                    <a:pt x="9670" y="6932"/>
                    <a:pt x="9342" y="6603"/>
                  </a:cubicBezTo>
                  <a:cubicBezTo>
                    <a:pt x="6987" y="4303"/>
                    <a:pt x="4522" y="2112"/>
                    <a:pt x="1838" y="195"/>
                  </a:cubicBezTo>
                  <a:cubicBezTo>
                    <a:pt x="1661" y="59"/>
                    <a:pt x="1477" y="1"/>
                    <a:pt x="1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5171700" y="1077775"/>
              <a:ext cx="242375" cy="1574350"/>
            </a:xfrm>
            <a:custGeom>
              <a:avLst/>
              <a:gdLst/>
              <a:ahLst/>
              <a:cxnLst/>
              <a:rect l="l" t="t" r="r" b="b"/>
              <a:pathLst>
                <a:path w="9695" h="62974" extrusionOk="0">
                  <a:moveTo>
                    <a:pt x="1014" y="1"/>
                  </a:moveTo>
                  <a:cubicBezTo>
                    <a:pt x="874" y="1"/>
                    <a:pt x="734" y="32"/>
                    <a:pt x="603" y="98"/>
                  </a:cubicBezTo>
                  <a:cubicBezTo>
                    <a:pt x="165" y="371"/>
                    <a:pt x="0" y="864"/>
                    <a:pt x="274" y="1357"/>
                  </a:cubicBezTo>
                  <a:cubicBezTo>
                    <a:pt x="5258" y="10559"/>
                    <a:pt x="7887" y="20910"/>
                    <a:pt x="7887" y="31481"/>
                  </a:cubicBezTo>
                  <a:lnTo>
                    <a:pt x="7887" y="62042"/>
                  </a:lnTo>
                  <a:cubicBezTo>
                    <a:pt x="7887" y="62535"/>
                    <a:pt x="8271" y="62974"/>
                    <a:pt x="8818" y="62974"/>
                  </a:cubicBezTo>
                  <a:cubicBezTo>
                    <a:pt x="9311" y="62974"/>
                    <a:pt x="9695" y="62535"/>
                    <a:pt x="9695" y="61988"/>
                  </a:cubicBezTo>
                  <a:lnTo>
                    <a:pt x="9695" y="31481"/>
                  </a:lnTo>
                  <a:cubicBezTo>
                    <a:pt x="9695" y="20636"/>
                    <a:pt x="7011" y="10011"/>
                    <a:pt x="1863" y="481"/>
                  </a:cubicBezTo>
                  <a:cubicBezTo>
                    <a:pt x="1670" y="174"/>
                    <a:pt x="1344" y="1"/>
                    <a:pt x="10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5168950" y="3860950"/>
              <a:ext cx="244500" cy="719075"/>
            </a:xfrm>
            <a:custGeom>
              <a:avLst/>
              <a:gdLst/>
              <a:ahLst/>
              <a:cxnLst/>
              <a:rect l="l" t="t" r="r" b="b"/>
              <a:pathLst>
                <a:path w="9780" h="28763" extrusionOk="0">
                  <a:moveTo>
                    <a:pt x="8808" y="1"/>
                  </a:moveTo>
                  <a:cubicBezTo>
                    <a:pt x="8350" y="1"/>
                    <a:pt x="7888" y="303"/>
                    <a:pt x="7888" y="940"/>
                  </a:cubicBezTo>
                  <a:cubicBezTo>
                    <a:pt x="7395" y="10196"/>
                    <a:pt x="4821" y="19287"/>
                    <a:pt x="329" y="27448"/>
                  </a:cubicBezTo>
                  <a:cubicBezTo>
                    <a:pt x="1" y="28051"/>
                    <a:pt x="439" y="28763"/>
                    <a:pt x="1096" y="28763"/>
                  </a:cubicBezTo>
                  <a:cubicBezTo>
                    <a:pt x="1425" y="28763"/>
                    <a:pt x="1753" y="28598"/>
                    <a:pt x="1918" y="28325"/>
                  </a:cubicBezTo>
                  <a:cubicBezTo>
                    <a:pt x="6518" y="19890"/>
                    <a:pt x="9147" y="10579"/>
                    <a:pt x="9695" y="994"/>
                  </a:cubicBezTo>
                  <a:cubicBezTo>
                    <a:pt x="9780" y="344"/>
                    <a:pt x="9296" y="1"/>
                    <a:pt x="88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3215550" y="5085250"/>
              <a:ext cx="1519175" cy="332750"/>
            </a:xfrm>
            <a:custGeom>
              <a:avLst/>
              <a:gdLst/>
              <a:ahLst/>
              <a:cxnLst/>
              <a:rect l="l" t="t" r="r" b="b"/>
              <a:pathLst>
                <a:path w="60767" h="13310" extrusionOk="0">
                  <a:moveTo>
                    <a:pt x="59424" y="0"/>
                  </a:moveTo>
                  <a:cubicBezTo>
                    <a:pt x="59260" y="0"/>
                    <a:pt x="59085" y="50"/>
                    <a:pt x="58913" y="165"/>
                  </a:cubicBezTo>
                  <a:cubicBezTo>
                    <a:pt x="48999" y="7121"/>
                    <a:pt x="37224" y="11064"/>
                    <a:pt x="25120" y="11448"/>
                  </a:cubicBezTo>
                  <a:cubicBezTo>
                    <a:pt x="24263" y="11484"/>
                    <a:pt x="23405" y="11503"/>
                    <a:pt x="22549" y="11503"/>
                  </a:cubicBezTo>
                  <a:cubicBezTo>
                    <a:pt x="15743" y="11503"/>
                    <a:pt x="8976" y="10351"/>
                    <a:pt x="2555" y="8162"/>
                  </a:cubicBezTo>
                  <a:lnTo>
                    <a:pt x="1569" y="7888"/>
                  </a:lnTo>
                  <a:cubicBezTo>
                    <a:pt x="1446" y="7838"/>
                    <a:pt x="1328" y="7816"/>
                    <a:pt x="1219" y="7816"/>
                  </a:cubicBezTo>
                  <a:cubicBezTo>
                    <a:pt x="360" y="7816"/>
                    <a:pt x="1" y="9197"/>
                    <a:pt x="1021" y="9586"/>
                  </a:cubicBezTo>
                  <a:lnTo>
                    <a:pt x="1952" y="9914"/>
                  </a:lnTo>
                  <a:cubicBezTo>
                    <a:pt x="5512" y="11119"/>
                    <a:pt x="9182" y="11995"/>
                    <a:pt x="12906" y="12543"/>
                  </a:cubicBezTo>
                  <a:cubicBezTo>
                    <a:pt x="16192" y="13036"/>
                    <a:pt x="19533" y="13310"/>
                    <a:pt x="22874" y="13310"/>
                  </a:cubicBezTo>
                  <a:cubicBezTo>
                    <a:pt x="23696" y="13310"/>
                    <a:pt x="24463" y="13310"/>
                    <a:pt x="25175" y="13255"/>
                  </a:cubicBezTo>
                  <a:cubicBezTo>
                    <a:pt x="37662" y="12817"/>
                    <a:pt x="49711" y="8819"/>
                    <a:pt x="59953" y="1644"/>
                  </a:cubicBezTo>
                  <a:cubicBezTo>
                    <a:pt x="60767" y="1102"/>
                    <a:pt x="60201" y="0"/>
                    <a:pt x="59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2160750" y="3119350"/>
              <a:ext cx="71225" cy="966375"/>
            </a:xfrm>
            <a:custGeom>
              <a:avLst/>
              <a:gdLst/>
              <a:ahLst/>
              <a:cxnLst/>
              <a:rect l="l" t="t" r="r" b="b"/>
              <a:pathLst>
                <a:path w="2849" h="38655" extrusionOk="0">
                  <a:moveTo>
                    <a:pt x="904" y="1"/>
                  </a:moveTo>
                  <a:cubicBezTo>
                    <a:pt x="479" y="1"/>
                    <a:pt x="55" y="288"/>
                    <a:pt x="0" y="863"/>
                  </a:cubicBezTo>
                  <a:lnTo>
                    <a:pt x="0" y="26879"/>
                  </a:lnTo>
                  <a:cubicBezTo>
                    <a:pt x="0" y="30604"/>
                    <a:pt x="329" y="34273"/>
                    <a:pt x="931" y="37943"/>
                  </a:cubicBezTo>
                  <a:cubicBezTo>
                    <a:pt x="986" y="38381"/>
                    <a:pt x="1369" y="38655"/>
                    <a:pt x="1807" y="38655"/>
                  </a:cubicBezTo>
                  <a:lnTo>
                    <a:pt x="2026" y="38655"/>
                  </a:lnTo>
                  <a:cubicBezTo>
                    <a:pt x="2519" y="38600"/>
                    <a:pt x="2848" y="38107"/>
                    <a:pt x="2738" y="37614"/>
                  </a:cubicBezTo>
                  <a:cubicBezTo>
                    <a:pt x="2136" y="34054"/>
                    <a:pt x="1807" y="30494"/>
                    <a:pt x="1807" y="26879"/>
                  </a:cubicBezTo>
                  <a:lnTo>
                    <a:pt x="1807" y="863"/>
                  </a:lnTo>
                  <a:cubicBezTo>
                    <a:pt x="1753" y="288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3034325" y="3862850"/>
              <a:ext cx="776375" cy="1384000"/>
            </a:xfrm>
            <a:custGeom>
              <a:avLst/>
              <a:gdLst/>
              <a:ahLst/>
              <a:cxnLst/>
              <a:rect l="l" t="t" r="r" b="b"/>
              <a:pathLst>
                <a:path w="31055" h="55360" extrusionOk="0">
                  <a:moveTo>
                    <a:pt x="30123" y="1"/>
                  </a:moveTo>
                  <a:cubicBezTo>
                    <a:pt x="29699" y="1"/>
                    <a:pt x="29274" y="288"/>
                    <a:pt x="29247" y="864"/>
                  </a:cubicBezTo>
                  <a:cubicBezTo>
                    <a:pt x="29247" y="17623"/>
                    <a:pt x="22620" y="33726"/>
                    <a:pt x="10680" y="45611"/>
                  </a:cubicBezTo>
                  <a:cubicBezTo>
                    <a:pt x="7668" y="48623"/>
                    <a:pt x="4327" y="51361"/>
                    <a:pt x="767" y="53717"/>
                  </a:cubicBezTo>
                  <a:cubicBezTo>
                    <a:pt x="0" y="54209"/>
                    <a:pt x="329" y="55360"/>
                    <a:pt x="1260" y="55360"/>
                  </a:cubicBezTo>
                  <a:cubicBezTo>
                    <a:pt x="1424" y="55360"/>
                    <a:pt x="1588" y="55305"/>
                    <a:pt x="1753" y="55195"/>
                  </a:cubicBezTo>
                  <a:cubicBezTo>
                    <a:pt x="5422" y="52785"/>
                    <a:pt x="8818" y="49937"/>
                    <a:pt x="11940" y="46870"/>
                  </a:cubicBezTo>
                  <a:cubicBezTo>
                    <a:pt x="24208" y="34657"/>
                    <a:pt x="31054" y="18116"/>
                    <a:pt x="31000" y="864"/>
                  </a:cubicBezTo>
                  <a:cubicBezTo>
                    <a:pt x="30972" y="288"/>
                    <a:pt x="30548" y="1"/>
                    <a:pt x="30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3034325" y="3212475"/>
              <a:ext cx="776375" cy="2034375"/>
            </a:xfrm>
            <a:custGeom>
              <a:avLst/>
              <a:gdLst/>
              <a:ahLst/>
              <a:cxnLst/>
              <a:rect l="l" t="t" r="r" b="b"/>
              <a:pathLst>
                <a:path w="31055" h="81375" extrusionOk="0">
                  <a:moveTo>
                    <a:pt x="30123" y="0"/>
                  </a:moveTo>
                  <a:cubicBezTo>
                    <a:pt x="29699" y="0"/>
                    <a:pt x="29274" y="288"/>
                    <a:pt x="29247" y="863"/>
                  </a:cubicBezTo>
                  <a:lnTo>
                    <a:pt x="29247" y="26879"/>
                  </a:lnTo>
                  <a:cubicBezTo>
                    <a:pt x="29247" y="43638"/>
                    <a:pt x="22620" y="59741"/>
                    <a:pt x="10680" y="71626"/>
                  </a:cubicBezTo>
                  <a:cubicBezTo>
                    <a:pt x="7668" y="74638"/>
                    <a:pt x="4327" y="77376"/>
                    <a:pt x="767" y="79732"/>
                  </a:cubicBezTo>
                  <a:cubicBezTo>
                    <a:pt x="0" y="80224"/>
                    <a:pt x="329" y="81375"/>
                    <a:pt x="1260" y="81375"/>
                  </a:cubicBezTo>
                  <a:cubicBezTo>
                    <a:pt x="1424" y="81375"/>
                    <a:pt x="1588" y="81320"/>
                    <a:pt x="1753" y="81210"/>
                  </a:cubicBezTo>
                  <a:cubicBezTo>
                    <a:pt x="5422" y="78800"/>
                    <a:pt x="8818" y="75952"/>
                    <a:pt x="11940" y="72885"/>
                  </a:cubicBezTo>
                  <a:cubicBezTo>
                    <a:pt x="24208" y="60672"/>
                    <a:pt x="31054" y="44131"/>
                    <a:pt x="31000" y="26879"/>
                  </a:cubicBezTo>
                  <a:lnTo>
                    <a:pt x="31000" y="863"/>
                  </a:lnTo>
                  <a:cubicBezTo>
                    <a:pt x="30972" y="288"/>
                    <a:pt x="30548" y="0"/>
                    <a:pt x="30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3220525" y="3945025"/>
              <a:ext cx="780500" cy="1389450"/>
            </a:xfrm>
            <a:custGeom>
              <a:avLst/>
              <a:gdLst/>
              <a:ahLst/>
              <a:cxnLst/>
              <a:rect l="l" t="t" r="r" b="b"/>
              <a:pathLst>
                <a:path w="31220" h="55578" extrusionOk="0">
                  <a:moveTo>
                    <a:pt x="30261" y="0"/>
                  </a:moveTo>
                  <a:cubicBezTo>
                    <a:pt x="29836" y="0"/>
                    <a:pt x="29412" y="288"/>
                    <a:pt x="29357" y="863"/>
                  </a:cubicBezTo>
                  <a:cubicBezTo>
                    <a:pt x="29412" y="17622"/>
                    <a:pt x="22730" y="33725"/>
                    <a:pt x="10845" y="45555"/>
                  </a:cubicBezTo>
                  <a:cubicBezTo>
                    <a:pt x="7668" y="48677"/>
                    <a:pt x="4273" y="51470"/>
                    <a:pt x="548" y="53880"/>
                  </a:cubicBezTo>
                  <a:cubicBezTo>
                    <a:pt x="110" y="54154"/>
                    <a:pt x="1" y="54756"/>
                    <a:pt x="275" y="55140"/>
                  </a:cubicBezTo>
                  <a:cubicBezTo>
                    <a:pt x="439" y="55414"/>
                    <a:pt x="713" y="55578"/>
                    <a:pt x="1041" y="55578"/>
                  </a:cubicBezTo>
                  <a:cubicBezTo>
                    <a:pt x="1206" y="55578"/>
                    <a:pt x="1370" y="55523"/>
                    <a:pt x="1534" y="55414"/>
                  </a:cubicBezTo>
                  <a:cubicBezTo>
                    <a:pt x="5313" y="52949"/>
                    <a:pt x="8873" y="50046"/>
                    <a:pt x="12105" y="46869"/>
                  </a:cubicBezTo>
                  <a:cubicBezTo>
                    <a:pt x="24318" y="34656"/>
                    <a:pt x="31219" y="18115"/>
                    <a:pt x="31165" y="863"/>
                  </a:cubicBezTo>
                  <a:cubicBezTo>
                    <a:pt x="31110" y="288"/>
                    <a:pt x="30685" y="0"/>
                    <a:pt x="30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3918850" y="3310700"/>
              <a:ext cx="293025" cy="1655450"/>
            </a:xfrm>
            <a:custGeom>
              <a:avLst/>
              <a:gdLst/>
              <a:ahLst/>
              <a:cxnLst/>
              <a:rect l="l" t="t" r="r" b="b"/>
              <a:pathLst>
                <a:path w="11721" h="66218" extrusionOk="0">
                  <a:moveTo>
                    <a:pt x="10845" y="1"/>
                  </a:moveTo>
                  <a:cubicBezTo>
                    <a:pt x="10420" y="1"/>
                    <a:pt x="9996" y="275"/>
                    <a:pt x="9968" y="822"/>
                  </a:cubicBezTo>
                  <a:lnTo>
                    <a:pt x="9968" y="26893"/>
                  </a:lnTo>
                  <a:cubicBezTo>
                    <a:pt x="9968" y="42283"/>
                    <a:pt x="6846" y="54333"/>
                    <a:pt x="219" y="64849"/>
                  </a:cubicBezTo>
                  <a:cubicBezTo>
                    <a:pt x="0" y="65232"/>
                    <a:pt x="110" y="65780"/>
                    <a:pt x="548" y="66053"/>
                  </a:cubicBezTo>
                  <a:cubicBezTo>
                    <a:pt x="657" y="66163"/>
                    <a:pt x="822" y="66218"/>
                    <a:pt x="986" y="66218"/>
                  </a:cubicBezTo>
                  <a:cubicBezTo>
                    <a:pt x="1315" y="66218"/>
                    <a:pt x="1589" y="66053"/>
                    <a:pt x="1753" y="65780"/>
                  </a:cubicBezTo>
                  <a:cubicBezTo>
                    <a:pt x="8599" y="54990"/>
                    <a:pt x="11721" y="42612"/>
                    <a:pt x="11721" y="26893"/>
                  </a:cubicBezTo>
                  <a:lnTo>
                    <a:pt x="11721" y="822"/>
                  </a:lnTo>
                  <a:cubicBezTo>
                    <a:pt x="11694" y="275"/>
                    <a:pt x="11269" y="1"/>
                    <a:pt x="10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3816150" y="3513350"/>
              <a:ext cx="603850" cy="1903300"/>
            </a:xfrm>
            <a:custGeom>
              <a:avLst/>
              <a:gdLst/>
              <a:ahLst/>
              <a:cxnLst/>
              <a:rect l="l" t="t" r="r" b="b"/>
              <a:pathLst>
                <a:path w="24154" h="76132" extrusionOk="0">
                  <a:moveTo>
                    <a:pt x="23195" y="1"/>
                  </a:moveTo>
                  <a:cubicBezTo>
                    <a:pt x="22771" y="1"/>
                    <a:pt x="22346" y="275"/>
                    <a:pt x="22292" y="822"/>
                  </a:cubicBezTo>
                  <a:lnTo>
                    <a:pt x="22292" y="26893"/>
                  </a:lnTo>
                  <a:cubicBezTo>
                    <a:pt x="22346" y="43653"/>
                    <a:pt x="15665" y="59755"/>
                    <a:pt x="3780" y="71585"/>
                  </a:cubicBezTo>
                  <a:cubicBezTo>
                    <a:pt x="2739" y="72626"/>
                    <a:pt x="1698" y="73612"/>
                    <a:pt x="603" y="74543"/>
                  </a:cubicBezTo>
                  <a:cubicBezTo>
                    <a:pt x="0" y="75090"/>
                    <a:pt x="384" y="76131"/>
                    <a:pt x="1205" y="76131"/>
                  </a:cubicBezTo>
                  <a:cubicBezTo>
                    <a:pt x="1424" y="76131"/>
                    <a:pt x="1644" y="76076"/>
                    <a:pt x="1808" y="75912"/>
                  </a:cubicBezTo>
                  <a:cubicBezTo>
                    <a:pt x="2903" y="74926"/>
                    <a:pt x="3999" y="73940"/>
                    <a:pt x="5039" y="72900"/>
                  </a:cubicBezTo>
                  <a:cubicBezTo>
                    <a:pt x="17308" y="60686"/>
                    <a:pt x="24154" y="44145"/>
                    <a:pt x="24099" y="26893"/>
                  </a:cubicBezTo>
                  <a:lnTo>
                    <a:pt x="24099" y="822"/>
                  </a:lnTo>
                  <a:cubicBezTo>
                    <a:pt x="24044" y="275"/>
                    <a:pt x="23620" y="1"/>
                    <a:pt x="23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4233775" y="3651650"/>
              <a:ext cx="399825" cy="1695150"/>
            </a:xfrm>
            <a:custGeom>
              <a:avLst/>
              <a:gdLst/>
              <a:ahLst/>
              <a:cxnLst/>
              <a:rect l="l" t="t" r="r" b="b"/>
              <a:pathLst>
                <a:path w="15993" h="67806" extrusionOk="0">
                  <a:moveTo>
                    <a:pt x="15089" y="1"/>
                  </a:moveTo>
                  <a:cubicBezTo>
                    <a:pt x="14665" y="1"/>
                    <a:pt x="14240" y="274"/>
                    <a:pt x="14186" y="822"/>
                  </a:cubicBezTo>
                  <a:lnTo>
                    <a:pt x="14186" y="26838"/>
                  </a:lnTo>
                  <a:cubicBezTo>
                    <a:pt x="14186" y="41188"/>
                    <a:pt x="9311" y="55154"/>
                    <a:pt x="329" y="66382"/>
                  </a:cubicBezTo>
                  <a:cubicBezTo>
                    <a:pt x="0" y="66765"/>
                    <a:pt x="110" y="67313"/>
                    <a:pt x="493" y="67642"/>
                  </a:cubicBezTo>
                  <a:cubicBezTo>
                    <a:pt x="657" y="67751"/>
                    <a:pt x="822" y="67806"/>
                    <a:pt x="1041" y="67806"/>
                  </a:cubicBezTo>
                  <a:cubicBezTo>
                    <a:pt x="1315" y="67806"/>
                    <a:pt x="1589" y="67696"/>
                    <a:pt x="1753" y="67477"/>
                  </a:cubicBezTo>
                  <a:cubicBezTo>
                    <a:pt x="10954" y="55921"/>
                    <a:pt x="15993" y="41626"/>
                    <a:pt x="15993" y="26838"/>
                  </a:cubicBezTo>
                  <a:lnTo>
                    <a:pt x="15993" y="822"/>
                  </a:lnTo>
                  <a:cubicBezTo>
                    <a:pt x="15938" y="274"/>
                    <a:pt x="15514" y="1"/>
                    <a:pt x="15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4686975" y="3624275"/>
              <a:ext cx="134225" cy="1506200"/>
            </a:xfrm>
            <a:custGeom>
              <a:avLst/>
              <a:gdLst/>
              <a:ahLst/>
              <a:cxnLst/>
              <a:rect l="l" t="t" r="r" b="b"/>
              <a:pathLst>
                <a:path w="5369" h="60248" extrusionOk="0">
                  <a:moveTo>
                    <a:pt x="4444" y="0"/>
                  </a:moveTo>
                  <a:cubicBezTo>
                    <a:pt x="4013" y="0"/>
                    <a:pt x="3588" y="274"/>
                    <a:pt x="3561" y="822"/>
                  </a:cubicBezTo>
                  <a:lnTo>
                    <a:pt x="3561" y="38668"/>
                  </a:lnTo>
                  <a:cubicBezTo>
                    <a:pt x="3561" y="45624"/>
                    <a:pt x="2411" y="52525"/>
                    <a:pt x="165" y="59097"/>
                  </a:cubicBezTo>
                  <a:cubicBezTo>
                    <a:pt x="1" y="59535"/>
                    <a:pt x="275" y="60083"/>
                    <a:pt x="768" y="60247"/>
                  </a:cubicBezTo>
                  <a:lnTo>
                    <a:pt x="1042" y="60247"/>
                  </a:lnTo>
                  <a:cubicBezTo>
                    <a:pt x="1425" y="60247"/>
                    <a:pt x="1754" y="60028"/>
                    <a:pt x="1863" y="59699"/>
                  </a:cubicBezTo>
                  <a:cubicBezTo>
                    <a:pt x="4163" y="52908"/>
                    <a:pt x="5368" y="45788"/>
                    <a:pt x="5368" y="38668"/>
                  </a:cubicBezTo>
                  <a:lnTo>
                    <a:pt x="5368" y="822"/>
                  </a:lnTo>
                  <a:cubicBezTo>
                    <a:pt x="5314" y="274"/>
                    <a:pt x="4875" y="0"/>
                    <a:pt x="4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2574250" y="706400"/>
              <a:ext cx="2427675" cy="4213200"/>
            </a:xfrm>
            <a:custGeom>
              <a:avLst/>
              <a:gdLst/>
              <a:ahLst/>
              <a:cxnLst/>
              <a:rect l="l" t="t" r="r" b="b"/>
              <a:pathLst>
                <a:path w="97107" h="168528" extrusionOk="0">
                  <a:moveTo>
                    <a:pt x="48526" y="0"/>
                  </a:moveTo>
                  <a:cubicBezTo>
                    <a:pt x="21744" y="0"/>
                    <a:pt x="0" y="21744"/>
                    <a:pt x="0" y="48581"/>
                  </a:cubicBezTo>
                  <a:lnTo>
                    <a:pt x="0" y="124931"/>
                  </a:lnTo>
                  <a:cubicBezTo>
                    <a:pt x="0" y="125533"/>
                    <a:pt x="452" y="125834"/>
                    <a:pt x="904" y="125834"/>
                  </a:cubicBezTo>
                  <a:cubicBezTo>
                    <a:pt x="1356" y="125834"/>
                    <a:pt x="1808" y="125533"/>
                    <a:pt x="1808" y="124931"/>
                  </a:cubicBezTo>
                  <a:lnTo>
                    <a:pt x="1808" y="48581"/>
                  </a:lnTo>
                  <a:cubicBezTo>
                    <a:pt x="1808" y="22730"/>
                    <a:pt x="22730" y="1808"/>
                    <a:pt x="48526" y="1808"/>
                  </a:cubicBezTo>
                  <a:cubicBezTo>
                    <a:pt x="74378" y="1808"/>
                    <a:pt x="95300" y="22730"/>
                    <a:pt x="95300" y="48581"/>
                  </a:cubicBezTo>
                  <a:lnTo>
                    <a:pt x="95300" y="155383"/>
                  </a:lnTo>
                  <a:cubicBezTo>
                    <a:pt x="95300" y="159436"/>
                    <a:pt x="94916" y="163489"/>
                    <a:pt x="94149" y="167487"/>
                  </a:cubicBezTo>
                  <a:cubicBezTo>
                    <a:pt x="94040" y="167980"/>
                    <a:pt x="94368" y="168418"/>
                    <a:pt x="94807" y="168528"/>
                  </a:cubicBezTo>
                  <a:lnTo>
                    <a:pt x="94971" y="168528"/>
                  </a:lnTo>
                  <a:cubicBezTo>
                    <a:pt x="95464" y="168528"/>
                    <a:pt x="95847" y="168254"/>
                    <a:pt x="95902" y="167816"/>
                  </a:cubicBezTo>
                  <a:cubicBezTo>
                    <a:pt x="96724" y="163708"/>
                    <a:pt x="97107" y="159545"/>
                    <a:pt x="97107" y="155383"/>
                  </a:cubicBezTo>
                  <a:lnTo>
                    <a:pt x="97107" y="48581"/>
                  </a:lnTo>
                  <a:cubicBezTo>
                    <a:pt x="97107" y="21744"/>
                    <a:pt x="75363" y="0"/>
                    <a:pt x="48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2812500" y="4858700"/>
              <a:ext cx="317500" cy="252600"/>
            </a:xfrm>
            <a:custGeom>
              <a:avLst/>
              <a:gdLst/>
              <a:ahLst/>
              <a:cxnLst/>
              <a:rect l="l" t="t" r="r" b="b"/>
              <a:pathLst>
                <a:path w="12700" h="10104" extrusionOk="0">
                  <a:moveTo>
                    <a:pt x="11427" y="0"/>
                  </a:moveTo>
                  <a:cubicBezTo>
                    <a:pt x="11231" y="0"/>
                    <a:pt x="11028" y="73"/>
                    <a:pt x="10845" y="245"/>
                  </a:cubicBezTo>
                  <a:cubicBezTo>
                    <a:pt x="7778" y="3312"/>
                    <a:pt x="4437" y="6050"/>
                    <a:pt x="822" y="8406"/>
                  </a:cubicBezTo>
                  <a:cubicBezTo>
                    <a:pt x="0" y="8844"/>
                    <a:pt x="329" y="10103"/>
                    <a:pt x="1260" y="10103"/>
                  </a:cubicBezTo>
                  <a:cubicBezTo>
                    <a:pt x="1424" y="10103"/>
                    <a:pt x="1589" y="10049"/>
                    <a:pt x="1753" y="9939"/>
                  </a:cubicBezTo>
                  <a:cubicBezTo>
                    <a:pt x="5477" y="7529"/>
                    <a:pt x="8928" y="4681"/>
                    <a:pt x="12104" y="1559"/>
                  </a:cubicBezTo>
                  <a:cubicBezTo>
                    <a:pt x="12700" y="879"/>
                    <a:pt x="12107" y="0"/>
                    <a:pt x="11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3534075" y="3075550"/>
              <a:ext cx="57550" cy="886950"/>
            </a:xfrm>
            <a:custGeom>
              <a:avLst/>
              <a:gdLst/>
              <a:ahLst/>
              <a:cxnLst/>
              <a:rect l="l" t="t" r="r" b="b"/>
              <a:pathLst>
                <a:path w="2302" h="35478" extrusionOk="0">
                  <a:moveTo>
                    <a:pt x="1425" y="0"/>
                  </a:moveTo>
                  <a:cubicBezTo>
                    <a:pt x="1000" y="0"/>
                    <a:pt x="576" y="288"/>
                    <a:pt x="549" y="863"/>
                  </a:cubicBezTo>
                  <a:lnTo>
                    <a:pt x="549" y="26879"/>
                  </a:lnTo>
                  <a:cubicBezTo>
                    <a:pt x="494" y="29398"/>
                    <a:pt x="330" y="31917"/>
                    <a:pt x="56" y="34492"/>
                  </a:cubicBezTo>
                  <a:cubicBezTo>
                    <a:pt x="1" y="34930"/>
                    <a:pt x="330" y="35423"/>
                    <a:pt x="822" y="35477"/>
                  </a:cubicBezTo>
                  <a:lnTo>
                    <a:pt x="932" y="35477"/>
                  </a:lnTo>
                  <a:cubicBezTo>
                    <a:pt x="1425" y="35477"/>
                    <a:pt x="1808" y="35149"/>
                    <a:pt x="1863" y="34656"/>
                  </a:cubicBezTo>
                  <a:cubicBezTo>
                    <a:pt x="2192" y="32082"/>
                    <a:pt x="2301" y="29453"/>
                    <a:pt x="2301" y="26879"/>
                  </a:cubicBezTo>
                  <a:lnTo>
                    <a:pt x="2301" y="863"/>
                  </a:lnTo>
                  <a:cubicBezTo>
                    <a:pt x="2274" y="288"/>
                    <a:pt x="1849" y="0"/>
                    <a:pt x="1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2639975" y="2951975"/>
              <a:ext cx="746250" cy="2014175"/>
            </a:xfrm>
            <a:custGeom>
              <a:avLst/>
              <a:gdLst/>
              <a:ahLst/>
              <a:cxnLst/>
              <a:rect l="l" t="t" r="r" b="b"/>
              <a:pathLst>
                <a:path w="29850" h="80567" extrusionOk="0">
                  <a:moveTo>
                    <a:pt x="28926" y="0"/>
                  </a:moveTo>
                  <a:cubicBezTo>
                    <a:pt x="28494" y="0"/>
                    <a:pt x="28070" y="274"/>
                    <a:pt x="28042" y="822"/>
                  </a:cubicBezTo>
                  <a:lnTo>
                    <a:pt x="28042" y="26892"/>
                  </a:lnTo>
                  <a:cubicBezTo>
                    <a:pt x="28042" y="43652"/>
                    <a:pt x="21415" y="59754"/>
                    <a:pt x="9476" y="71585"/>
                  </a:cubicBezTo>
                  <a:cubicBezTo>
                    <a:pt x="6792" y="74268"/>
                    <a:pt x="3834" y="76733"/>
                    <a:pt x="712" y="78924"/>
                  </a:cubicBezTo>
                  <a:cubicBezTo>
                    <a:pt x="0" y="79417"/>
                    <a:pt x="329" y="80567"/>
                    <a:pt x="1260" y="80567"/>
                  </a:cubicBezTo>
                  <a:cubicBezTo>
                    <a:pt x="1424" y="80567"/>
                    <a:pt x="1589" y="80512"/>
                    <a:pt x="1753" y="80402"/>
                  </a:cubicBezTo>
                  <a:cubicBezTo>
                    <a:pt x="4984" y="78157"/>
                    <a:pt x="7997" y="75638"/>
                    <a:pt x="10790" y="72899"/>
                  </a:cubicBezTo>
                  <a:cubicBezTo>
                    <a:pt x="23004" y="60685"/>
                    <a:pt x="29850" y="44145"/>
                    <a:pt x="29850" y="26892"/>
                  </a:cubicBezTo>
                  <a:lnTo>
                    <a:pt x="29850" y="822"/>
                  </a:lnTo>
                  <a:cubicBezTo>
                    <a:pt x="29795" y="274"/>
                    <a:pt x="29357" y="0"/>
                    <a:pt x="28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7" name="Google Shape;567;p28"/>
            <p:cNvSpPr/>
            <p:nvPr/>
          </p:nvSpPr>
          <p:spPr>
            <a:xfrm>
              <a:off x="2479775" y="3406550"/>
              <a:ext cx="722975" cy="1377500"/>
            </a:xfrm>
            <a:custGeom>
              <a:avLst/>
              <a:gdLst/>
              <a:ahLst/>
              <a:cxnLst/>
              <a:rect l="l" t="t" r="r" b="b"/>
              <a:pathLst>
                <a:path w="28919" h="55100" extrusionOk="0">
                  <a:moveTo>
                    <a:pt x="27960" y="1"/>
                  </a:moveTo>
                  <a:cubicBezTo>
                    <a:pt x="27481" y="1"/>
                    <a:pt x="27002" y="329"/>
                    <a:pt x="27057" y="987"/>
                  </a:cubicBezTo>
                  <a:lnTo>
                    <a:pt x="27057" y="2137"/>
                  </a:lnTo>
                  <a:cubicBezTo>
                    <a:pt x="27111" y="18896"/>
                    <a:pt x="20429" y="34999"/>
                    <a:pt x="8490" y="46829"/>
                  </a:cubicBezTo>
                  <a:cubicBezTo>
                    <a:pt x="6080" y="49239"/>
                    <a:pt x="3451" y="51485"/>
                    <a:pt x="712" y="53511"/>
                  </a:cubicBezTo>
                  <a:cubicBezTo>
                    <a:pt x="0" y="54004"/>
                    <a:pt x="329" y="55099"/>
                    <a:pt x="1205" y="55099"/>
                  </a:cubicBezTo>
                  <a:cubicBezTo>
                    <a:pt x="1424" y="55099"/>
                    <a:pt x="1589" y="55045"/>
                    <a:pt x="1753" y="54935"/>
                  </a:cubicBezTo>
                  <a:cubicBezTo>
                    <a:pt x="4601" y="52909"/>
                    <a:pt x="7285" y="50608"/>
                    <a:pt x="9804" y="48089"/>
                  </a:cubicBezTo>
                  <a:cubicBezTo>
                    <a:pt x="22018" y="35930"/>
                    <a:pt x="28864" y="19389"/>
                    <a:pt x="28864" y="2137"/>
                  </a:cubicBezTo>
                  <a:lnTo>
                    <a:pt x="28864" y="987"/>
                  </a:lnTo>
                  <a:cubicBezTo>
                    <a:pt x="28919" y="329"/>
                    <a:pt x="28439" y="1"/>
                    <a:pt x="27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2"/>
          <p:cNvSpPr txBox="1">
            <a:spLocks noGrp="1"/>
          </p:cNvSpPr>
          <p:nvPr>
            <p:ph type="ctrTitle"/>
          </p:nvPr>
        </p:nvSpPr>
        <p:spPr>
          <a:xfrm>
            <a:off x="2108776" y="1758272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/>
              <a:t>Mean (Average)</a:t>
            </a:r>
            <a:endParaRPr sz="3600" dirty="0"/>
          </a:p>
        </p:txBody>
      </p:sp>
      <p:sp>
        <p:nvSpPr>
          <p:cNvPr id="689" name="Google Shape;689;p32"/>
          <p:cNvSpPr txBox="1">
            <a:spLocks noGrp="1"/>
          </p:cNvSpPr>
          <p:nvPr>
            <p:ph type="subTitle" idx="1"/>
          </p:nvPr>
        </p:nvSpPr>
        <p:spPr>
          <a:xfrm>
            <a:off x="1317351" y="2665425"/>
            <a:ext cx="4249807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Add all the numbers, then divide by how many numbers there are.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Example: (2 + 3 + 5 + 7 + 9) ÷ 5 = 5.2</a:t>
            </a:r>
            <a:endParaRPr sz="1600" dirty="0"/>
          </a:p>
        </p:txBody>
      </p:sp>
      <p:sp>
        <p:nvSpPr>
          <p:cNvPr id="690" name="Google Shape;690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2"/>
          <p:cNvSpPr txBox="1">
            <a:spLocks noGrp="1"/>
          </p:cNvSpPr>
          <p:nvPr>
            <p:ph type="title" idx="2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92" name="Google Shape;692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4" name="Google Shape;694;p32"/>
          <p:cNvCxnSpPr>
            <a:stCxn id="690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PROBLEM</a:t>
            </a:r>
            <a:endParaRPr/>
          </a:p>
        </p:txBody>
      </p:sp>
      <p:sp>
        <p:nvSpPr>
          <p:cNvPr id="573" name="Google Shape;573;p29"/>
          <p:cNvSpPr txBox="1">
            <a:spLocks noGrp="1"/>
          </p:cNvSpPr>
          <p:nvPr>
            <p:ph type="ctrTitle"/>
          </p:nvPr>
        </p:nvSpPr>
        <p:spPr>
          <a:xfrm>
            <a:off x="931234" y="1196026"/>
            <a:ext cx="140901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Median</a:t>
            </a:r>
            <a:endParaRPr dirty="0"/>
          </a:p>
        </p:txBody>
      </p:sp>
      <p:sp>
        <p:nvSpPr>
          <p:cNvPr id="574" name="Google Shape;574;p29"/>
          <p:cNvSpPr txBox="1">
            <a:spLocks noGrp="1"/>
          </p:cNvSpPr>
          <p:nvPr>
            <p:ph type="subTitle" idx="1"/>
          </p:nvPr>
        </p:nvSpPr>
        <p:spPr>
          <a:xfrm>
            <a:off x="931245" y="1684093"/>
            <a:ext cx="2896489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middle number when numbers are arranged in order.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 </a:t>
            </a:r>
            <a:r>
              <a:rPr lang="en-US" dirty="0" err="1"/>
              <a:t>xample</a:t>
            </a:r>
            <a:r>
              <a:rPr lang="en-US" dirty="0"/>
              <a:t>: In (2, 3, 5, 7, 9), the median is 5.</a:t>
            </a:r>
            <a:endParaRPr dirty="0"/>
          </a:p>
        </p:txBody>
      </p:sp>
      <p:sp>
        <p:nvSpPr>
          <p:cNvPr id="575" name="Google Shape;575;p29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Mode</a:t>
            </a:r>
            <a:endParaRPr dirty="0"/>
          </a:p>
        </p:txBody>
      </p:sp>
      <p:sp>
        <p:nvSpPr>
          <p:cNvPr id="576" name="Google Shape;576;p29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number that appears most often.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Example: In (2, 2, 3, 5, 9), the mode is 2.</a:t>
            </a:r>
            <a:endParaRPr dirty="0"/>
          </a:p>
        </p:txBody>
      </p:sp>
      <p:grpSp>
        <p:nvGrpSpPr>
          <p:cNvPr id="577" name="Google Shape;577;p29"/>
          <p:cNvGrpSpPr/>
          <p:nvPr/>
        </p:nvGrpSpPr>
        <p:grpSpPr>
          <a:xfrm>
            <a:off x="2466797" y="2837754"/>
            <a:ext cx="4594825" cy="1842617"/>
            <a:chOff x="3834069" y="2439811"/>
            <a:chExt cx="2413629" cy="967914"/>
          </a:xfrm>
        </p:grpSpPr>
        <p:grpSp>
          <p:nvGrpSpPr>
            <p:cNvPr id="578" name="Google Shape;578;p29"/>
            <p:cNvGrpSpPr/>
            <p:nvPr/>
          </p:nvGrpSpPr>
          <p:grpSpPr>
            <a:xfrm>
              <a:off x="4960453" y="2469658"/>
              <a:ext cx="1287244" cy="885527"/>
              <a:chOff x="4960453" y="2469658"/>
              <a:chExt cx="1287244" cy="885527"/>
            </a:xfrm>
          </p:grpSpPr>
          <p:sp>
            <p:nvSpPr>
              <p:cNvPr id="579" name="Google Shape;579;p29"/>
              <p:cNvSpPr/>
              <p:nvPr/>
            </p:nvSpPr>
            <p:spPr>
              <a:xfrm>
                <a:off x="4960453" y="3257061"/>
                <a:ext cx="128724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1" y="6286"/>
                    </a:lnTo>
                    <a:lnTo>
                      <a:pt x="42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9"/>
              <p:cNvSpPr/>
              <p:nvPr/>
            </p:nvSpPr>
            <p:spPr>
              <a:xfrm>
                <a:off x="4960454" y="3099580"/>
                <a:ext cx="1051349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42851" y="6285"/>
                    </a:lnTo>
                    <a:lnTo>
                      <a:pt x="4285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9"/>
              <p:cNvSpPr/>
              <p:nvPr/>
            </p:nvSpPr>
            <p:spPr>
              <a:xfrm>
                <a:off x="4960455" y="2942094"/>
                <a:ext cx="66890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1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1" y="6286"/>
                    </a:lnTo>
                    <a:lnTo>
                      <a:pt x="4285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9"/>
              <p:cNvSpPr/>
              <p:nvPr/>
            </p:nvSpPr>
            <p:spPr>
              <a:xfrm>
                <a:off x="4960455" y="2784621"/>
                <a:ext cx="618094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39596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39596" y="6285"/>
                    </a:lnTo>
                    <a:lnTo>
                      <a:pt x="395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9"/>
              <p:cNvSpPr/>
              <p:nvPr/>
            </p:nvSpPr>
            <p:spPr>
              <a:xfrm>
                <a:off x="4960455" y="2627131"/>
                <a:ext cx="516519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33089" h="6287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33089" y="6286"/>
                    </a:lnTo>
                    <a:lnTo>
                      <a:pt x="3308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29"/>
              <p:cNvSpPr/>
              <p:nvPr/>
            </p:nvSpPr>
            <p:spPr>
              <a:xfrm>
                <a:off x="4960455" y="2469658"/>
                <a:ext cx="313293" cy="98078"/>
              </a:xfrm>
              <a:custGeom>
                <a:avLst/>
                <a:gdLst/>
                <a:ahLst/>
                <a:cxnLst/>
                <a:rect l="l" t="t" r="r" b="b"/>
                <a:pathLst>
                  <a:path w="20070" h="6283" extrusionOk="0">
                    <a:moveTo>
                      <a:pt x="0" y="1"/>
                    </a:moveTo>
                    <a:lnTo>
                      <a:pt x="0" y="6283"/>
                    </a:lnTo>
                    <a:lnTo>
                      <a:pt x="20069" y="6283"/>
                    </a:lnTo>
                    <a:lnTo>
                      <a:pt x="200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5" name="Google Shape;585;p29"/>
            <p:cNvGrpSpPr/>
            <p:nvPr/>
          </p:nvGrpSpPr>
          <p:grpSpPr>
            <a:xfrm>
              <a:off x="3834069" y="2469658"/>
              <a:ext cx="1129846" cy="885527"/>
              <a:chOff x="3834069" y="2469658"/>
              <a:chExt cx="1129846" cy="885527"/>
            </a:xfrm>
          </p:grpSpPr>
          <p:sp>
            <p:nvSpPr>
              <p:cNvPr id="586" name="Google Shape;586;p29"/>
              <p:cNvSpPr/>
              <p:nvPr/>
            </p:nvSpPr>
            <p:spPr>
              <a:xfrm>
                <a:off x="3834069" y="3257061"/>
                <a:ext cx="1129846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4" y="6286"/>
                    </a:lnTo>
                    <a:lnTo>
                      <a:pt x="428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9"/>
              <p:cNvSpPr/>
              <p:nvPr/>
            </p:nvSpPr>
            <p:spPr>
              <a:xfrm>
                <a:off x="4093459" y="3099580"/>
                <a:ext cx="870365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42854" y="6285"/>
                    </a:lnTo>
                    <a:lnTo>
                      <a:pt x="42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9"/>
              <p:cNvSpPr/>
              <p:nvPr/>
            </p:nvSpPr>
            <p:spPr>
              <a:xfrm>
                <a:off x="4294923" y="2942094"/>
                <a:ext cx="668951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42854" h="6286" extrusionOk="0">
                    <a:moveTo>
                      <a:pt x="0" y="1"/>
                    </a:moveTo>
                    <a:lnTo>
                      <a:pt x="0" y="6286"/>
                    </a:lnTo>
                    <a:lnTo>
                      <a:pt x="42854" y="6286"/>
                    </a:lnTo>
                    <a:lnTo>
                      <a:pt x="428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9"/>
              <p:cNvSpPr/>
              <p:nvPr/>
            </p:nvSpPr>
            <p:spPr>
              <a:xfrm>
                <a:off x="4447355" y="2784621"/>
                <a:ext cx="516519" cy="98124"/>
              </a:xfrm>
              <a:custGeom>
                <a:avLst/>
                <a:gdLst/>
                <a:ahLst/>
                <a:cxnLst/>
                <a:rect l="l" t="t" r="r" b="b"/>
                <a:pathLst>
                  <a:path w="33089" h="6286" extrusionOk="0">
                    <a:moveTo>
                      <a:pt x="0" y="0"/>
                    </a:moveTo>
                    <a:lnTo>
                      <a:pt x="0" y="6285"/>
                    </a:lnTo>
                    <a:lnTo>
                      <a:pt x="33089" y="6285"/>
                    </a:lnTo>
                    <a:lnTo>
                      <a:pt x="330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9"/>
              <p:cNvSpPr/>
              <p:nvPr/>
            </p:nvSpPr>
            <p:spPr>
              <a:xfrm>
                <a:off x="4548960" y="2627131"/>
                <a:ext cx="414914" cy="98140"/>
              </a:xfrm>
              <a:custGeom>
                <a:avLst/>
                <a:gdLst/>
                <a:ahLst/>
                <a:cxnLst/>
                <a:rect l="l" t="t" r="r" b="b"/>
                <a:pathLst>
                  <a:path w="26580" h="6287" extrusionOk="0">
                    <a:moveTo>
                      <a:pt x="1" y="1"/>
                    </a:moveTo>
                    <a:lnTo>
                      <a:pt x="1" y="6286"/>
                    </a:lnTo>
                    <a:lnTo>
                      <a:pt x="26580" y="6286"/>
                    </a:lnTo>
                    <a:lnTo>
                      <a:pt x="2658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29"/>
              <p:cNvSpPr/>
              <p:nvPr/>
            </p:nvSpPr>
            <p:spPr>
              <a:xfrm>
                <a:off x="4650534" y="2469658"/>
                <a:ext cx="313340" cy="98078"/>
              </a:xfrm>
              <a:custGeom>
                <a:avLst/>
                <a:gdLst/>
                <a:ahLst/>
                <a:cxnLst/>
                <a:rect l="l" t="t" r="r" b="b"/>
                <a:pathLst>
                  <a:path w="20073" h="6283" extrusionOk="0">
                    <a:moveTo>
                      <a:pt x="1" y="1"/>
                    </a:moveTo>
                    <a:lnTo>
                      <a:pt x="1" y="6283"/>
                    </a:lnTo>
                    <a:lnTo>
                      <a:pt x="20073" y="6283"/>
                    </a:lnTo>
                    <a:lnTo>
                      <a:pt x="2007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92" name="Google Shape;592;p29"/>
            <p:cNvSpPr/>
            <p:nvPr/>
          </p:nvSpPr>
          <p:spPr>
            <a:xfrm>
              <a:off x="4963437" y="2439811"/>
              <a:ext cx="16" cy="967914"/>
            </a:xfrm>
            <a:custGeom>
              <a:avLst/>
              <a:gdLst/>
              <a:ahLst/>
              <a:cxnLst/>
              <a:rect l="l" t="t" r="r" b="b"/>
              <a:pathLst>
                <a:path w="1" h="62006" fill="none" extrusionOk="0">
                  <a:moveTo>
                    <a:pt x="1" y="0"/>
                  </a:moveTo>
                  <a:lnTo>
                    <a:pt x="1" y="62006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299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93" name="Google Shape;593;p29"/>
          <p:cNvCxnSpPr>
            <a:cxnSpLocks/>
            <a:stCxn id="573" idx="1"/>
          </p:cNvCxnSpPr>
          <p:nvPr/>
        </p:nvCxnSpPr>
        <p:spPr>
          <a:xfrm rot="10800000" flipH="1" flipV="1">
            <a:off x="931234" y="1484926"/>
            <a:ext cx="2543700" cy="2202000"/>
          </a:xfrm>
          <a:prstGeom prst="bentConnector3">
            <a:avLst>
              <a:gd name="adj1" fmla="val -898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4" name="Google Shape;594;p29"/>
          <p:cNvCxnSpPr>
            <a:stCxn id="575" idx="3"/>
          </p:cNvCxnSpPr>
          <p:nvPr/>
        </p:nvCxnSpPr>
        <p:spPr>
          <a:xfrm flipH="1">
            <a:off x="7041079" y="1484925"/>
            <a:ext cx="1146600" cy="2563800"/>
          </a:xfrm>
          <a:prstGeom prst="bentConnector4">
            <a:avLst>
              <a:gd name="adj1" fmla="val -20768"/>
              <a:gd name="adj2" fmla="val 100745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5" name="Google Shape;595;p29"/>
          <p:cNvSpPr/>
          <p:nvPr/>
        </p:nvSpPr>
        <p:spPr>
          <a:xfrm>
            <a:off x="923634" y="3637035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9"/>
          <p:cNvSpPr/>
          <p:nvPr/>
        </p:nvSpPr>
        <p:spPr>
          <a:xfrm>
            <a:off x="8282034" y="2960760"/>
            <a:ext cx="121172" cy="121198"/>
          </a:xfrm>
          <a:custGeom>
            <a:avLst/>
            <a:gdLst/>
            <a:ahLst/>
            <a:cxnLst/>
            <a:rect l="l" t="t" r="r" b="b"/>
            <a:pathLst>
              <a:path w="4624" h="4625" extrusionOk="0">
                <a:moveTo>
                  <a:pt x="0" y="1"/>
                </a:moveTo>
                <a:lnTo>
                  <a:pt x="0" y="4624"/>
                </a:lnTo>
                <a:lnTo>
                  <a:pt x="4624" y="4624"/>
                </a:lnTo>
                <a:lnTo>
                  <a:pt x="4624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40"/>
          <p:cNvSpPr txBox="1">
            <a:spLocks noGrp="1"/>
          </p:cNvSpPr>
          <p:nvPr>
            <p:ph type="ctrTitle"/>
          </p:nvPr>
        </p:nvSpPr>
        <p:spPr>
          <a:xfrm>
            <a:off x="2935612" y="1309277"/>
            <a:ext cx="30558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Summary</a:t>
            </a:r>
            <a:endParaRPr dirty="0"/>
          </a:p>
        </p:txBody>
      </p:sp>
      <p:sp>
        <p:nvSpPr>
          <p:cNvPr id="1134" name="Google Shape;1134;p40"/>
          <p:cNvSpPr txBox="1">
            <a:spLocks noGrp="1"/>
          </p:cNvSpPr>
          <p:nvPr>
            <p:ph type="subTitle" idx="1"/>
          </p:nvPr>
        </p:nvSpPr>
        <p:spPr>
          <a:xfrm>
            <a:off x="604434" y="1934570"/>
            <a:ext cx="7718156" cy="170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Quick recap: Mean, Median, and Mode are different ways to find an </a:t>
            </a:r>
            <a:r>
              <a:rPr lang="en-US" sz="2400" dirty="0" err="1"/>
              <a:t>average.When</a:t>
            </a:r>
            <a:r>
              <a:rPr lang="en-US" sz="2400" dirty="0"/>
              <a:t> to </a:t>
            </a:r>
            <a:r>
              <a:rPr lang="en-US" sz="2400" dirty="0" err="1"/>
              <a:t>use:Mean</a:t>
            </a:r>
            <a:r>
              <a:rPr lang="en-US" sz="2400" dirty="0"/>
              <a:t>: Best for balanced </a:t>
            </a:r>
            <a:r>
              <a:rPr lang="en-US" sz="2400" dirty="0" err="1"/>
              <a:t>data.Median</a:t>
            </a:r>
            <a:r>
              <a:rPr lang="en-US" sz="2400" dirty="0"/>
              <a:t>: Best for data with </a:t>
            </a:r>
            <a:r>
              <a:rPr lang="en-US" sz="2400" dirty="0" err="1"/>
              <a:t>extremes.Mode</a:t>
            </a:r>
            <a:r>
              <a:rPr lang="en-US" sz="2400" dirty="0"/>
              <a:t>: Best when numbers repeat.</a:t>
            </a:r>
            <a:endParaRPr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47"/>
          <p:cNvSpPr txBox="1">
            <a:spLocks noGrp="1"/>
          </p:cNvSpPr>
          <p:nvPr>
            <p:ph type="title"/>
          </p:nvPr>
        </p:nvSpPr>
        <p:spPr>
          <a:xfrm>
            <a:off x="2471150" y="2054797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  <p:sp>
        <p:nvSpPr>
          <p:cNvPr id="1357" name="Google Shape;1357;p47"/>
          <p:cNvSpPr txBox="1"/>
          <p:nvPr/>
        </p:nvSpPr>
        <p:spPr>
          <a:xfrm>
            <a:off x="3213811" y="4333329"/>
            <a:ext cx="23379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Please keep this slide for attribution</a:t>
            </a:r>
            <a:endParaRPr sz="10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358" name="Google Shape;1358;p47"/>
          <p:cNvSpPr/>
          <p:nvPr/>
        </p:nvSpPr>
        <p:spPr>
          <a:xfrm>
            <a:off x="-65247" y="971445"/>
            <a:ext cx="62397" cy="62143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9" name="Google Shape;1359;p47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1360" name="Google Shape;1360;p47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7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7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3" name="Google Shape;1363;p47"/>
          <p:cNvSpPr/>
          <p:nvPr/>
        </p:nvSpPr>
        <p:spPr>
          <a:xfrm>
            <a:off x="9277943" y="-708433"/>
            <a:ext cx="9132" cy="2718429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4" name="Google Shape;1364;p47"/>
          <p:cNvSpPr/>
          <p:nvPr/>
        </p:nvSpPr>
        <p:spPr>
          <a:xfrm>
            <a:off x="335228" y="-685306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2F92E2-1A0A-F946-B604-A9A16B61B4D2}"/>
              </a:ext>
            </a:extLst>
          </p:cNvPr>
          <p:cNvSpPr/>
          <p:nvPr/>
        </p:nvSpPr>
        <p:spPr>
          <a:xfrm>
            <a:off x="2402237" y="3952068"/>
            <a:ext cx="4068305" cy="798163"/>
          </a:xfrm>
          <a:prstGeom prst="rect">
            <a:avLst/>
          </a:prstGeom>
          <a:solidFill>
            <a:srgbClr val="002845"/>
          </a:solidFill>
          <a:ln>
            <a:solidFill>
              <a:srgbClr val="00284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221</Words>
  <Application>Microsoft Office PowerPoint</Application>
  <PresentationFormat>On-screen Show (16:9)</PresentationFormat>
  <Paragraphs>32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Fira Sans Extra Condensed Medium</vt:lpstr>
      <vt:lpstr>Maven Pro</vt:lpstr>
      <vt:lpstr>Advent Pro SemiBold</vt:lpstr>
      <vt:lpstr>Arial</vt:lpstr>
      <vt:lpstr>Share Tech</vt:lpstr>
      <vt:lpstr>Fira Sans Condensed Medium</vt:lpstr>
      <vt:lpstr>Data Science Consulting by Slidesgo</vt:lpstr>
      <vt:lpstr> Describing data with Averages</vt:lpstr>
      <vt:lpstr>Summary</vt:lpstr>
      <vt:lpstr>What is an Average?</vt:lpstr>
      <vt:lpstr>Mean (Average)</vt:lpstr>
      <vt:lpstr>UNDERSTANDING THE PROBLEM</vt:lpstr>
      <vt:lpstr>Summary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lenovo</dc:creator>
  <cp:lastModifiedBy>Yukesh P</cp:lastModifiedBy>
  <cp:revision>3</cp:revision>
  <dcterms:modified xsi:type="dcterms:W3CDTF">2024-10-24T15:18:37Z</dcterms:modified>
</cp:coreProperties>
</file>