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9"/>
  </p:notesMasterIdLst>
  <p:sldIdLst>
    <p:sldId id="256" r:id="rId2"/>
    <p:sldId id="259" r:id="rId3"/>
    <p:sldId id="260" r:id="rId4"/>
    <p:sldId id="261" r:id="rId5"/>
    <p:sldId id="297" r:id="rId6"/>
    <p:sldId id="300" r:id="rId7"/>
    <p:sldId id="301" r:id="rId8"/>
    <p:sldId id="262" r:id="rId9"/>
    <p:sldId id="302" r:id="rId10"/>
    <p:sldId id="303" r:id="rId11"/>
    <p:sldId id="308" r:id="rId12"/>
    <p:sldId id="306" r:id="rId13"/>
    <p:sldId id="309" r:id="rId14"/>
    <p:sldId id="307" r:id="rId15"/>
    <p:sldId id="304" r:id="rId16"/>
    <p:sldId id="305" r:id="rId17"/>
    <p:sldId id="275" r:id="rId18"/>
  </p:sldIdLst>
  <p:sldSz cx="9144000" cy="5143500" type="screen16x9"/>
  <p:notesSz cx="6858000" cy="9144000"/>
  <p:embeddedFontLst>
    <p:embeddedFont>
      <p:font typeface="Open Sans" panose="020B0606030504020204" pitchFamily="34" charset="0"/>
      <p:regular r:id="rId20"/>
      <p:bold r:id="rId21"/>
      <p:italic r:id="rId22"/>
      <p:boldItalic r:id="rId23"/>
    </p:embeddedFont>
    <p:embeddedFont>
      <p:font typeface="Sora"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CF1A7D-BE81-4E76-8E19-158604AD9731}">
  <a:tblStyle styleId="{0CCF1A7D-BE81-4E76-8E19-158604AD97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5EC0DE-7092-4A41-BE43-8D2085B0739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594"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8026b66e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8026b66e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1E1EE32A-2558-2E5B-87CB-9B2DDF81A85C}"/>
            </a:ext>
          </a:extLst>
        </p:cNvPr>
        <p:cNvGrpSpPr/>
        <p:nvPr/>
      </p:nvGrpSpPr>
      <p:grpSpPr>
        <a:xfrm>
          <a:off x="0" y="0"/>
          <a:ext cx="0" cy="0"/>
          <a:chOff x="0" y="0"/>
          <a:chExt cx="0" cy="0"/>
        </a:xfrm>
      </p:grpSpPr>
      <p:sp>
        <p:nvSpPr>
          <p:cNvPr id="290" name="Google Shape;290;g21258269c9b_0_111:notes">
            <a:extLst>
              <a:ext uri="{FF2B5EF4-FFF2-40B4-BE49-F238E27FC236}">
                <a16:creationId xmlns:a16="http://schemas.microsoft.com/office/drawing/2014/main" id="{DABAC1DA-3FB0-51D6-5880-5251F53260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a:extLst>
              <a:ext uri="{FF2B5EF4-FFF2-40B4-BE49-F238E27FC236}">
                <a16:creationId xmlns:a16="http://schemas.microsoft.com/office/drawing/2014/main" id="{B3491F45-3F46-E1D6-2E7B-2EE7260609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08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0593F0B7-71E5-3031-B7EE-7A6318D49F8D}"/>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6097E3B6-73F2-052E-5DFF-85D1E2E710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1781FE43-83EB-7903-024E-1CD5A05749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59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a:extLst>
            <a:ext uri="{FF2B5EF4-FFF2-40B4-BE49-F238E27FC236}">
              <a16:creationId xmlns:a16="http://schemas.microsoft.com/office/drawing/2014/main" id="{674C0DA4-3B59-0954-0A3B-9B00877B2B22}"/>
            </a:ext>
          </a:extLst>
        </p:cNvPr>
        <p:cNvGrpSpPr/>
        <p:nvPr/>
      </p:nvGrpSpPr>
      <p:grpSpPr>
        <a:xfrm>
          <a:off x="0" y="0"/>
          <a:ext cx="0" cy="0"/>
          <a:chOff x="0" y="0"/>
          <a:chExt cx="0" cy="0"/>
        </a:xfrm>
      </p:grpSpPr>
      <p:sp>
        <p:nvSpPr>
          <p:cNvPr id="274" name="Google Shape;274;g21258269c9b_0_0:notes">
            <a:extLst>
              <a:ext uri="{FF2B5EF4-FFF2-40B4-BE49-F238E27FC236}">
                <a16:creationId xmlns:a16="http://schemas.microsoft.com/office/drawing/2014/main" id="{57D7672D-2901-82F9-59A4-7EC10005AC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a:extLst>
              <a:ext uri="{FF2B5EF4-FFF2-40B4-BE49-F238E27FC236}">
                <a16:creationId xmlns:a16="http://schemas.microsoft.com/office/drawing/2014/main" id="{7BD2A750-B66B-3EAC-1129-7F800EFCAF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367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4B253A07-491A-19B8-6E54-2C610635C2DC}"/>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5C9D5884-64BB-7AE3-E333-A51AB47CDF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26F652A5-365E-BA53-0ABC-AA8978AFF3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7384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5CF57F36-76BA-A838-DF9C-B0BDAFB2FA45}"/>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DCCDA56A-7BD1-D718-2939-AF6454216F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1476373F-0BC9-7BC1-7310-908E0B759B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240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a:extLst>
            <a:ext uri="{FF2B5EF4-FFF2-40B4-BE49-F238E27FC236}">
              <a16:creationId xmlns:a16="http://schemas.microsoft.com/office/drawing/2014/main" id="{FA60B77C-FC3E-A1BB-D129-512C6C34C136}"/>
            </a:ext>
          </a:extLst>
        </p:cNvPr>
        <p:cNvGrpSpPr/>
        <p:nvPr/>
      </p:nvGrpSpPr>
      <p:grpSpPr>
        <a:xfrm>
          <a:off x="0" y="0"/>
          <a:ext cx="0" cy="0"/>
          <a:chOff x="0" y="0"/>
          <a:chExt cx="0" cy="0"/>
        </a:xfrm>
      </p:grpSpPr>
      <p:sp>
        <p:nvSpPr>
          <p:cNvPr id="274" name="Google Shape;274;g21258269c9b_0_0:notes">
            <a:extLst>
              <a:ext uri="{FF2B5EF4-FFF2-40B4-BE49-F238E27FC236}">
                <a16:creationId xmlns:a16="http://schemas.microsoft.com/office/drawing/2014/main" id="{0CF25574-3951-99EF-6589-40176E5006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a:extLst>
              <a:ext uri="{FF2B5EF4-FFF2-40B4-BE49-F238E27FC236}">
                <a16:creationId xmlns:a16="http://schemas.microsoft.com/office/drawing/2014/main" id="{7C539FC3-C868-7F31-738E-8FE73DEBDD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242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996FA680-8D94-C900-9378-71DBCD68A4AC}"/>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5A0C8821-EC37-9261-5043-B54872411F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D5DFF8E2-73C6-6EFC-557C-551FFDA528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068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1258269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BE513061-F741-8495-BA1D-05648926B6DC}"/>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B5B14B65-D795-99FA-019F-B2AF2FBBF8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F61D1071-7A82-D0E8-CC25-4CAF2B024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144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a:extLst>
            <a:ext uri="{FF2B5EF4-FFF2-40B4-BE49-F238E27FC236}">
              <a16:creationId xmlns:a16="http://schemas.microsoft.com/office/drawing/2014/main" id="{DEEFB9E3-61BC-2400-D7A2-5A33FED07905}"/>
            </a:ext>
          </a:extLst>
        </p:cNvPr>
        <p:cNvGrpSpPr/>
        <p:nvPr/>
      </p:nvGrpSpPr>
      <p:grpSpPr>
        <a:xfrm>
          <a:off x="0" y="0"/>
          <a:ext cx="0" cy="0"/>
          <a:chOff x="0" y="0"/>
          <a:chExt cx="0" cy="0"/>
        </a:xfrm>
      </p:grpSpPr>
      <p:sp>
        <p:nvSpPr>
          <p:cNvPr id="274" name="Google Shape;274;g21258269c9b_0_0:notes">
            <a:extLst>
              <a:ext uri="{FF2B5EF4-FFF2-40B4-BE49-F238E27FC236}">
                <a16:creationId xmlns:a16="http://schemas.microsoft.com/office/drawing/2014/main" id="{0166DCA7-2EEE-7E50-3C13-3C5A196D09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1258269c9b_0_0:notes">
            <a:extLst>
              <a:ext uri="{FF2B5EF4-FFF2-40B4-BE49-F238E27FC236}">
                <a16:creationId xmlns:a16="http://schemas.microsoft.com/office/drawing/2014/main" id="{0C6C7F37-BE7A-A1C0-B6DC-37C9C5A7C6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9230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1494B0F8-BC6B-57D8-0755-EA685FCCDA1A}"/>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6C342209-A472-FC54-36D6-6FFB0E75FC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9B69D9EC-7E30-B69C-EC4D-3A36AE24A9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970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82746E15-9C5F-64F8-17FD-1E292095C0DD}"/>
            </a:ext>
          </a:extLst>
        </p:cNvPr>
        <p:cNvGrpSpPr/>
        <p:nvPr/>
      </p:nvGrpSpPr>
      <p:grpSpPr>
        <a:xfrm>
          <a:off x="0" y="0"/>
          <a:ext cx="0" cy="0"/>
          <a:chOff x="0" y="0"/>
          <a:chExt cx="0" cy="0"/>
        </a:xfrm>
      </p:grpSpPr>
      <p:sp>
        <p:nvSpPr>
          <p:cNvPr id="281" name="Google Shape;281;g21258269c9b_0_103:notes">
            <a:extLst>
              <a:ext uri="{FF2B5EF4-FFF2-40B4-BE49-F238E27FC236}">
                <a16:creationId xmlns:a16="http://schemas.microsoft.com/office/drawing/2014/main" id="{9F9FD029-A9F3-5FD1-B596-175BCFC008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1258269c9b_0_103:notes">
            <a:extLst>
              <a:ext uri="{FF2B5EF4-FFF2-40B4-BE49-F238E27FC236}">
                <a16:creationId xmlns:a16="http://schemas.microsoft.com/office/drawing/2014/main" id="{23F02CC6-4472-1391-BAB0-4F55728044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030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4800" y="1360775"/>
            <a:ext cx="4906200" cy="16812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84800" y="3274276"/>
            <a:ext cx="4906200" cy="40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7951736" flipH="1">
            <a:off x="3529926" y="-1809034"/>
            <a:ext cx="7047570" cy="540800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2" y="4240596"/>
            <a:ext cx="9143876" cy="1028740"/>
            <a:chOff x="62" y="4240596"/>
            <a:chExt cx="9143876" cy="1028740"/>
          </a:xfrm>
        </p:grpSpPr>
        <p:sp>
          <p:nvSpPr>
            <p:cNvPr id="13" name="Google Shape;13;p2"/>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63"/>
        <p:cNvGrpSpPr/>
        <p:nvPr/>
      </p:nvGrpSpPr>
      <p:grpSpPr>
        <a:xfrm>
          <a:off x="0" y="0"/>
          <a:ext cx="0" cy="0"/>
          <a:chOff x="0" y="0"/>
          <a:chExt cx="0" cy="0"/>
        </a:xfrm>
      </p:grpSpPr>
      <p:grpSp>
        <p:nvGrpSpPr>
          <p:cNvPr id="164" name="Google Shape;164;p22"/>
          <p:cNvGrpSpPr/>
          <p:nvPr/>
        </p:nvGrpSpPr>
        <p:grpSpPr>
          <a:xfrm>
            <a:off x="45" y="50"/>
            <a:ext cx="719880" cy="5143389"/>
            <a:chOff x="41" y="56"/>
            <a:chExt cx="1581110" cy="5143389"/>
          </a:xfrm>
        </p:grpSpPr>
        <p:sp>
          <p:nvSpPr>
            <p:cNvPr id="165" name="Google Shape;165;p22"/>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5400000" flipH="1">
              <a:off x="-1781053" y="1781149"/>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2"/>
          <p:cNvSpPr/>
          <p:nvPr/>
        </p:nvSpPr>
        <p:spPr>
          <a:xfrm rot="-1245301" flipH="1">
            <a:off x="4539539" y="1518265"/>
            <a:ext cx="7047545" cy="540798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169" name="Google Shape;169;p22"/>
          <p:cNvSpPr txBox="1">
            <a:spLocks noGrp="1"/>
          </p:cNvSpPr>
          <p:nvPr>
            <p:ph type="subTitle" idx="1"/>
          </p:nvPr>
        </p:nvSpPr>
        <p:spPr>
          <a:xfrm>
            <a:off x="1106963" y="2351226"/>
            <a:ext cx="21654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22"/>
          <p:cNvSpPr txBox="1">
            <a:spLocks noGrp="1"/>
          </p:cNvSpPr>
          <p:nvPr>
            <p:ph type="subTitle" idx="2"/>
          </p:nvPr>
        </p:nvSpPr>
        <p:spPr>
          <a:xfrm>
            <a:off x="3489749" y="2351224"/>
            <a:ext cx="21645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2"/>
          <p:cNvSpPr txBox="1">
            <a:spLocks noGrp="1"/>
          </p:cNvSpPr>
          <p:nvPr>
            <p:ph type="subTitle" idx="3"/>
          </p:nvPr>
        </p:nvSpPr>
        <p:spPr>
          <a:xfrm>
            <a:off x="5871636" y="2351224"/>
            <a:ext cx="2164500" cy="17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2"/>
          <p:cNvSpPr txBox="1">
            <a:spLocks noGrp="1"/>
          </p:cNvSpPr>
          <p:nvPr>
            <p:ph type="subTitle" idx="4"/>
          </p:nvPr>
        </p:nvSpPr>
        <p:spPr>
          <a:xfrm>
            <a:off x="1106963" y="1578076"/>
            <a:ext cx="21645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3" name="Google Shape;173;p22"/>
          <p:cNvSpPr txBox="1">
            <a:spLocks noGrp="1"/>
          </p:cNvSpPr>
          <p:nvPr>
            <p:ph type="subTitle" idx="5"/>
          </p:nvPr>
        </p:nvSpPr>
        <p:spPr>
          <a:xfrm>
            <a:off x="3489300" y="1578076"/>
            <a:ext cx="21645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174" name="Google Shape;174;p22"/>
          <p:cNvSpPr txBox="1">
            <a:spLocks noGrp="1"/>
          </p:cNvSpPr>
          <p:nvPr>
            <p:ph type="subTitle" idx="6"/>
          </p:nvPr>
        </p:nvSpPr>
        <p:spPr>
          <a:xfrm>
            <a:off x="5871637" y="1578075"/>
            <a:ext cx="2165400" cy="773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7"/>
        <p:cNvGrpSpPr/>
        <p:nvPr/>
      </p:nvGrpSpPr>
      <p:grpSpPr>
        <a:xfrm>
          <a:off x="0" y="0"/>
          <a:ext cx="0" cy="0"/>
          <a:chOff x="0" y="0"/>
          <a:chExt cx="0" cy="0"/>
        </a:xfrm>
      </p:grpSpPr>
      <p:grpSp>
        <p:nvGrpSpPr>
          <p:cNvPr id="208" name="Google Shape;208;p25"/>
          <p:cNvGrpSpPr/>
          <p:nvPr/>
        </p:nvGrpSpPr>
        <p:grpSpPr>
          <a:xfrm>
            <a:off x="49" y="-27"/>
            <a:ext cx="9143877" cy="1841887"/>
            <a:chOff x="61" y="-21"/>
            <a:chExt cx="9143877" cy="1028757"/>
          </a:xfrm>
        </p:grpSpPr>
        <p:sp>
          <p:nvSpPr>
            <p:cNvPr id="209" name="Google Shape;209;p25"/>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5"/>
            <p:cNvSpPr/>
            <p:nvPr/>
          </p:nvSpPr>
          <p:spPr>
            <a:xfrm rot="10800000">
              <a:off x="61" y="-21"/>
              <a:ext cx="9143876" cy="80552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 name="Google Shape;211;p25"/>
          <p:cNvSpPr/>
          <p:nvPr/>
        </p:nvSpPr>
        <p:spPr>
          <a:xfrm rot="2191549" flipH="1">
            <a:off x="-443104" y="2827667"/>
            <a:ext cx="7047842" cy="5408210"/>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txBox="1">
            <a:spLocks noGrp="1"/>
          </p:cNvSpPr>
          <p:nvPr>
            <p:ph type="ctrTitle"/>
          </p:nvPr>
        </p:nvSpPr>
        <p:spPr>
          <a:xfrm>
            <a:off x="715100" y="1851238"/>
            <a:ext cx="37782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3" name="Google Shape;213;p25"/>
          <p:cNvSpPr txBox="1">
            <a:spLocks noGrp="1"/>
          </p:cNvSpPr>
          <p:nvPr>
            <p:ph type="subTitle" idx="1"/>
          </p:nvPr>
        </p:nvSpPr>
        <p:spPr>
          <a:xfrm>
            <a:off x="4650700" y="1851250"/>
            <a:ext cx="3778200" cy="121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14" name="Google Shape;214;p25"/>
          <p:cNvSpPr txBox="1"/>
          <p:nvPr/>
        </p:nvSpPr>
        <p:spPr>
          <a:xfrm>
            <a:off x="4650700" y="2849050"/>
            <a:ext cx="37782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dk1"/>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b="1" u="sng">
                <a:solidFill>
                  <a:schemeClr val="dk1"/>
                </a:solidFill>
                <a:latin typeface="Open Sans"/>
                <a:ea typeface="Open Sans"/>
                <a:cs typeface="Open Sans"/>
                <a:sym typeface="Open Sans"/>
              </a:rPr>
              <a:t>,</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b="1">
                <a:solidFill>
                  <a:schemeClr val="dk1"/>
                </a:solidFill>
                <a:latin typeface="Open Sans"/>
                <a:ea typeface="Open Sans"/>
                <a:cs typeface="Open Sans"/>
                <a:sym typeface="Open Sans"/>
              </a:rPr>
              <a:t> </a:t>
            </a:r>
            <a:r>
              <a:rPr lang="en" sz="1000">
                <a:solidFill>
                  <a:schemeClr val="dk1"/>
                </a:solidFill>
                <a:latin typeface="Open Sans"/>
                <a:ea typeface="Open Sans"/>
                <a:cs typeface="Open Sans"/>
                <a:sym typeface="Open Sans"/>
              </a:rPr>
              <a:t>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000" b="1" u="sng">
              <a:solidFill>
                <a:schemeClr val="dk1"/>
              </a:solidFill>
              <a:highlight>
                <a:srgbClr val="DFDEFC"/>
              </a:highlight>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
        <p:cNvGrpSpPr/>
        <p:nvPr/>
      </p:nvGrpSpPr>
      <p:grpSpPr>
        <a:xfrm>
          <a:off x="0" y="0"/>
          <a:ext cx="0" cy="0"/>
          <a:chOff x="0" y="0"/>
          <a:chExt cx="0" cy="0"/>
        </a:xfrm>
      </p:grpSpPr>
      <p:grpSp>
        <p:nvGrpSpPr>
          <p:cNvPr id="216" name="Google Shape;216;p26"/>
          <p:cNvGrpSpPr/>
          <p:nvPr/>
        </p:nvGrpSpPr>
        <p:grpSpPr>
          <a:xfrm flipH="1">
            <a:off x="7579169" y="53"/>
            <a:ext cx="1581117" cy="5143392"/>
            <a:chOff x="34" y="53"/>
            <a:chExt cx="1581117" cy="5143392"/>
          </a:xfrm>
        </p:grpSpPr>
        <p:sp>
          <p:nvSpPr>
            <p:cNvPr id="217" name="Google Shape;217;p26"/>
            <p:cNvSpPr/>
            <p:nvPr/>
          </p:nvSpPr>
          <p:spPr>
            <a:xfrm rot="5400000">
              <a:off x="-1781053" y="1781241"/>
              <a:ext cx="5143297" cy="1581110"/>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rot="5400000" flipH="1">
              <a:off x="-1898635" y="1898721"/>
              <a:ext cx="5143297" cy="1345961"/>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rot="5793611" flipH="1">
            <a:off x="-2996321" y="667251"/>
            <a:ext cx="7047727" cy="540812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3">
    <p:spTree>
      <p:nvGrpSpPr>
        <p:cNvPr id="1" name="Shape 220"/>
        <p:cNvGrpSpPr/>
        <p:nvPr/>
      </p:nvGrpSpPr>
      <p:grpSpPr>
        <a:xfrm>
          <a:off x="0" y="0"/>
          <a:ext cx="0" cy="0"/>
          <a:chOff x="0" y="0"/>
          <a:chExt cx="0" cy="0"/>
        </a:xfrm>
      </p:grpSpPr>
      <p:grpSp>
        <p:nvGrpSpPr>
          <p:cNvPr id="221" name="Google Shape;221;p27"/>
          <p:cNvGrpSpPr/>
          <p:nvPr/>
        </p:nvGrpSpPr>
        <p:grpSpPr>
          <a:xfrm rot="10800000" flipH="1">
            <a:off x="62" y="4132413"/>
            <a:ext cx="9143876" cy="1028740"/>
            <a:chOff x="62" y="-4"/>
            <a:chExt cx="9143876" cy="1028740"/>
          </a:xfrm>
        </p:grpSpPr>
        <p:sp>
          <p:nvSpPr>
            <p:cNvPr id="222" name="Google Shape;222;p27"/>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10800000">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7"/>
          <p:cNvGrpSpPr/>
          <p:nvPr/>
        </p:nvGrpSpPr>
        <p:grpSpPr>
          <a:xfrm rot="10800000" flipH="1">
            <a:off x="-2554627" y="-4248154"/>
            <a:ext cx="14253253" cy="8874309"/>
            <a:chOff x="-2771747" y="534994"/>
            <a:chExt cx="14253253" cy="8874309"/>
          </a:xfrm>
        </p:grpSpPr>
        <p:sp>
          <p:nvSpPr>
            <p:cNvPr id="225" name="Google Shape;225;p27"/>
            <p:cNvSpPr/>
            <p:nvPr/>
          </p:nvSpPr>
          <p:spPr>
            <a:xfrm rot="2991695" flipH="1">
              <a:off x="-1956763" y="2268050"/>
              <a:ext cx="7047826" cy="5408198"/>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1203209" flipH="1">
              <a:off x="3720293" y="2268118"/>
              <a:ext cx="7047648" cy="5408061"/>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62" y="-4"/>
            <a:ext cx="9143876" cy="1028740"/>
            <a:chOff x="62" y="-4"/>
            <a:chExt cx="9143876" cy="1028740"/>
          </a:xfrm>
        </p:grpSpPr>
        <p:sp>
          <p:nvSpPr>
            <p:cNvPr id="17" name="Google Shape;17;p3"/>
            <p:cNvSpPr/>
            <p:nvPr/>
          </p:nvSpPr>
          <p:spPr>
            <a:xfrm rot="10800000" flipH="1">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rot="10800000">
              <a:off x="62" y="-4"/>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a:off x="-2554627" y="534994"/>
            <a:ext cx="14253253" cy="8874309"/>
            <a:chOff x="-2771747" y="534994"/>
            <a:chExt cx="14253253" cy="8874309"/>
          </a:xfrm>
        </p:grpSpPr>
        <p:sp>
          <p:nvSpPr>
            <p:cNvPr id="20" name="Google Shape;20;p3"/>
            <p:cNvSpPr/>
            <p:nvPr/>
          </p:nvSpPr>
          <p:spPr>
            <a:xfrm rot="2991695" flipH="1">
              <a:off x="-1956763" y="2268050"/>
              <a:ext cx="7047826" cy="5408198"/>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203209" flipH="1">
              <a:off x="3720293" y="2268118"/>
              <a:ext cx="7047648" cy="5408061"/>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2600250" y="2510783"/>
            <a:ext cx="3943500" cy="9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4013250" y="1440383"/>
            <a:ext cx="1117500" cy="841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4"/>
          <p:cNvGrpSpPr/>
          <p:nvPr/>
        </p:nvGrpSpPr>
        <p:grpSpPr>
          <a:xfrm>
            <a:off x="6763013" y="100"/>
            <a:ext cx="2380650" cy="5143397"/>
            <a:chOff x="8422599" y="100"/>
            <a:chExt cx="721431" cy="5143397"/>
          </a:xfrm>
        </p:grpSpPr>
        <p:sp>
          <p:nvSpPr>
            <p:cNvPr id="26" name="Google Shape;26;p4"/>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flipH="1">
              <a:off x="6315171" y="2314638"/>
              <a:ext cx="5143297" cy="514421"/>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p:nvPr/>
        </p:nvSpPr>
        <p:spPr>
          <a:xfrm rot="8100000" flipH="1">
            <a:off x="-3366161" y="-1648851"/>
            <a:ext cx="7047622" cy="540804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txBox="1">
            <a:spLocks noGrp="1"/>
          </p:cNvSpPr>
          <p:nvPr>
            <p:ph type="title"/>
          </p:nvPr>
        </p:nvSpPr>
        <p:spPr>
          <a:xfrm>
            <a:off x="720000" y="445025"/>
            <a:ext cx="5763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4"/>
          <p:cNvSpPr txBox="1">
            <a:spLocks noGrp="1"/>
          </p:cNvSpPr>
          <p:nvPr>
            <p:ph type="body" idx="1"/>
          </p:nvPr>
        </p:nvSpPr>
        <p:spPr>
          <a:xfrm>
            <a:off x="720000" y="1152475"/>
            <a:ext cx="5763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Char char="●"/>
              <a:defRPr>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grpSp>
        <p:nvGrpSpPr>
          <p:cNvPr id="32" name="Google Shape;32;p5"/>
          <p:cNvGrpSpPr/>
          <p:nvPr/>
        </p:nvGrpSpPr>
        <p:grpSpPr>
          <a:xfrm>
            <a:off x="8039407" y="100"/>
            <a:ext cx="1104170" cy="5143397"/>
            <a:chOff x="8422599" y="100"/>
            <a:chExt cx="721397" cy="5143397"/>
          </a:xfrm>
        </p:grpSpPr>
        <p:sp>
          <p:nvSpPr>
            <p:cNvPr id="33" name="Google Shape;33;p5"/>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5400000" flipH="1">
              <a:off x="6331919" y="2331420"/>
              <a:ext cx="5143297" cy="480857"/>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5"/>
          <p:cNvSpPr/>
          <p:nvPr/>
        </p:nvSpPr>
        <p:spPr>
          <a:xfrm rot="5400000" flipH="1">
            <a:off x="-3328197" y="595553"/>
            <a:ext cx="7047571" cy="540800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b="1"/>
            </a:lvl2pPr>
            <a:lvl3pPr lvl="2" rtl="0">
              <a:spcBef>
                <a:spcPts val="0"/>
              </a:spcBef>
              <a:spcAft>
                <a:spcPts val="0"/>
              </a:spcAft>
              <a:buSzPts val="3500"/>
              <a:buNone/>
              <a:defRPr b="1"/>
            </a:lvl3pPr>
            <a:lvl4pPr lvl="3" rtl="0">
              <a:spcBef>
                <a:spcPts val="0"/>
              </a:spcBef>
              <a:spcAft>
                <a:spcPts val="0"/>
              </a:spcAft>
              <a:buSzPts val="3500"/>
              <a:buNone/>
              <a:defRPr b="1"/>
            </a:lvl4pPr>
            <a:lvl5pPr lvl="4" rtl="0">
              <a:spcBef>
                <a:spcPts val="0"/>
              </a:spcBef>
              <a:spcAft>
                <a:spcPts val="0"/>
              </a:spcAft>
              <a:buSzPts val="3500"/>
              <a:buNone/>
              <a:defRPr b="1"/>
            </a:lvl5pPr>
            <a:lvl6pPr lvl="5" rtl="0">
              <a:spcBef>
                <a:spcPts val="0"/>
              </a:spcBef>
              <a:spcAft>
                <a:spcPts val="0"/>
              </a:spcAft>
              <a:buSzPts val="3500"/>
              <a:buNone/>
              <a:defRPr b="1"/>
            </a:lvl6pPr>
            <a:lvl7pPr lvl="6" rtl="0">
              <a:spcBef>
                <a:spcPts val="0"/>
              </a:spcBef>
              <a:spcAft>
                <a:spcPts val="0"/>
              </a:spcAft>
              <a:buSzPts val="3500"/>
              <a:buNone/>
              <a:defRPr b="1"/>
            </a:lvl7pPr>
            <a:lvl8pPr lvl="7" rtl="0">
              <a:spcBef>
                <a:spcPts val="0"/>
              </a:spcBef>
              <a:spcAft>
                <a:spcPts val="0"/>
              </a:spcAft>
              <a:buSzPts val="3500"/>
              <a:buNone/>
              <a:defRPr b="1"/>
            </a:lvl8pPr>
            <a:lvl9pPr lvl="8" rtl="0">
              <a:spcBef>
                <a:spcPts val="0"/>
              </a:spcBef>
              <a:spcAft>
                <a:spcPts val="0"/>
              </a:spcAft>
              <a:buSzPts val="3500"/>
              <a:buNone/>
              <a:defRPr b="1"/>
            </a:lvl9pPr>
          </a:lstStyle>
          <a:p>
            <a:endParaRPr/>
          </a:p>
        </p:txBody>
      </p:sp>
      <p:sp>
        <p:nvSpPr>
          <p:cNvPr id="37" name="Google Shape;37;p5"/>
          <p:cNvSpPr txBox="1">
            <a:spLocks noGrp="1"/>
          </p:cNvSpPr>
          <p:nvPr>
            <p:ph type="subTitle" idx="1"/>
          </p:nvPr>
        </p:nvSpPr>
        <p:spPr>
          <a:xfrm>
            <a:off x="4946578" y="2345558"/>
            <a:ext cx="2673000" cy="14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1524422" y="2345557"/>
            <a:ext cx="2673000" cy="144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1524422" y="1695700"/>
            <a:ext cx="26730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
        <p:nvSpPr>
          <p:cNvPr id="40" name="Google Shape;40;p5"/>
          <p:cNvSpPr txBox="1">
            <a:spLocks noGrp="1"/>
          </p:cNvSpPr>
          <p:nvPr>
            <p:ph type="subTitle" idx="4"/>
          </p:nvPr>
        </p:nvSpPr>
        <p:spPr>
          <a:xfrm>
            <a:off x="4946578" y="1695700"/>
            <a:ext cx="26730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ora"/>
              <a:buNone/>
              <a:defRPr sz="1800" b="1">
                <a:solidFill>
                  <a:schemeClr val="dk1"/>
                </a:solidFill>
                <a:latin typeface="Sora"/>
                <a:ea typeface="Sora"/>
                <a:cs typeface="Sora"/>
                <a:sym typeface="Sora"/>
              </a:defRPr>
            </a:lvl1pPr>
            <a:lvl2pPr lvl="1" algn="ctr" rtl="0">
              <a:lnSpc>
                <a:spcPct val="100000"/>
              </a:lnSpc>
              <a:spcBef>
                <a:spcPts val="0"/>
              </a:spcBef>
              <a:spcAft>
                <a:spcPts val="0"/>
              </a:spcAft>
              <a:buSzPts val="2400"/>
              <a:buFont typeface="Sora"/>
              <a:buNone/>
              <a:defRPr sz="2400" b="1">
                <a:latin typeface="Sora"/>
                <a:ea typeface="Sora"/>
                <a:cs typeface="Sora"/>
                <a:sym typeface="Sora"/>
              </a:defRPr>
            </a:lvl2pPr>
            <a:lvl3pPr lvl="2" algn="ctr" rtl="0">
              <a:lnSpc>
                <a:spcPct val="100000"/>
              </a:lnSpc>
              <a:spcBef>
                <a:spcPts val="0"/>
              </a:spcBef>
              <a:spcAft>
                <a:spcPts val="0"/>
              </a:spcAft>
              <a:buSzPts val="2400"/>
              <a:buFont typeface="Sora"/>
              <a:buNone/>
              <a:defRPr sz="2400" b="1">
                <a:latin typeface="Sora"/>
                <a:ea typeface="Sora"/>
                <a:cs typeface="Sora"/>
                <a:sym typeface="Sora"/>
              </a:defRPr>
            </a:lvl3pPr>
            <a:lvl4pPr lvl="3" algn="ctr" rtl="0">
              <a:lnSpc>
                <a:spcPct val="100000"/>
              </a:lnSpc>
              <a:spcBef>
                <a:spcPts val="0"/>
              </a:spcBef>
              <a:spcAft>
                <a:spcPts val="0"/>
              </a:spcAft>
              <a:buSzPts val="2400"/>
              <a:buFont typeface="Sora"/>
              <a:buNone/>
              <a:defRPr sz="2400" b="1">
                <a:latin typeface="Sora"/>
                <a:ea typeface="Sora"/>
                <a:cs typeface="Sora"/>
                <a:sym typeface="Sora"/>
              </a:defRPr>
            </a:lvl4pPr>
            <a:lvl5pPr lvl="4" algn="ctr" rtl="0">
              <a:lnSpc>
                <a:spcPct val="100000"/>
              </a:lnSpc>
              <a:spcBef>
                <a:spcPts val="0"/>
              </a:spcBef>
              <a:spcAft>
                <a:spcPts val="0"/>
              </a:spcAft>
              <a:buSzPts val="2400"/>
              <a:buFont typeface="Sora"/>
              <a:buNone/>
              <a:defRPr sz="2400" b="1">
                <a:latin typeface="Sora"/>
                <a:ea typeface="Sora"/>
                <a:cs typeface="Sora"/>
                <a:sym typeface="Sora"/>
              </a:defRPr>
            </a:lvl5pPr>
            <a:lvl6pPr lvl="5" algn="ctr" rtl="0">
              <a:lnSpc>
                <a:spcPct val="100000"/>
              </a:lnSpc>
              <a:spcBef>
                <a:spcPts val="0"/>
              </a:spcBef>
              <a:spcAft>
                <a:spcPts val="0"/>
              </a:spcAft>
              <a:buSzPts val="2400"/>
              <a:buFont typeface="Sora"/>
              <a:buNone/>
              <a:defRPr sz="2400" b="1">
                <a:latin typeface="Sora"/>
                <a:ea typeface="Sora"/>
                <a:cs typeface="Sora"/>
                <a:sym typeface="Sora"/>
              </a:defRPr>
            </a:lvl6pPr>
            <a:lvl7pPr lvl="6" algn="ctr" rtl="0">
              <a:lnSpc>
                <a:spcPct val="100000"/>
              </a:lnSpc>
              <a:spcBef>
                <a:spcPts val="0"/>
              </a:spcBef>
              <a:spcAft>
                <a:spcPts val="0"/>
              </a:spcAft>
              <a:buSzPts val="2400"/>
              <a:buFont typeface="Sora"/>
              <a:buNone/>
              <a:defRPr sz="2400" b="1">
                <a:latin typeface="Sora"/>
                <a:ea typeface="Sora"/>
                <a:cs typeface="Sora"/>
                <a:sym typeface="Sora"/>
              </a:defRPr>
            </a:lvl7pPr>
            <a:lvl8pPr lvl="7" algn="ctr" rtl="0">
              <a:lnSpc>
                <a:spcPct val="100000"/>
              </a:lnSpc>
              <a:spcBef>
                <a:spcPts val="0"/>
              </a:spcBef>
              <a:spcAft>
                <a:spcPts val="0"/>
              </a:spcAft>
              <a:buSzPts val="2400"/>
              <a:buFont typeface="Sora"/>
              <a:buNone/>
              <a:defRPr sz="2400" b="1">
                <a:latin typeface="Sora"/>
                <a:ea typeface="Sora"/>
                <a:cs typeface="Sora"/>
                <a:sym typeface="Sora"/>
              </a:defRPr>
            </a:lvl8pPr>
            <a:lvl9pPr lvl="8" algn="ctr" rtl="0">
              <a:lnSpc>
                <a:spcPct val="100000"/>
              </a:lnSpc>
              <a:spcBef>
                <a:spcPts val="0"/>
              </a:spcBef>
              <a:spcAft>
                <a:spcPts val="0"/>
              </a:spcAft>
              <a:buSzPts val="2400"/>
              <a:buFont typeface="Sora"/>
              <a:buNone/>
              <a:defRPr sz="2400" b="1">
                <a:latin typeface="Sora"/>
                <a:ea typeface="Sora"/>
                <a:cs typeface="Sora"/>
                <a:sym typeface="Sora"/>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grpSp>
        <p:nvGrpSpPr>
          <p:cNvPr id="42" name="Google Shape;42;p6"/>
          <p:cNvGrpSpPr/>
          <p:nvPr/>
        </p:nvGrpSpPr>
        <p:grpSpPr>
          <a:xfrm>
            <a:off x="8422599" y="100"/>
            <a:ext cx="721385" cy="5143397"/>
            <a:chOff x="8422599" y="100"/>
            <a:chExt cx="721385" cy="5143397"/>
          </a:xfrm>
        </p:grpSpPr>
        <p:sp>
          <p:nvSpPr>
            <p:cNvPr id="43" name="Google Shape;43;p6"/>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flipH="1">
              <a:off x="6335095" y="2334657"/>
              <a:ext cx="5143297" cy="474383"/>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p:nvPr/>
        </p:nvSpPr>
        <p:spPr>
          <a:xfrm rot="7199932" flipH="1">
            <a:off x="-3766244" y="-1618405"/>
            <a:ext cx="7047454" cy="540791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grpSp>
        <p:nvGrpSpPr>
          <p:cNvPr id="48" name="Google Shape;48;p7"/>
          <p:cNvGrpSpPr/>
          <p:nvPr/>
        </p:nvGrpSpPr>
        <p:grpSpPr>
          <a:xfrm>
            <a:off x="62" y="4240596"/>
            <a:ext cx="9143876" cy="1028740"/>
            <a:chOff x="62" y="4240596"/>
            <a:chExt cx="9143876" cy="1028740"/>
          </a:xfrm>
        </p:grpSpPr>
        <p:sp>
          <p:nvSpPr>
            <p:cNvPr id="49" name="Google Shape;49;p7"/>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7"/>
          <p:cNvGrpSpPr/>
          <p:nvPr/>
        </p:nvGrpSpPr>
        <p:grpSpPr>
          <a:xfrm>
            <a:off x="-1897863" y="-3262936"/>
            <a:ext cx="14581217" cy="8890352"/>
            <a:chOff x="-1897863" y="-3262936"/>
            <a:chExt cx="14581217" cy="8890352"/>
          </a:xfrm>
        </p:grpSpPr>
        <p:sp>
          <p:nvSpPr>
            <p:cNvPr id="52" name="Google Shape;52;p7"/>
            <p:cNvSpPr/>
            <p:nvPr/>
          </p:nvSpPr>
          <p:spPr>
            <a:xfrm rot="-10320869" flipH="1">
              <a:off x="-1556381" y="-2799617"/>
              <a:ext cx="7047645" cy="5408059"/>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6177391" flipH="1">
              <a:off x="5734195" y="-1117063"/>
              <a:ext cx="7047715" cy="540811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title"/>
          </p:nvPr>
        </p:nvSpPr>
        <p:spPr>
          <a:xfrm>
            <a:off x="1192826" y="107205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192826" y="1644750"/>
            <a:ext cx="3852000" cy="242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56" name="Google Shape;56;p7"/>
          <p:cNvSpPr>
            <a:spLocks noGrp="1"/>
          </p:cNvSpPr>
          <p:nvPr>
            <p:ph type="pic" idx="2"/>
          </p:nvPr>
        </p:nvSpPr>
        <p:spPr>
          <a:xfrm>
            <a:off x="5551375" y="1119587"/>
            <a:ext cx="2399700" cy="2904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8"/>
          <p:cNvSpPr/>
          <p:nvPr/>
        </p:nvSpPr>
        <p:spPr>
          <a:xfrm rot="-2848264">
            <a:off x="3529876" y="1720616"/>
            <a:ext cx="7047570" cy="5408002"/>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8"/>
          <p:cNvGrpSpPr/>
          <p:nvPr/>
        </p:nvGrpSpPr>
        <p:grpSpPr>
          <a:xfrm rot="10800000" flipH="1">
            <a:off x="12" y="50247"/>
            <a:ext cx="9143876" cy="1028740"/>
            <a:chOff x="62" y="4240596"/>
            <a:chExt cx="9143876" cy="1028740"/>
          </a:xfrm>
        </p:grpSpPr>
        <p:sp>
          <p:nvSpPr>
            <p:cNvPr id="60" name="Google Shape;60;p8"/>
            <p:cNvSpPr/>
            <p:nvPr/>
          </p:nvSpPr>
          <p:spPr>
            <a:xfrm flipH="1">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62" y="4240596"/>
              <a:ext cx="9143876" cy="1028740"/>
            </a:xfrm>
            <a:custGeom>
              <a:avLst/>
              <a:gdLst/>
              <a:ahLst/>
              <a:cxnLst/>
              <a:rect l="l" t="t" r="r" b="b"/>
              <a:pathLst>
                <a:path w="172942" h="19457" extrusionOk="0">
                  <a:moveTo>
                    <a:pt x="172941" y="0"/>
                  </a:moveTo>
                  <a:lnTo>
                    <a:pt x="1" y="16929"/>
                  </a:lnTo>
                  <a:lnTo>
                    <a:pt x="1" y="19456"/>
                  </a:lnTo>
                  <a:lnTo>
                    <a:pt x="172941" y="19456"/>
                  </a:lnTo>
                  <a:lnTo>
                    <a:pt x="17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flipH="1">
            <a:off x="9" y="50"/>
            <a:ext cx="721385" cy="5143397"/>
            <a:chOff x="8422599" y="100"/>
            <a:chExt cx="721385" cy="5143397"/>
          </a:xfrm>
        </p:grpSpPr>
        <p:sp>
          <p:nvSpPr>
            <p:cNvPr id="67" name="Google Shape;67;p9"/>
            <p:cNvSpPr/>
            <p:nvPr/>
          </p:nvSpPr>
          <p:spPr>
            <a:xfrm rot="-5400000">
              <a:off x="6211643" y="2211056"/>
              <a:ext cx="5143297" cy="721385"/>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rot="-5400000" flipH="1">
              <a:off x="6335095" y="2334657"/>
              <a:ext cx="5143297" cy="474383"/>
            </a:xfrm>
            <a:custGeom>
              <a:avLst/>
              <a:gdLst/>
              <a:ahLst/>
              <a:cxnLst/>
              <a:rect l="l" t="t" r="r" b="b"/>
              <a:pathLst>
                <a:path w="172913" h="39839" extrusionOk="0">
                  <a:moveTo>
                    <a:pt x="172913" y="1"/>
                  </a:moveTo>
                  <a:lnTo>
                    <a:pt x="0" y="16958"/>
                  </a:lnTo>
                  <a:lnTo>
                    <a:pt x="0" y="39839"/>
                  </a:lnTo>
                  <a:lnTo>
                    <a:pt x="172913" y="39839"/>
                  </a:lnTo>
                  <a:lnTo>
                    <a:pt x="1729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9"/>
          <p:cNvSpPr/>
          <p:nvPr/>
        </p:nvSpPr>
        <p:spPr>
          <a:xfrm rot="-7199932">
            <a:off x="5862782" y="-1602105"/>
            <a:ext cx="7047454" cy="5407913"/>
          </a:xfrm>
          <a:custGeom>
            <a:avLst/>
            <a:gdLst/>
            <a:ahLst/>
            <a:cxnLst/>
            <a:rect l="l" t="t" r="r" b="b"/>
            <a:pathLst>
              <a:path w="143718" h="110283" extrusionOk="0">
                <a:moveTo>
                  <a:pt x="1276" y="1047"/>
                </a:moveTo>
                <a:lnTo>
                  <a:pt x="17534" y="16565"/>
                </a:lnTo>
                <a:cubicBezTo>
                  <a:pt x="17483" y="16667"/>
                  <a:pt x="17457" y="16743"/>
                  <a:pt x="17432" y="16845"/>
                </a:cubicBezTo>
                <a:lnTo>
                  <a:pt x="1889" y="17279"/>
                </a:lnTo>
                <a:cubicBezTo>
                  <a:pt x="1812" y="16845"/>
                  <a:pt x="1480" y="16514"/>
                  <a:pt x="1046" y="16462"/>
                </a:cubicBezTo>
                <a:lnTo>
                  <a:pt x="1046" y="1149"/>
                </a:lnTo>
                <a:cubicBezTo>
                  <a:pt x="1123" y="1124"/>
                  <a:pt x="1225" y="1098"/>
                  <a:pt x="1276" y="1047"/>
                </a:cubicBezTo>
                <a:close/>
                <a:moveTo>
                  <a:pt x="17432" y="17050"/>
                </a:moveTo>
                <a:cubicBezTo>
                  <a:pt x="17457" y="17177"/>
                  <a:pt x="17508" y="17279"/>
                  <a:pt x="17585" y="17381"/>
                </a:cubicBezTo>
                <a:lnTo>
                  <a:pt x="11638" y="24936"/>
                </a:lnTo>
                <a:cubicBezTo>
                  <a:pt x="11485" y="24859"/>
                  <a:pt x="11306" y="24808"/>
                  <a:pt x="11128" y="24808"/>
                </a:cubicBezTo>
                <a:cubicBezTo>
                  <a:pt x="10873" y="24808"/>
                  <a:pt x="10643" y="24910"/>
                  <a:pt x="10464" y="25064"/>
                </a:cubicBezTo>
                <a:lnTo>
                  <a:pt x="1736" y="17917"/>
                </a:lnTo>
                <a:cubicBezTo>
                  <a:pt x="1812" y="17790"/>
                  <a:pt x="1863" y="17637"/>
                  <a:pt x="1889" y="17483"/>
                </a:cubicBezTo>
                <a:lnTo>
                  <a:pt x="17432" y="17050"/>
                </a:lnTo>
                <a:close/>
                <a:moveTo>
                  <a:pt x="17764" y="17483"/>
                </a:moveTo>
                <a:cubicBezTo>
                  <a:pt x="17840" y="17534"/>
                  <a:pt x="17942" y="17585"/>
                  <a:pt x="18070" y="17585"/>
                </a:cubicBezTo>
                <a:cubicBezTo>
                  <a:pt x="18070" y="17585"/>
                  <a:pt x="18095" y="17560"/>
                  <a:pt x="18121" y="17560"/>
                </a:cubicBezTo>
                <a:lnTo>
                  <a:pt x="20061" y="25089"/>
                </a:lnTo>
                <a:lnTo>
                  <a:pt x="12047" y="25574"/>
                </a:lnTo>
                <a:cubicBezTo>
                  <a:pt x="12021" y="25395"/>
                  <a:pt x="11919" y="25191"/>
                  <a:pt x="11791" y="25064"/>
                </a:cubicBezTo>
                <a:lnTo>
                  <a:pt x="17764" y="17483"/>
                </a:lnTo>
                <a:close/>
                <a:moveTo>
                  <a:pt x="20112" y="25268"/>
                </a:moveTo>
                <a:lnTo>
                  <a:pt x="22460" y="34405"/>
                </a:lnTo>
                <a:cubicBezTo>
                  <a:pt x="22332" y="34456"/>
                  <a:pt x="22230" y="34507"/>
                  <a:pt x="22128" y="34609"/>
                </a:cubicBezTo>
                <a:lnTo>
                  <a:pt x="14726" y="28560"/>
                </a:lnTo>
                <a:lnTo>
                  <a:pt x="11919" y="26263"/>
                </a:lnTo>
                <a:cubicBezTo>
                  <a:pt x="12021" y="26135"/>
                  <a:pt x="12072" y="25957"/>
                  <a:pt x="12072" y="25778"/>
                </a:cubicBezTo>
                <a:lnTo>
                  <a:pt x="20112" y="25268"/>
                </a:lnTo>
                <a:close/>
                <a:moveTo>
                  <a:pt x="45507" y="23660"/>
                </a:moveTo>
                <a:cubicBezTo>
                  <a:pt x="45507" y="23711"/>
                  <a:pt x="45532" y="23762"/>
                  <a:pt x="45532" y="23787"/>
                </a:cubicBezTo>
                <a:lnTo>
                  <a:pt x="23583" y="34762"/>
                </a:lnTo>
                <a:cubicBezTo>
                  <a:pt x="23404" y="34507"/>
                  <a:pt x="23123" y="34328"/>
                  <a:pt x="22792" y="34328"/>
                </a:cubicBezTo>
                <a:cubicBezTo>
                  <a:pt x="22741" y="34328"/>
                  <a:pt x="22690" y="34328"/>
                  <a:pt x="22664" y="34354"/>
                </a:cubicBezTo>
                <a:lnTo>
                  <a:pt x="20316" y="25242"/>
                </a:lnTo>
                <a:lnTo>
                  <a:pt x="45507" y="23660"/>
                </a:lnTo>
                <a:close/>
                <a:moveTo>
                  <a:pt x="45634" y="23966"/>
                </a:moveTo>
                <a:cubicBezTo>
                  <a:pt x="45634" y="23992"/>
                  <a:pt x="45634" y="23992"/>
                  <a:pt x="45634" y="23992"/>
                </a:cubicBezTo>
                <a:lnTo>
                  <a:pt x="30908" y="36855"/>
                </a:lnTo>
                <a:lnTo>
                  <a:pt x="23736" y="35375"/>
                </a:lnTo>
                <a:cubicBezTo>
                  <a:pt x="23736" y="35349"/>
                  <a:pt x="23736" y="35298"/>
                  <a:pt x="23736" y="35273"/>
                </a:cubicBezTo>
                <a:cubicBezTo>
                  <a:pt x="23736" y="35170"/>
                  <a:pt x="23710" y="35043"/>
                  <a:pt x="23685" y="34941"/>
                </a:cubicBezTo>
                <a:lnTo>
                  <a:pt x="45634" y="23966"/>
                </a:lnTo>
                <a:close/>
                <a:moveTo>
                  <a:pt x="1608" y="18070"/>
                </a:moveTo>
                <a:lnTo>
                  <a:pt x="10337" y="25217"/>
                </a:lnTo>
                <a:cubicBezTo>
                  <a:pt x="10235" y="25370"/>
                  <a:pt x="10183" y="25548"/>
                  <a:pt x="10183" y="25753"/>
                </a:cubicBezTo>
                <a:cubicBezTo>
                  <a:pt x="10183" y="26008"/>
                  <a:pt x="10311" y="26238"/>
                  <a:pt x="10464" y="26416"/>
                </a:cubicBezTo>
                <a:lnTo>
                  <a:pt x="1455" y="37876"/>
                </a:lnTo>
                <a:cubicBezTo>
                  <a:pt x="1327" y="37799"/>
                  <a:pt x="1200" y="37774"/>
                  <a:pt x="1046" y="37748"/>
                </a:cubicBezTo>
                <a:lnTo>
                  <a:pt x="1046" y="18351"/>
                </a:lnTo>
                <a:cubicBezTo>
                  <a:pt x="1276" y="18326"/>
                  <a:pt x="1455" y="18224"/>
                  <a:pt x="1608" y="18070"/>
                </a:cubicBezTo>
                <a:close/>
                <a:moveTo>
                  <a:pt x="11791" y="26416"/>
                </a:moveTo>
                <a:lnTo>
                  <a:pt x="21924" y="34686"/>
                </a:lnTo>
                <a:lnTo>
                  <a:pt x="22000" y="34762"/>
                </a:lnTo>
                <a:cubicBezTo>
                  <a:pt x="21898" y="34915"/>
                  <a:pt x="21847" y="35094"/>
                  <a:pt x="21847" y="35273"/>
                </a:cubicBezTo>
                <a:cubicBezTo>
                  <a:pt x="21847" y="35298"/>
                  <a:pt x="21847" y="35324"/>
                  <a:pt x="21847" y="35324"/>
                </a:cubicBezTo>
                <a:lnTo>
                  <a:pt x="10822" y="37034"/>
                </a:lnTo>
                <a:lnTo>
                  <a:pt x="1863" y="38437"/>
                </a:lnTo>
                <a:cubicBezTo>
                  <a:pt x="1812" y="38284"/>
                  <a:pt x="1736" y="38131"/>
                  <a:pt x="1608" y="38003"/>
                </a:cubicBezTo>
                <a:lnTo>
                  <a:pt x="10643" y="26544"/>
                </a:lnTo>
                <a:cubicBezTo>
                  <a:pt x="10770" y="26620"/>
                  <a:pt x="10949" y="26697"/>
                  <a:pt x="11128" y="26697"/>
                </a:cubicBezTo>
                <a:cubicBezTo>
                  <a:pt x="11383" y="26697"/>
                  <a:pt x="11638" y="26569"/>
                  <a:pt x="11791" y="26416"/>
                </a:cubicBezTo>
                <a:close/>
                <a:moveTo>
                  <a:pt x="45762" y="24145"/>
                </a:moveTo>
                <a:cubicBezTo>
                  <a:pt x="45915" y="24272"/>
                  <a:pt x="46119" y="24349"/>
                  <a:pt x="46323" y="24349"/>
                </a:cubicBezTo>
                <a:cubicBezTo>
                  <a:pt x="46400" y="24349"/>
                  <a:pt x="46476" y="24349"/>
                  <a:pt x="46553" y="24323"/>
                </a:cubicBezTo>
                <a:lnTo>
                  <a:pt x="52985" y="40734"/>
                </a:lnTo>
                <a:cubicBezTo>
                  <a:pt x="52781" y="40836"/>
                  <a:pt x="52602" y="41041"/>
                  <a:pt x="52525" y="41270"/>
                </a:cubicBezTo>
                <a:lnTo>
                  <a:pt x="31163" y="36906"/>
                </a:lnTo>
                <a:lnTo>
                  <a:pt x="45762" y="24145"/>
                </a:lnTo>
                <a:close/>
                <a:moveTo>
                  <a:pt x="23685" y="35579"/>
                </a:moveTo>
                <a:lnTo>
                  <a:pt x="23813" y="35604"/>
                </a:lnTo>
                <a:lnTo>
                  <a:pt x="30729" y="37008"/>
                </a:lnTo>
                <a:lnTo>
                  <a:pt x="18836" y="47396"/>
                </a:lnTo>
                <a:cubicBezTo>
                  <a:pt x="18810" y="47370"/>
                  <a:pt x="18759" y="47345"/>
                  <a:pt x="18734" y="47319"/>
                </a:cubicBezTo>
                <a:lnTo>
                  <a:pt x="21158" y="40275"/>
                </a:lnTo>
                <a:lnTo>
                  <a:pt x="22562" y="36191"/>
                </a:lnTo>
                <a:cubicBezTo>
                  <a:pt x="22638" y="36217"/>
                  <a:pt x="22715" y="36217"/>
                  <a:pt x="22792" y="36217"/>
                </a:cubicBezTo>
                <a:cubicBezTo>
                  <a:pt x="23200" y="36217"/>
                  <a:pt x="23557" y="35962"/>
                  <a:pt x="23685" y="35579"/>
                </a:cubicBezTo>
                <a:close/>
                <a:moveTo>
                  <a:pt x="21873" y="35528"/>
                </a:moveTo>
                <a:cubicBezTo>
                  <a:pt x="21949" y="35783"/>
                  <a:pt x="22128" y="36013"/>
                  <a:pt x="22383" y="36140"/>
                </a:cubicBezTo>
                <a:lnTo>
                  <a:pt x="20980" y="40224"/>
                </a:lnTo>
                <a:lnTo>
                  <a:pt x="18555" y="47243"/>
                </a:lnTo>
                <a:lnTo>
                  <a:pt x="18453" y="47243"/>
                </a:lnTo>
                <a:cubicBezTo>
                  <a:pt x="18249" y="47243"/>
                  <a:pt x="18070" y="47345"/>
                  <a:pt x="17942" y="47498"/>
                </a:cubicBezTo>
                <a:lnTo>
                  <a:pt x="12404" y="44563"/>
                </a:lnTo>
                <a:lnTo>
                  <a:pt x="1812" y="39024"/>
                </a:lnTo>
                <a:cubicBezTo>
                  <a:pt x="1863" y="38922"/>
                  <a:pt x="1889" y="38820"/>
                  <a:pt x="1889" y="38693"/>
                </a:cubicBezTo>
                <a:cubicBezTo>
                  <a:pt x="1889" y="38667"/>
                  <a:pt x="1889" y="38641"/>
                  <a:pt x="1889" y="38641"/>
                </a:cubicBezTo>
                <a:lnTo>
                  <a:pt x="21873" y="35528"/>
                </a:lnTo>
                <a:close/>
                <a:moveTo>
                  <a:pt x="30959" y="37059"/>
                </a:moveTo>
                <a:lnTo>
                  <a:pt x="52474" y="41474"/>
                </a:lnTo>
                <a:cubicBezTo>
                  <a:pt x="52474" y="41500"/>
                  <a:pt x="52474" y="41551"/>
                  <a:pt x="52474" y="41577"/>
                </a:cubicBezTo>
                <a:cubicBezTo>
                  <a:pt x="52474" y="41602"/>
                  <a:pt x="52474" y="41602"/>
                  <a:pt x="52500" y="41628"/>
                </a:cubicBezTo>
                <a:lnTo>
                  <a:pt x="44282" y="43108"/>
                </a:lnTo>
                <a:lnTo>
                  <a:pt x="19014" y="47651"/>
                </a:lnTo>
                <a:cubicBezTo>
                  <a:pt x="18989" y="47600"/>
                  <a:pt x="18989" y="47574"/>
                  <a:pt x="18963" y="47523"/>
                </a:cubicBezTo>
                <a:lnTo>
                  <a:pt x="30959" y="37059"/>
                </a:lnTo>
                <a:close/>
                <a:moveTo>
                  <a:pt x="52653" y="42113"/>
                </a:moveTo>
                <a:cubicBezTo>
                  <a:pt x="52704" y="42189"/>
                  <a:pt x="52781" y="42240"/>
                  <a:pt x="52832" y="42317"/>
                </a:cubicBezTo>
                <a:lnTo>
                  <a:pt x="45992" y="53036"/>
                </a:lnTo>
                <a:cubicBezTo>
                  <a:pt x="45864" y="52985"/>
                  <a:pt x="45736" y="52934"/>
                  <a:pt x="45583" y="52934"/>
                </a:cubicBezTo>
                <a:cubicBezTo>
                  <a:pt x="45124" y="52934"/>
                  <a:pt x="44766" y="53240"/>
                  <a:pt x="44664" y="53623"/>
                </a:cubicBezTo>
                <a:lnTo>
                  <a:pt x="34864" y="52066"/>
                </a:lnTo>
                <a:lnTo>
                  <a:pt x="35604" y="51632"/>
                </a:lnTo>
                <a:lnTo>
                  <a:pt x="45966" y="45839"/>
                </a:lnTo>
                <a:lnTo>
                  <a:pt x="52653" y="42113"/>
                </a:lnTo>
                <a:close/>
                <a:moveTo>
                  <a:pt x="53010" y="42419"/>
                </a:moveTo>
                <a:cubicBezTo>
                  <a:pt x="53138" y="42470"/>
                  <a:pt x="53265" y="42521"/>
                  <a:pt x="53419" y="42521"/>
                </a:cubicBezTo>
                <a:cubicBezTo>
                  <a:pt x="53546" y="42521"/>
                  <a:pt x="53648" y="42495"/>
                  <a:pt x="53750" y="42444"/>
                </a:cubicBezTo>
                <a:lnTo>
                  <a:pt x="60616" y="56201"/>
                </a:lnTo>
                <a:lnTo>
                  <a:pt x="60616" y="56201"/>
                </a:lnTo>
                <a:lnTo>
                  <a:pt x="51709" y="54772"/>
                </a:lnTo>
                <a:lnTo>
                  <a:pt x="46502" y="53929"/>
                </a:lnTo>
                <a:cubicBezTo>
                  <a:pt x="46502" y="53904"/>
                  <a:pt x="46528" y="53904"/>
                  <a:pt x="46528" y="53878"/>
                </a:cubicBezTo>
                <a:cubicBezTo>
                  <a:pt x="46528" y="53572"/>
                  <a:pt x="46374" y="53317"/>
                  <a:pt x="46170" y="53138"/>
                </a:cubicBezTo>
                <a:lnTo>
                  <a:pt x="46579" y="52500"/>
                </a:lnTo>
                <a:lnTo>
                  <a:pt x="53010" y="42419"/>
                </a:lnTo>
                <a:close/>
                <a:moveTo>
                  <a:pt x="52525" y="41832"/>
                </a:moveTo>
                <a:cubicBezTo>
                  <a:pt x="52525" y="41857"/>
                  <a:pt x="52551" y="41908"/>
                  <a:pt x="52551" y="41934"/>
                </a:cubicBezTo>
                <a:lnTo>
                  <a:pt x="42163" y="47753"/>
                </a:lnTo>
                <a:lnTo>
                  <a:pt x="34557" y="51990"/>
                </a:lnTo>
                <a:lnTo>
                  <a:pt x="34430" y="51990"/>
                </a:lnTo>
                <a:lnTo>
                  <a:pt x="34455" y="52041"/>
                </a:lnTo>
                <a:lnTo>
                  <a:pt x="26901" y="56277"/>
                </a:lnTo>
                <a:lnTo>
                  <a:pt x="23557" y="58141"/>
                </a:lnTo>
                <a:cubicBezTo>
                  <a:pt x="23379" y="57911"/>
                  <a:pt x="23098" y="57732"/>
                  <a:pt x="22792" y="57732"/>
                </a:cubicBezTo>
                <a:cubicBezTo>
                  <a:pt x="22690" y="57732"/>
                  <a:pt x="22613" y="57758"/>
                  <a:pt x="22536" y="57783"/>
                </a:cubicBezTo>
                <a:lnTo>
                  <a:pt x="19857" y="51096"/>
                </a:lnTo>
                <a:lnTo>
                  <a:pt x="18759" y="48391"/>
                </a:lnTo>
                <a:cubicBezTo>
                  <a:pt x="18938" y="48263"/>
                  <a:pt x="19065" y="48085"/>
                  <a:pt x="19065" y="47855"/>
                </a:cubicBezTo>
                <a:lnTo>
                  <a:pt x="24987" y="46783"/>
                </a:lnTo>
                <a:lnTo>
                  <a:pt x="52525" y="41832"/>
                </a:lnTo>
                <a:close/>
                <a:moveTo>
                  <a:pt x="54108" y="42215"/>
                </a:moveTo>
                <a:lnTo>
                  <a:pt x="74909" y="58421"/>
                </a:lnTo>
                <a:cubicBezTo>
                  <a:pt x="74909" y="58447"/>
                  <a:pt x="74883" y="58472"/>
                  <a:pt x="74883" y="58498"/>
                </a:cubicBezTo>
                <a:lnTo>
                  <a:pt x="60871" y="56226"/>
                </a:lnTo>
                <a:lnTo>
                  <a:pt x="53929" y="42368"/>
                </a:lnTo>
                <a:cubicBezTo>
                  <a:pt x="54006" y="42317"/>
                  <a:pt x="54057" y="42266"/>
                  <a:pt x="54108" y="42215"/>
                </a:cubicBezTo>
                <a:close/>
                <a:moveTo>
                  <a:pt x="60973" y="56456"/>
                </a:moveTo>
                <a:lnTo>
                  <a:pt x="74858" y="58702"/>
                </a:lnTo>
                <a:lnTo>
                  <a:pt x="63321" y="61203"/>
                </a:lnTo>
                <a:lnTo>
                  <a:pt x="60973" y="56456"/>
                </a:lnTo>
                <a:close/>
                <a:moveTo>
                  <a:pt x="46476" y="54134"/>
                </a:moveTo>
                <a:lnTo>
                  <a:pt x="60718" y="56405"/>
                </a:lnTo>
                <a:lnTo>
                  <a:pt x="63117" y="61229"/>
                </a:lnTo>
                <a:lnTo>
                  <a:pt x="58447" y="62250"/>
                </a:lnTo>
                <a:cubicBezTo>
                  <a:pt x="58370" y="61969"/>
                  <a:pt x="58115" y="61790"/>
                  <a:pt x="57808" y="61790"/>
                </a:cubicBezTo>
                <a:cubicBezTo>
                  <a:pt x="57604" y="61790"/>
                  <a:pt x="57426" y="61867"/>
                  <a:pt x="57298" y="61995"/>
                </a:cubicBezTo>
                <a:lnTo>
                  <a:pt x="46400" y="54338"/>
                </a:lnTo>
                <a:cubicBezTo>
                  <a:pt x="46425" y="54261"/>
                  <a:pt x="46451" y="54185"/>
                  <a:pt x="46476" y="54134"/>
                </a:cubicBezTo>
                <a:close/>
                <a:moveTo>
                  <a:pt x="1736" y="39203"/>
                </a:moveTo>
                <a:lnTo>
                  <a:pt x="4543" y="40683"/>
                </a:lnTo>
                <a:lnTo>
                  <a:pt x="17866" y="47676"/>
                </a:lnTo>
                <a:cubicBezTo>
                  <a:pt x="17840" y="47727"/>
                  <a:pt x="17815" y="47779"/>
                  <a:pt x="17815" y="47855"/>
                </a:cubicBezTo>
                <a:cubicBezTo>
                  <a:pt x="17815" y="47983"/>
                  <a:pt x="17866" y="48085"/>
                  <a:pt x="17917" y="48187"/>
                </a:cubicBezTo>
                <a:lnTo>
                  <a:pt x="1940" y="62530"/>
                </a:lnTo>
                <a:lnTo>
                  <a:pt x="1582" y="62862"/>
                </a:lnTo>
                <a:cubicBezTo>
                  <a:pt x="1429" y="62735"/>
                  <a:pt x="1251" y="62633"/>
                  <a:pt x="1046" y="62607"/>
                </a:cubicBezTo>
                <a:lnTo>
                  <a:pt x="1046" y="39611"/>
                </a:lnTo>
                <a:cubicBezTo>
                  <a:pt x="1327" y="39586"/>
                  <a:pt x="1582" y="39433"/>
                  <a:pt x="1736" y="39203"/>
                </a:cubicBezTo>
                <a:close/>
                <a:moveTo>
                  <a:pt x="18070" y="48340"/>
                </a:moveTo>
                <a:cubicBezTo>
                  <a:pt x="18172" y="48417"/>
                  <a:pt x="18300" y="48468"/>
                  <a:pt x="18453" y="48468"/>
                </a:cubicBezTo>
                <a:lnTo>
                  <a:pt x="18580" y="48468"/>
                </a:lnTo>
                <a:lnTo>
                  <a:pt x="22358" y="57860"/>
                </a:lnTo>
                <a:cubicBezTo>
                  <a:pt x="22051" y="58013"/>
                  <a:pt x="21847" y="58319"/>
                  <a:pt x="21847" y="58677"/>
                </a:cubicBezTo>
                <a:cubicBezTo>
                  <a:pt x="21847" y="58728"/>
                  <a:pt x="21847" y="58753"/>
                  <a:pt x="21847" y="58779"/>
                </a:cubicBezTo>
                <a:lnTo>
                  <a:pt x="1838" y="63245"/>
                </a:lnTo>
                <a:cubicBezTo>
                  <a:pt x="1812" y="63169"/>
                  <a:pt x="1761" y="63066"/>
                  <a:pt x="1710" y="62990"/>
                </a:cubicBezTo>
                <a:lnTo>
                  <a:pt x="7019" y="58243"/>
                </a:lnTo>
                <a:lnTo>
                  <a:pt x="18070" y="48340"/>
                </a:lnTo>
                <a:close/>
                <a:moveTo>
                  <a:pt x="46272" y="54491"/>
                </a:moveTo>
                <a:lnTo>
                  <a:pt x="57196" y="62173"/>
                </a:lnTo>
                <a:cubicBezTo>
                  <a:pt x="57145" y="62275"/>
                  <a:pt x="57119" y="62377"/>
                  <a:pt x="57119" y="62479"/>
                </a:cubicBezTo>
                <a:cubicBezTo>
                  <a:pt x="57119" y="62505"/>
                  <a:pt x="57119" y="62505"/>
                  <a:pt x="57119" y="62530"/>
                </a:cubicBezTo>
                <a:lnTo>
                  <a:pt x="46732" y="64776"/>
                </a:lnTo>
                <a:cubicBezTo>
                  <a:pt x="46604" y="64419"/>
                  <a:pt x="46298" y="64164"/>
                  <a:pt x="45915" y="64113"/>
                </a:cubicBezTo>
                <a:lnTo>
                  <a:pt x="45685" y="54823"/>
                </a:lnTo>
                <a:cubicBezTo>
                  <a:pt x="45915" y="54797"/>
                  <a:pt x="46145" y="54670"/>
                  <a:pt x="46272" y="54491"/>
                </a:cubicBezTo>
                <a:close/>
                <a:moveTo>
                  <a:pt x="99206" y="51607"/>
                </a:moveTo>
                <a:lnTo>
                  <a:pt x="118960" y="60872"/>
                </a:lnTo>
                <a:cubicBezTo>
                  <a:pt x="118935" y="60948"/>
                  <a:pt x="118935" y="61025"/>
                  <a:pt x="118935" y="61101"/>
                </a:cubicBezTo>
                <a:cubicBezTo>
                  <a:pt x="118935" y="61127"/>
                  <a:pt x="118935" y="61127"/>
                  <a:pt x="118935" y="61152"/>
                </a:cubicBezTo>
                <a:lnTo>
                  <a:pt x="103009" y="64802"/>
                </a:lnTo>
                <a:lnTo>
                  <a:pt x="98772" y="51990"/>
                </a:lnTo>
                <a:cubicBezTo>
                  <a:pt x="98951" y="51913"/>
                  <a:pt x="99104" y="51760"/>
                  <a:pt x="99206" y="51607"/>
                </a:cubicBezTo>
                <a:close/>
                <a:moveTo>
                  <a:pt x="34685" y="52219"/>
                </a:moveTo>
                <a:lnTo>
                  <a:pt x="44639" y="53827"/>
                </a:lnTo>
                <a:cubicBezTo>
                  <a:pt x="44639" y="53853"/>
                  <a:pt x="44639" y="53853"/>
                  <a:pt x="44639" y="53878"/>
                </a:cubicBezTo>
                <a:cubicBezTo>
                  <a:pt x="44639" y="54185"/>
                  <a:pt x="44766" y="54440"/>
                  <a:pt x="44996" y="54619"/>
                </a:cubicBezTo>
                <a:lnTo>
                  <a:pt x="40989" y="60897"/>
                </a:lnTo>
                <a:lnTo>
                  <a:pt x="37493" y="66333"/>
                </a:lnTo>
                <a:cubicBezTo>
                  <a:pt x="37416" y="66308"/>
                  <a:pt x="37339" y="66282"/>
                  <a:pt x="37237" y="66257"/>
                </a:cubicBezTo>
                <a:lnTo>
                  <a:pt x="34685" y="52219"/>
                </a:lnTo>
                <a:close/>
                <a:moveTo>
                  <a:pt x="34481" y="52270"/>
                </a:moveTo>
                <a:lnTo>
                  <a:pt x="37033" y="66282"/>
                </a:lnTo>
                <a:cubicBezTo>
                  <a:pt x="36906" y="66308"/>
                  <a:pt x="36778" y="66359"/>
                  <a:pt x="36676" y="66461"/>
                </a:cubicBezTo>
                <a:lnTo>
                  <a:pt x="23659" y="59059"/>
                </a:lnTo>
                <a:cubicBezTo>
                  <a:pt x="23710" y="58957"/>
                  <a:pt x="23736" y="58830"/>
                  <a:pt x="23736" y="58677"/>
                </a:cubicBezTo>
                <a:cubicBezTo>
                  <a:pt x="23736" y="58549"/>
                  <a:pt x="23710" y="58421"/>
                  <a:pt x="23659" y="58319"/>
                </a:cubicBezTo>
                <a:lnTo>
                  <a:pt x="34481" y="52270"/>
                </a:lnTo>
                <a:close/>
                <a:moveTo>
                  <a:pt x="97624" y="51683"/>
                </a:moveTo>
                <a:cubicBezTo>
                  <a:pt x="97726" y="51811"/>
                  <a:pt x="97879" y="51939"/>
                  <a:pt x="98057" y="51990"/>
                </a:cubicBezTo>
                <a:lnTo>
                  <a:pt x="94229" y="66206"/>
                </a:lnTo>
                <a:lnTo>
                  <a:pt x="94127" y="66206"/>
                </a:lnTo>
                <a:cubicBezTo>
                  <a:pt x="93872" y="66206"/>
                  <a:pt x="93668" y="66333"/>
                  <a:pt x="93540" y="66538"/>
                </a:cubicBezTo>
                <a:lnTo>
                  <a:pt x="81162" y="61101"/>
                </a:lnTo>
                <a:lnTo>
                  <a:pt x="97624" y="51683"/>
                </a:lnTo>
                <a:close/>
                <a:moveTo>
                  <a:pt x="98593" y="52041"/>
                </a:moveTo>
                <a:lnTo>
                  <a:pt x="102805" y="64828"/>
                </a:lnTo>
                <a:lnTo>
                  <a:pt x="94791" y="66665"/>
                </a:lnTo>
                <a:cubicBezTo>
                  <a:pt x="94714" y="66486"/>
                  <a:pt x="94586" y="66333"/>
                  <a:pt x="94408" y="66257"/>
                </a:cubicBezTo>
                <a:lnTo>
                  <a:pt x="98236" y="52041"/>
                </a:lnTo>
                <a:cubicBezTo>
                  <a:pt x="98287" y="52066"/>
                  <a:pt x="98338" y="52066"/>
                  <a:pt x="98389" y="52066"/>
                </a:cubicBezTo>
                <a:cubicBezTo>
                  <a:pt x="98466" y="52066"/>
                  <a:pt x="98517" y="52066"/>
                  <a:pt x="98593" y="52041"/>
                </a:cubicBezTo>
                <a:close/>
                <a:moveTo>
                  <a:pt x="45149" y="54721"/>
                </a:moveTo>
                <a:cubicBezTo>
                  <a:pt x="45251" y="54772"/>
                  <a:pt x="45379" y="54797"/>
                  <a:pt x="45507" y="54823"/>
                </a:cubicBezTo>
                <a:lnTo>
                  <a:pt x="45711" y="64138"/>
                </a:lnTo>
                <a:cubicBezTo>
                  <a:pt x="45251" y="64189"/>
                  <a:pt x="44894" y="64572"/>
                  <a:pt x="44894" y="65057"/>
                </a:cubicBezTo>
                <a:cubicBezTo>
                  <a:pt x="44894" y="65108"/>
                  <a:pt x="44894" y="65134"/>
                  <a:pt x="44894" y="65159"/>
                </a:cubicBezTo>
                <a:lnTo>
                  <a:pt x="37850" y="66691"/>
                </a:lnTo>
                <a:cubicBezTo>
                  <a:pt x="37799" y="66589"/>
                  <a:pt x="37748" y="66512"/>
                  <a:pt x="37671" y="66461"/>
                </a:cubicBezTo>
                <a:lnTo>
                  <a:pt x="40223" y="62454"/>
                </a:lnTo>
                <a:lnTo>
                  <a:pt x="45149" y="54721"/>
                </a:lnTo>
                <a:close/>
                <a:moveTo>
                  <a:pt x="74909" y="58906"/>
                </a:moveTo>
                <a:cubicBezTo>
                  <a:pt x="74909" y="58957"/>
                  <a:pt x="74960" y="59008"/>
                  <a:pt x="74985" y="59059"/>
                </a:cubicBezTo>
                <a:lnTo>
                  <a:pt x="67635" y="68248"/>
                </a:lnTo>
                <a:cubicBezTo>
                  <a:pt x="67507" y="68145"/>
                  <a:pt x="67328" y="68094"/>
                  <a:pt x="67150" y="68094"/>
                </a:cubicBezTo>
                <a:cubicBezTo>
                  <a:pt x="67022" y="68094"/>
                  <a:pt x="66920" y="68120"/>
                  <a:pt x="66818" y="68145"/>
                </a:cubicBezTo>
                <a:lnTo>
                  <a:pt x="63423" y="61382"/>
                </a:lnTo>
                <a:lnTo>
                  <a:pt x="74909" y="58906"/>
                </a:lnTo>
                <a:close/>
                <a:moveTo>
                  <a:pt x="63219" y="61408"/>
                </a:moveTo>
                <a:lnTo>
                  <a:pt x="66614" y="68248"/>
                </a:lnTo>
                <a:cubicBezTo>
                  <a:pt x="66563" y="68299"/>
                  <a:pt x="66486" y="68350"/>
                  <a:pt x="66435" y="68426"/>
                </a:cubicBezTo>
                <a:lnTo>
                  <a:pt x="58421" y="62786"/>
                </a:lnTo>
                <a:cubicBezTo>
                  <a:pt x="58472" y="62709"/>
                  <a:pt x="58498" y="62582"/>
                  <a:pt x="58498" y="62479"/>
                </a:cubicBezTo>
                <a:cubicBezTo>
                  <a:pt x="58498" y="62454"/>
                  <a:pt x="58498" y="62454"/>
                  <a:pt x="58498" y="62428"/>
                </a:cubicBezTo>
                <a:lnTo>
                  <a:pt x="63219" y="61408"/>
                </a:lnTo>
                <a:close/>
                <a:moveTo>
                  <a:pt x="75878" y="59008"/>
                </a:moveTo>
                <a:lnTo>
                  <a:pt x="80728" y="61127"/>
                </a:lnTo>
                <a:lnTo>
                  <a:pt x="67915" y="68477"/>
                </a:lnTo>
                <a:cubicBezTo>
                  <a:pt x="67864" y="68452"/>
                  <a:pt x="67839" y="68401"/>
                  <a:pt x="67813" y="68375"/>
                </a:cubicBezTo>
                <a:lnTo>
                  <a:pt x="75138" y="59187"/>
                </a:lnTo>
                <a:cubicBezTo>
                  <a:pt x="75215" y="59213"/>
                  <a:pt x="75317" y="59238"/>
                  <a:pt x="75419" y="59238"/>
                </a:cubicBezTo>
                <a:cubicBezTo>
                  <a:pt x="75598" y="59238"/>
                  <a:pt x="75776" y="59136"/>
                  <a:pt x="75878" y="59008"/>
                </a:cubicBezTo>
                <a:close/>
                <a:moveTo>
                  <a:pt x="80957" y="61229"/>
                </a:moveTo>
                <a:lnTo>
                  <a:pt x="93463" y="66716"/>
                </a:lnTo>
                <a:cubicBezTo>
                  <a:pt x="93438" y="66767"/>
                  <a:pt x="93438" y="66818"/>
                  <a:pt x="93438" y="66869"/>
                </a:cubicBezTo>
                <a:lnTo>
                  <a:pt x="84964" y="67533"/>
                </a:lnTo>
                <a:lnTo>
                  <a:pt x="68069" y="68860"/>
                </a:lnTo>
                <a:cubicBezTo>
                  <a:pt x="68043" y="68783"/>
                  <a:pt x="68017" y="68732"/>
                  <a:pt x="67992" y="68656"/>
                </a:cubicBezTo>
                <a:lnTo>
                  <a:pt x="80957" y="61229"/>
                </a:lnTo>
                <a:close/>
                <a:moveTo>
                  <a:pt x="118986" y="61356"/>
                </a:moveTo>
                <a:lnTo>
                  <a:pt x="110997" y="65746"/>
                </a:lnTo>
                <a:lnTo>
                  <a:pt x="104515" y="69345"/>
                </a:lnTo>
                <a:lnTo>
                  <a:pt x="103060" y="64981"/>
                </a:lnTo>
                <a:lnTo>
                  <a:pt x="118986" y="61356"/>
                </a:lnTo>
                <a:close/>
                <a:moveTo>
                  <a:pt x="23557" y="59238"/>
                </a:moveTo>
                <a:lnTo>
                  <a:pt x="36548" y="66614"/>
                </a:lnTo>
                <a:cubicBezTo>
                  <a:pt x="36497" y="66742"/>
                  <a:pt x="36446" y="66844"/>
                  <a:pt x="36446" y="66997"/>
                </a:cubicBezTo>
                <a:cubicBezTo>
                  <a:pt x="36446" y="67227"/>
                  <a:pt x="36574" y="67456"/>
                  <a:pt x="36752" y="67584"/>
                </a:cubicBezTo>
                <a:lnTo>
                  <a:pt x="34175" y="72050"/>
                </a:lnTo>
                <a:lnTo>
                  <a:pt x="23481" y="59340"/>
                </a:lnTo>
                <a:cubicBezTo>
                  <a:pt x="23506" y="59315"/>
                  <a:pt x="23532" y="59264"/>
                  <a:pt x="23557" y="59238"/>
                </a:cubicBezTo>
                <a:close/>
                <a:moveTo>
                  <a:pt x="119088" y="61535"/>
                </a:moveTo>
                <a:cubicBezTo>
                  <a:pt x="119088" y="61561"/>
                  <a:pt x="119114" y="61586"/>
                  <a:pt x="119139" y="61612"/>
                </a:cubicBezTo>
                <a:lnTo>
                  <a:pt x="111891" y="71412"/>
                </a:lnTo>
                <a:lnTo>
                  <a:pt x="107705" y="77078"/>
                </a:lnTo>
                <a:cubicBezTo>
                  <a:pt x="107552" y="77002"/>
                  <a:pt x="107399" y="76951"/>
                  <a:pt x="107220" y="76951"/>
                </a:cubicBezTo>
                <a:cubicBezTo>
                  <a:pt x="107143" y="76951"/>
                  <a:pt x="107092" y="76951"/>
                  <a:pt x="107016" y="76976"/>
                </a:cubicBezTo>
                <a:lnTo>
                  <a:pt x="104566" y="69524"/>
                </a:lnTo>
                <a:lnTo>
                  <a:pt x="111431" y="65746"/>
                </a:lnTo>
                <a:lnTo>
                  <a:pt x="119088" y="61535"/>
                </a:lnTo>
                <a:close/>
                <a:moveTo>
                  <a:pt x="119981" y="61739"/>
                </a:moveTo>
                <a:lnTo>
                  <a:pt x="127664" y="73199"/>
                </a:lnTo>
                <a:lnTo>
                  <a:pt x="123172" y="78916"/>
                </a:lnTo>
                <a:lnTo>
                  <a:pt x="108164" y="77869"/>
                </a:lnTo>
                <a:cubicBezTo>
                  <a:pt x="108164" y="77614"/>
                  <a:pt x="108037" y="77385"/>
                  <a:pt x="107858" y="77206"/>
                </a:cubicBezTo>
                <a:lnTo>
                  <a:pt x="119318" y="61739"/>
                </a:lnTo>
                <a:cubicBezTo>
                  <a:pt x="119420" y="61790"/>
                  <a:pt x="119547" y="61816"/>
                  <a:pt x="119675" y="61816"/>
                </a:cubicBezTo>
                <a:cubicBezTo>
                  <a:pt x="119777" y="61816"/>
                  <a:pt x="119879" y="61790"/>
                  <a:pt x="119981" y="61739"/>
                </a:cubicBezTo>
                <a:close/>
                <a:moveTo>
                  <a:pt x="142288" y="55027"/>
                </a:moveTo>
                <a:cubicBezTo>
                  <a:pt x="142288" y="55052"/>
                  <a:pt x="142314" y="55052"/>
                  <a:pt x="142339" y="55052"/>
                </a:cubicBezTo>
                <a:lnTo>
                  <a:pt x="132283" y="78916"/>
                </a:lnTo>
                <a:cubicBezTo>
                  <a:pt x="132232" y="78916"/>
                  <a:pt x="132156" y="78890"/>
                  <a:pt x="132105" y="78890"/>
                </a:cubicBezTo>
                <a:cubicBezTo>
                  <a:pt x="131977" y="78890"/>
                  <a:pt x="131875" y="78916"/>
                  <a:pt x="131773" y="78967"/>
                </a:cubicBezTo>
                <a:lnTo>
                  <a:pt x="127919" y="73224"/>
                </a:lnTo>
                <a:lnTo>
                  <a:pt x="142288" y="55027"/>
                </a:lnTo>
                <a:close/>
                <a:moveTo>
                  <a:pt x="102881" y="65032"/>
                </a:moveTo>
                <a:lnTo>
                  <a:pt x="104336" y="69422"/>
                </a:lnTo>
                <a:lnTo>
                  <a:pt x="86955" y="78992"/>
                </a:lnTo>
                <a:cubicBezTo>
                  <a:pt x="86930" y="78967"/>
                  <a:pt x="86904" y="78941"/>
                  <a:pt x="86879" y="78916"/>
                </a:cubicBezTo>
                <a:lnTo>
                  <a:pt x="91268" y="71770"/>
                </a:lnTo>
                <a:lnTo>
                  <a:pt x="93846" y="67558"/>
                </a:lnTo>
                <a:cubicBezTo>
                  <a:pt x="93923" y="67609"/>
                  <a:pt x="94025" y="67609"/>
                  <a:pt x="94127" y="67609"/>
                </a:cubicBezTo>
                <a:cubicBezTo>
                  <a:pt x="94510" y="67609"/>
                  <a:pt x="94842" y="67303"/>
                  <a:pt x="94842" y="66920"/>
                </a:cubicBezTo>
                <a:cubicBezTo>
                  <a:pt x="94842" y="66895"/>
                  <a:pt x="94842" y="66869"/>
                  <a:pt x="94842" y="66844"/>
                </a:cubicBezTo>
                <a:lnTo>
                  <a:pt x="102881" y="65032"/>
                </a:lnTo>
                <a:close/>
                <a:moveTo>
                  <a:pt x="104387" y="69626"/>
                </a:moveTo>
                <a:lnTo>
                  <a:pt x="106837" y="77053"/>
                </a:lnTo>
                <a:cubicBezTo>
                  <a:pt x="106531" y="77180"/>
                  <a:pt x="106301" y="77512"/>
                  <a:pt x="106276" y="77869"/>
                </a:cubicBezTo>
                <a:lnTo>
                  <a:pt x="87083" y="79222"/>
                </a:lnTo>
                <a:cubicBezTo>
                  <a:pt x="87083" y="79197"/>
                  <a:pt x="87057" y="79197"/>
                  <a:pt x="87057" y="79171"/>
                </a:cubicBezTo>
                <a:lnTo>
                  <a:pt x="104387" y="69626"/>
                </a:lnTo>
                <a:close/>
                <a:moveTo>
                  <a:pt x="142518" y="55129"/>
                </a:moveTo>
                <a:cubicBezTo>
                  <a:pt x="142569" y="55155"/>
                  <a:pt x="142620" y="55180"/>
                  <a:pt x="142696" y="55180"/>
                </a:cubicBezTo>
                <a:lnTo>
                  <a:pt x="142696" y="77818"/>
                </a:lnTo>
                <a:lnTo>
                  <a:pt x="132794" y="79426"/>
                </a:lnTo>
                <a:cubicBezTo>
                  <a:pt x="132743" y="79248"/>
                  <a:pt x="132640" y="79095"/>
                  <a:pt x="132462" y="78992"/>
                </a:cubicBezTo>
                <a:lnTo>
                  <a:pt x="142518" y="55129"/>
                </a:lnTo>
                <a:close/>
                <a:moveTo>
                  <a:pt x="127791" y="73378"/>
                </a:moveTo>
                <a:lnTo>
                  <a:pt x="131620" y="79069"/>
                </a:lnTo>
                <a:cubicBezTo>
                  <a:pt x="131492" y="79171"/>
                  <a:pt x="131415" y="79324"/>
                  <a:pt x="131364" y="79477"/>
                </a:cubicBezTo>
                <a:lnTo>
                  <a:pt x="128914" y="79299"/>
                </a:lnTo>
                <a:lnTo>
                  <a:pt x="123401" y="78916"/>
                </a:lnTo>
                <a:lnTo>
                  <a:pt x="127791" y="73378"/>
                </a:lnTo>
                <a:close/>
                <a:moveTo>
                  <a:pt x="58319" y="62964"/>
                </a:moveTo>
                <a:lnTo>
                  <a:pt x="63959" y="66920"/>
                </a:lnTo>
                <a:lnTo>
                  <a:pt x="66307" y="68579"/>
                </a:lnTo>
                <a:cubicBezTo>
                  <a:pt x="66231" y="68707"/>
                  <a:pt x="66205" y="68860"/>
                  <a:pt x="66205" y="69039"/>
                </a:cubicBezTo>
                <a:cubicBezTo>
                  <a:pt x="66205" y="69447"/>
                  <a:pt x="66461" y="69779"/>
                  <a:pt x="66818" y="69906"/>
                </a:cubicBezTo>
                <a:lnTo>
                  <a:pt x="64674" y="78023"/>
                </a:lnTo>
                <a:lnTo>
                  <a:pt x="64113" y="80218"/>
                </a:lnTo>
                <a:lnTo>
                  <a:pt x="64010" y="80218"/>
                </a:lnTo>
                <a:cubicBezTo>
                  <a:pt x="63959" y="80218"/>
                  <a:pt x="63934" y="80218"/>
                  <a:pt x="63883" y="80243"/>
                </a:cubicBezTo>
                <a:lnTo>
                  <a:pt x="58115" y="63092"/>
                </a:lnTo>
                <a:cubicBezTo>
                  <a:pt x="58191" y="63066"/>
                  <a:pt x="58268" y="63015"/>
                  <a:pt x="58319" y="62964"/>
                </a:cubicBezTo>
                <a:close/>
                <a:moveTo>
                  <a:pt x="57145" y="62735"/>
                </a:moveTo>
                <a:cubicBezTo>
                  <a:pt x="57247" y="62990"/>
                  <a:pt x="57502" y="63169"/>
                  <a:pt x="57808" y="63169"/>
                </a:cubicBezTo>
                <a:lnTo>
                  <a:pt x="57936" y="63169"/>
                </a:lnTo>
                <a:lnTo>
                  <a:pt x="63704" y="80294"/>
                </a:lnTo>
                <a:cubicBezTo>
                  <a:pt x="63628" y="80320"/>
                  <a:pt x="63577" y="80371"/>
                  <a:pt x="63551" y="80396"/>
                </a:cubicBezTo>
                <a:lnTo>
                  <a:pt x="46604" y="65619"/>
                </a:lnTo>
                <a:cubicBezTo>
                  <a:pt x="46706" y="65440"/>
                  <a:pt x="46783" y="65261"/>
                  <a:pt x="46783" y="65057"/>
                </a:cubicBezTo>
                <a:cubicBezTo>
                  <a:pt x="46783" y="65032"/>
                  <a:pt x="46783" y="65006"/>
                  <a:pt x="46757" y="64955"/>
                </a:cubicBezTo>
                <a:lnTo>
                  <a:pt x="57145" y="62735"/>
                </a:lnTo>
                <a:close/>
                <a:moveTo>
                  <a:pt x="93438" y="67073"/>
                </a:moveTo>
                <a:cubicBezTo>
                  <a:pt x="93438" y="67073"/>
                  <a:pt x="93463" y="67099"/>
                  <a:pt x="93463" y="67125"/>
                </a:cubicBezTo>
                <a:lnTo>
                  <a:pt x="79426" y="73658"/>
                </a:lnTo>
                <a:lnTo>
                  <a:pt x="64623" y="80549"/>
                </a:lnTo>
                <a:cubicBezTo>
                  <a:pt x="64546" y="80422"/>
                  <a:pt x="64444" y="80320"/>
                  <a:pt x="64291" y="80269"/>
                </a:cubicBezTo>
                <a:lnTo>
                  <a:pt x="66205" y="72969"/>
                </a:lnTo>
                <a:lnTo>
                  <a:pt x="66997" y="69958"/>
                </a:lnTo>
                <a:cubicBezTo>
                  <a:pt x="67048" y="69983"/>
                  <a:pt x="67099" y="69983"/>
                  <a:pt x="67124" y="69983"/>
                </a:cubicBezTo>
                <a:cubicBezTo>
                  <a:pt x="67660" y="69983"/>
                  <a:pt x="68069" y="69575"/>
                  <a:pt x="68069" y="69064"/>
                </a:cubicBezTo>
                <a:lnTo>
                  <a:pt x="87670" y="67507"/>
                </a:lnTo>
                <a:lnTo>
                  <a:pt x="93438" y="67073"/>
                </a:lnTo>
                <a:close/>
                <a:moveTo>
                  <a:pt x="93540" y="67303"/>
                </a:moveTo>
                <a:cubicBezTo>
                  <a:pt x="93566" y="67354"/>
                  <a:pt x="93617" y="67405"/>
                  <a:pt x="93693" y="67456"/>
                </a:cubicBezTo>
                <a:lnTo>
                  <a:pt x="86725" y="78814"/>
                </a:lnTo>
                <a:cubicBezTo>
                  <a:pt x="86649" y="78788"/>
                  <a:pt x="86572" y="78763"/>
                  <a:pt x="86496" y="78763"/>
                </a:cubicBezTo>
                <a:cubicBezTo>
                  <a:pt x="86190" y="78763"/>
                  <a:pt x="85934" y="78992"/>
                  <a:pt x="85909" y="79299"/>
                </a:cubicBezTo>
                <a:lnTo>
                  <a:pt x="64725" y="80805"/>
                </a:lnTo>
                <a:cubicBezTo>
                  <a:pt x="64725" y="80779"/>
                  <a:pt x="64725" y="80754"/>
                  <a:pt x="64700" y="80728"/>
                </a:cubicBezTo>
                <a:lnTo>
                  <a:pt x="79656" y="73760"/>
                </a:lnTo>
                <a:lnTo>
                  <a:pt x="93540" y="67303"/>
                </a:lnTo>
                <a:close/>
                <a:moveTo>
                  <a:pt x="23328" y="59468"/>
                </a:moveTo>
                <a:lnTo>
                  <a:pt x="34073" y="72229"/>
                </a:lnTo>
                <a:lnTo>
                  <a:pt x="28432" y="82081"/>
                </a:lnTo>
                <a:cubicBezTo>
                  <a:pt x="28304" y="82030"/>
                  <a:pt x="28177" y="81979"/>
                  <a:pt x="28049" y="81979"/>
                </a:cubicBezTo>
                <a:cubicBezTo>
                  <a:pt x="27998" y="81979"/>
                  <a:pt x="27973" y="82004"/>
                  <a:pt x="27947" y="82004"/>
                </a:cubicBezTo>
                <a:lnTo>
                  <a:pt x="24323" y="65312"/>
                </a:lnTo>
                <a:lnTo>
                  <a:pt x="23072" y="59570"/>
                </a:lnTo>
                <a:cubicBezTo>
                  <a:pt x="23174" y="59544"/>
                  <a:pt x="23251" y="59519"/>
                  <a:pt x="23328" y="59468"/>
                </a:cubicBezTo>
                <a:close/>
                <a:moveTo>
                  <a:pt x="21898" y="58983"/>
                </a:moveTo>
                <a:cubicBezTo>
                  <a:pt x="22026" y="59366"/>
                  <a:pt x="22383" y="59621"/>
                  <a:pt x="22792" y="59621"/>
                </a:cubicBezTo>
                <a:lnTo>
                  <a:pt x="22894" y="59621"/>
                </a:lnTo>
                <a:lnTo>
                  <a:pt x="27743" y="82055"/>
                </a:lnTo>
                <a:cubicBezTo>
                  <a:pt x="27590" y="82106"/>
                  <a:pt x="27437" y="82183"/>
                  <a:pt x="27335" y="82310"/>
                </a:cubicBezTo>
                <a:lnTo>
                  <a:pt x="1761" y="64011"/>
                </a:lnTo>
                <a:cubicBezTo>
                  <a:pt x="1838" y="63883"/>
                  <a:pt x="1889" y="63730"/>
                  <a:pt x="1889" y="63551"/>
                </a:cubicBezTo>
                <a:cubicBezTo>
                  <a:pt x="1889" y="63526"/>
                  <a:pt x="1889" y="63475"/>
                  <a:pt x="1889" y="63449"/>
                </a:cubicBezTo>
                <a:lnTo>
                  <a:pt x="21898" y="58983"/>
                </a:lnTo>
                <a:close/>
                <a:moveTo>
                  <a:pt x="1659" y="64189"/>
                </a:moveTo>
                <a:lnTo>
                  <a:pt x="20061" y="77359"/>
                </a:lnTo>
                <a:lnTo>
                  <a:pt x="27207" y="82464"/>
                </a:lnTo>
                <a:cubicBezTo>
                  <a:pt x="27181" y="82515"/>
                  <a:pt x="27156" y="82566"/>
                  <a:pt x="27156" y="82617"/>
                </a:cubicBezTo>
                <a:lnTo>
                  <a:pt x="1582" y="76746"/>
                </a:lnTo>
                <a:cubicBezTo>
                  <a:pt x="1582" y="76721"/>
                  <a:pt x="1582" y="76721"/>
                  <a:pt x="1582" y="76695"/>
                </a:cubicBezTo>
                <a:cubicBezTo>
                  <a:pt x="1582" y="76389"/>
                  <a:pt x="1353" y="76108"/>
                  <a:pt x="1046" y="76057"/>
                </a:cubicBezTo>
                <a:lnTo>
                  <a:pt x="1046" y="64496"/>
                </a:lnTo>
                <a:cubicBezTo>
                  <a:pt x="1276" y="64470"/>
                  <a:pt x="1506" y="64343"/>
                  <a:pt x="1659" y="64189"/>
                </a:cubicBezTo>
                <a:close/>
                <a:moveTo>
                  <a:pt x="142339" y="78074"/>
                </a:moveTo>
                <a:lnTo>
                  <a:pt x="132283" y="84684"/>
                </a:lnTo>
                <a:cubicBezTo>
                  <a:pt x="132130" y="84531"/>
                  <a:pt x="131951" y="84403"/>
                  <a:pt x="131747" y="84378"/>
                </a:cubicBezTo>
                <a:lnTo>
                  <a:pt x="132130" y="80371"/>
                </a:lnTo>
                <a:cubicBezTo>
                  <a:pt x="132513" y="80345"/>
                  <a:pt x="132845" y="80039"/>
                  <a:pt x="132845" y="79631"/>
                </a:cubicBezTo>
                <a:cubicBezTo>
                  <a:pt x="132819" y="79631"/>
                  <a:pt x="132819" y="79605"/>
                  <a:pt x="132819" y="79605"/>
                </a:cubicBezTo>
                <a:lnTo>
                  <a:pt x="142339" y="78074"/>
                </a:lnTo>
                <a:close/>
                <a:moveTo>
                  <a:pt x="142671" y="78074"/>
                </a:moveTo>
                <a:lnTo>
                  <a:pt x="142671" y="82489"/>
                </a:lnTo>
                <a:lnTo>
                  <a:pt x="142696" y="82489"/>
                </a:lnTo>
                <a:lnTo>
                  <a:pt x="132436" y="84965"/>
                </a:lnTo>
                <a:cubicBezTo>
                  <a:pt x="132411" y="84939"/>
                  <a:pt x="132411" y="84888"/>
                  <a:pt x="132385" y="84863"/>
                </a:cubicBezTo>
                <a:lnTo>
                  <a:pt x="142671" y="78074"/>
                </a:lnTo>
                <a:close/>
                <a:moveTo>
                  <a:pt x="106301" y="78074"/>
                </a:moveTo>
                <a:cubicBezTo>
                  <a:pt x="106301" y="78099"/>
                  <a:pt x="106327" y="78125"/>
                  <a:pt x="106327" y="78176"/>
                </a:cubicBezTo>
                <a:lnTo>
                  <a:pt x="87874" y="85807"/>
                </a:lnTo>
                <a:lnTo>
                  <a:pt x="86700" y="79937"/>
                </a:lnTo>
                <a:cubicBezTo>
                  <a:pt x="86904" y="79835"/>
                  <a:pt x="87057" y="79656"/>
                  <a:pt x="87083" y="79426"/>
                </a:cubicBezTo>
                <a:lnTo>
                  <a:pt x="94535" y="78890"/>
                </a:lnTo>
                <a:lnTo>
                  <a:pt x="106301" y="78074"/>
                </a:lnTo>
                <a:close/>
                <a:moveTo>
                  <a:pt x="37493" y="67660"/>
                </a:moveTo>
                <a:lnTo>
                  <a:pt x="45941" y="86011"/>
                </a:lnTo>
                <a:lnTo>
                  <a:pt x="34328" y="72203"/>
                </a:lnTo>
                <a:lnTo>
                  <a:pt x="36931" y="67686"/>
                </a:lnTo>
                <a:cubicBezTo>
                  <a:pt x="37008" y="67712"/>
                  <a:pt x="37084" y="67737"/>
                  <a:pt x="37186" y="67737"/>
                </a:cubicBezTo>
                <a:cubicBezTo>
                  <a:pt x="37288" y="67737"/>
                  <a:pt x="37390" y="67712"/>
                  <a:pt x="37493" y="67660"/>
                </a:cubicBezTo>
                <a:close/>
                <a:moveTo>
                  <a:pt x="44945" y="65363"/>
                </a:moveTo>
                <a:cubicBezTo>
                  <a:pt x="45047" y="65695"/>
                  <a:pt x="45379" y="65976"/>
                  <a:pt x="45762" y="66002"/>
                </a:cubicBezTo>
                <a:lnTo>
                  <a:pt x="46221" y="86011"/>
                </a:lnTo>
                <a:cubicBezTo>
                  <a:pt x="46196" y="86011"/>
                  <a:pt x="46196" y="86037"/>
                  <a:pt x="46170" y="86037"/>
                </a:cubicBezTo>
                <a:lnTo>
                  <a:pt x="37646" y="67533"/>
                </a:lnTo>
                <a:cubicBezTo>
                  <a:pt x="37824" y="67405"/>
                  <a:pt x="37901" y="67201"/>
                  <a:pt x="37901" y="66997"/>
                </a:cubicBezTo>
                <a:cubicBezTo>
                  <a:pt x="37901" y="66946"/>
                  <a:pt x="37901" y="66920"/>
                  <a:pt x="37901" y="66869"/>
                </a:cubicBezTo>
                <a:lnTo>
                  <a:pt x="44945" y="65363"/>
                </a:lnTo>
                <a:close/>
                <a:moveTo>
                  <a:pt x="46476" y="65746"/>
                </a:moveTo>
                <a:lnTo>
                  <a:pt x="63398" y="80549"/>
                </a:lnTo>
                <a:cubicBezTo>
                  <a:pt x="63321" y="80651"/>
                  <a:pt x="63296" y="80805"/>
                  <a:pt x="63296" y="80958"/>
                </a:cubicBezTo>
                <a:cubicBezTo>
                  <a:pt x="63296" y="80983"/>
                  <a:pt x="63296" y="81034"/>
                  <a:pt x="63296" y="81085"/>
                </a:cubicBezTo>
                <a:lnTo>
                  <a:pt x="54031" y="84046"/>
                </a:lnTo>
                <a:lnTo>
                  <a:pt x="46885" y="86343"/>
                </a:lnTo>
                <a:cubicBezTo>
                  <a:pt x="46808" y="86164"/>
                  <a:pt x="46630" y="86037"/>
                  <a:pt x="46425" y="86011"/>
                </a:cubicBezTo>
                <a:lnTo>
                  <a:pt x="46272" y="80166"/>
                </a:lnTo>
                <a:lnTo>
                  <a:pt x="45941" y="66002"/>
                </a:lnTo>
                <a:cubicBezTo>
                  <a:pt x="46145" y="65976"/>
                  <a:pt x="46323" y="65874"/>
                  <a:pt x="46476" y="65746"/>
                </a:cubicBezTo>
                <a:close/>
                <a:moveTo>
                  <a:pt x="34226" y="72408"/>
                </a:moveTo>
                <a:lnTo>
                  <a:pt x="45864" y="86215"/>
                </a:lnTo>
                <a:cubicBezTo>
                  <a:pt x="45813" y="86266"/>
                  <a:pt x="45787" y="86343"/>
                  <a:pt x="45762" y="86419"/>
                </a:cubicBezTo>
                <a:lnTo>
                  <a:pt x="28968" y="83025"/>
                </a:lnTo>
                <a:cubicBezTo>
                  <a:pt x="28968" y="82999"/>
                  <a:pt x="28994" y="82974"/>
                  <a:pt x="28994" y="82948"/>
                </a:cubicBezTo>
                <a:cubicBezTo>
                  <a:pt x="28994" y="82617"/>
                  <a:pt x="28815" y="82361"/>
                  <a:pt x="28585" y="82183"/>
                </a:cubicBezTo>
                <a:lnTo>
                  <a:pt x="34226" y="72408"/>
                </a:lnTo>
                <a:close/>
                <a:moveTo>
                  <a:pt x="85909" y="79503"/>
                </a:moveTo>
                <a:cubicBezTo>
                  <a:pt x="85934" y="79631"/>
                  <a:pt x="86011" y="79733"/>
                  <a:pt x="86113" y="79809"/>
                </a:cubicBezTo>
                <a:lnTo>
                  <a:pt x="81059" y="88053"/>
                </a:lnTo>
                <a:cubicBezTo>
                  <a:pt x="80932" y="87976"/>
                  <a:pt x="80804" y="87951"/>
                  <a:pt x="80651" y="87951"/>
                </a:cubicBezTo>
                <a:cubicBezTo>
                  <a:pt x="80319" y="87951"/>
                  <a:pt x="80013" y="88129"/>
                  <a:pt x="79860" y="88410"/>
                </a:cubicBezTo>
                <a:lnTo>
                  <a:pt x="72509" y="84888"/>
                </a:lnTo>
                <a:lnTo>
                  <a:pt x="64700" y="81162"/>
                </a:lnTo>
                <a:cubicBezTo>
                  <a:pt x="64725" y="81111"/>
                  <a:pt x="64751" y="81060"/>
                  <a:pt x="64751" y="81009"/>
                </a:cubicBezTo>
                <a:lnTo>
                  <a:pt x="85909" y="79503"/>
                </a:lnTo>
                <a:close/>
                <a:moveTo>
                  <a:pt x="86266" y="79911"/>
                </a:moveTo>
                <a:cubicBezTo>
                  <a:pt x="86343" y="79937"/>
                  <a:pt x="86419" y="79962"/>
                  <a:pt x="86496" y="79962"/>
                </a:cubicBezTo>
                <a:lnTo>
                  <a:pt x="86521" y="79962"/>
                </a:lnTo>
                <a:lnTo>
                  <a:pt x="87695" y="85884"/>
                </a:lnTo>
                <a:lnTo>
                  <a:pt x="84326" y="87262"/>
                </a:lnTo>
                <a:lnTo>
                  <a:pt x="81493" y="88436"/>
                </a:lnTo>
                <a:cubicBezTo>
                  <a:pt x="81417" y="88334"/>
                  <a:pt x="81340" y="88232"/>
                  <a:pt x="81238" y="88155"/>
                </a:cubicBezTo>
                <a:lnTo>
                  <a:pt x="86266" y="79911"/>
                </a:lnTo>
                <a:close/>
                <a:moveTo>
                  <a:pt x="108164" y="78074"/>
                </a:moveTo>
                <a:lnTo>
                  <a:pt x="110793" y="78252"/>
                </a:lnTo>
                <a:lnTo>
                  <a:pt x="123018" y="79095"/>
                </a:lnTo>
                <a:lnTo>
                  <a:pt x="115617" y="88487"/>
                </a:lnTo>
                <a:cubicBezTo>
                  <a:pt x="115464" y="88385"/>
                  <a:pt x="115285" y="88334"/>
                  <a:pt x="115107" y="88334"/>
                </a:cubicBezTo>
                <a:cubicBezTo>
                  <a:pt x="114953" y="88334"/>
                  <a:pt x="114800" y="88385"/>
                  <a:pt x="114647" y="88461"/>
                </a:cubicBezTo>
                <a:lnTo>
                  <a:pt x="112912" y="85909"/>
                </a:lnTo>
                <a:lnTo>
                  <a:pt x="107858" y="78610"/>
                </a:lnTo>
                <a:cubicBezTo>
                  <a:pt x="108011" y="78482"/>
                  <a:pt x="108113" y="78278"/>
                  <a:pt x="108164" y="78074"/>
                </a:cubicBezTo>
                <a:close/>
                <a:moveTo>
                  <a:pt x="123274" y="79120"/>
                </a:moveTo>
                <a:lnTo>
                  <a:pt x="131364" y="79682"/>
                </a:lnTo>
                <a:cubicBezTo>
                  <a:pt x="131364" y="79758"/>
                  <a:pt x="131390" y="79835"/>
                  <a:pt x="131415" y="79886"/>
                </a:cubicBezTo>
                <a:lnTo>
                  <a:pt x="124244" y="83969"/>
                </a:lnTo>
                <a:lnTo>
                  <a:pt x="115872" y="88742"/>
                </a:lnTo>
                <a:cubicBezTo>
                  <a:pt x="115847" y="88691"/>
                  <a:pt x="115796" y="88640"/>
                  <a:pt x="115770" y="88614"/>
                </a:cubicBezTo>
                <a:lnTo>
                  <a:pt x="123274" y="79120"/>
                </a:lnTo>
                <a:close/>
                <a:moveTo>
                  <a:pt x="131517" y="80064"/>
                </a:moveTo>
                <a:cubicBezTo>
                  <a:pt x="131620" y="80192"/>
                  <a:pt x="131747" y="80294"/>
                  <a:pt x="131926" y="80345"/>
                </a:cubicBezTo>
                <a:lnTo>
                  <a:pt x="131543" y="84352"/>
                </a:lnTo>
                <a:cubicBezTo>
                  <a:pt x="131007" y="84352"/>
                  <a:pt x="130599" y="84761"/>
                  <a:pt x="130599" y="85296"/>
                </a:cubicBezTo>
                <a:cubicBezTo>
                  <a:pt x="130599" y="85322"/>
                  <a:pt x="130599" y="85373"/>
                  <a:pt x="130624" y="85424"/>
                </a:cubicBezTo>
                <a:lnTo>
                  <a:pt x="116000" y="88972"/>
                </a:lnTo>
                <a:cubicBezTo>
                  <a:pt x="115974" y="88946"/>
                  <a:pt x="115974" y="88921"/>
                  <a:pt x="115974" y="88895"/>
                </a:cubicBezTo>
                <a:lnTo>
                  <a:pt x="130190" y="80830"/>
                </a:lnTo>
                <a:lnTo>
                  <a:pt x="131517" y="80064"/>
                </a:lnTo>
                <a:close/>
                <a:moveTo>
                  <a:pt x="64623" y="81341"/>
                </a:moveTo>
                <a:lnTo>
                  <a:pt x="68120" y="83025"/>
                </a:lnTo>
                <a:lnTo>
                  <a:pt x="79758" y="88589"/>
                </a:lnTo>
                <a:cubicBezTo>
                  <a:pt x="79732" y="88691"/>
                  <a:pt x="79707" y="88793"/>
                  <a:pt x="79707" y="88895"/>
                </a:cubicBezTo>
                <a:cubicBezTo>
                  <a:pt x="79707" y="88946"/>
                  <a:pt x="79732" y="88997"/>
                  <a:pt x="79732" y="89074"/>
                </a:cubicBezTo>
                <a:lnTo>
                  <a:pt x="70570" y="91805"/>
                </a:lnTo>
                <a:lnTo>
                  <a:pt x="64470" y="81519"/>
                </a:lnTo>
                <a:cubicBezTo>
                  <a:pt x="64521" y="81468"/>
                  <a:pt x="64572" y="81417"/>
                  <a:pt x="64623" y="81341"/>
                </a:cubicBezTo>
                <a:close/>
                <a:moveTo>
                  <a:pt x="64291" y="81621"/>
                </a:moveTo>
                <a:lnTo>
                  <a:pt x="70391" y="91856"/>
                </a:lnTo>
                <a:lnTo>
                  <a:pt x="63194" y="94025"/>
                </a:lnTo>
                <a:cubicBezTo>
                  <a:pt x="63092" y="93847"/>
                  <a:pt x="62939" y="93744"/>
                  <a:pt x="62760" y="93719"/>
                </a:cubicBezTo>
                <a:lnTo>
                  <a:pt x="64036" y="81672"/>
                </a:lnTo>
                <a:cubicBezTo>
                  <a:pt x="64138" y="81672"/>
                  <a:pt x="64215" y="81672"/>
                  <a:pt x="64291" y="81621"/>
                </a:cubicBezTo>
                <a:close/>
                <a:moveTo>
                  <a:pt x="63372" y="81264"/>
                </a:moveTo>
                <a:cubicBezTo>
                  <a:pt x="63398" y="81341"/>
                  <a:pt x="63449" y="81417"/>
                  <a:pt x="63526" y="81494"/>
                </a:cubicBezTo>
                <a:lnTo>
                  <a:pt x="53470" y="96322"/>
                </a:lnTo>
                <a:cubicBezTo>
                  <a:pt x="53342" y="96246"/>
                  <a:pt x="53189" y="96220"/>
                  <a:pt x="53036" y="96220"/>
                </a:cubicBezTo>
                <a:cubicBezTo>
                  <a:pt x="52883" y="96220"/>
                  <a:pt x="52730" y="96246"/>
                  <a:pt x="52602" y="96322"/>
                </a:cubicBezTo>
                <a:lnTo>
                  <a:pt x="46757" y="87083"/>
                </a:lnTo>
                <a:cubicBezTo>
                  <a:pt x="46885" y="86981"/>
                  <a:pt x="46961" y="86802"/>
                  <a:pt x="46961" y="86624"/>
                </a:cubicBezTo>
                <a:cubicBezTo>
                  <a:pt x="46961" y="86598"/>
                  <a:pt x="46961" y="86573"/>
                  <a:pt x="46961" y="86522"/>
                </a:cubicBezTo>
                <a:lnTo>
                  <a:pt x="54108" y="84225"/>
                </a:lnTo>
                <a:lnTo>
                  <a:pt x="63372" y="81264"/>
                </a:lnTo>
                <a:close/>
                <a:moveTo>
                  <a:pt x="63704" y="81596"/>
                </a:moveTo>
                <a:cubicBezTo>
                  <a:pt x="63730" y="81621"/>
                  <a:pt x="63781" y="81647"/>
                  <a:pt x="63832" y="81672"/>
                </a:cubicBezTo>
                <a:lnTo>
                  <a:pt x="62556" y="93719"/>
                </a:lnTo>
                <a:cubicBezTo>
                  <a:pt x="62249" y="93770"/>
                  <a:pt x="62020" y="94025"/>
                  <a:pt x="62020" y="94331"/>
                </a:cubicBezTo>
                <a:cubicBezTo>
                  <a:pt x="62020" y="94331"/>
                  <a:pt x="62020" y="94357"/>
                  <a:pt x="62020" y="94357"/>
                </a:cubicBezTo>
                <a:lnTo>
                  <a:pt x="53904" y="96782"/>
                </a:lnTo>
                <a:cubicBezTo>
                  <a:pt x="53852" y="96654"/>
                  <a:pt x="53750" y="96526"/>
                  <a:pt x="53623" y="96424"/>
                </a:cubicBezTo>
                <a:lnTo>
                  <a:pt x="63704" y="81596"/>
                </a:lnTo>
                <a:close/>
                <a:moveTo>
                  <a:pt x="130650" y="85603"/>
                </a:moveTo>
                <a:cubicBezTo>
                  <a:pt x="130777" y="85909"/>
                  <a:pt x="131033" y="86139"/>
                  <a:pt x="131364" y="86215"/>
                </a:cubicBezTo>
                <a:lnTo>
                  <a:pt x="130292" y="97011"/>
                </a:lnTo>
                <a:lnTo>
                  <a:pt x="115974" y="89635"/>
                </a:lnTo>
                <a:cubicBezTo>
                  <a:pt x="116025" y="89533"/>
                  <a:pt x="116051" y="89406"/>
                  <a:pt x="116051" y="89278"/>
                </a:cubicBezTo>
                <a:cubicBezTo>
                  <a:pt x="116051" y="89252"/>
                  <a:pt x="116051" y="89201"/>
                  <a:pt x="116025" y="89150"/>
                </a:cubicBezTo>
                <a:lnTo>
                  <a:pt x="130650" y="85603"/>
                </a:lnTo>
                <a:close/>
                <a:moveTo>
                  <a:pt x="106403" y="78354"/>
                </a:moveTo>
                <a:cubicBezTo>
                  <a:pt x="106454" y="78456"/>
                  <a:pt x="106531" y="78559"/>
                  <a:pt x="106633" y="78635"/>
                </a:cubicBezTo>
                <a:lnTo>
                  <a:pt x="105357" y="80626"/>
                </a:lnTo>
                <a:lnTo>
                  <a:pt x="91422" y="102269"/>
                </a:lnTo>
                <a:cubicBezTo>
                  <a:pt x="91345" y="102243"/>
                  <a:pt x="91243" y="102218"/>
                  <a:pt x="91141" y="102218"/>
                </a:cubicBezTo>
                <a:lnTo>
                  <a:pt x="91115" y="102218"/>
                </a:lnTo>
                <a:lnTo>
                  <a:pt x="87925" y="86011"/>
                </a:lnTo>
                <a:lnTo>
                  <a:pt x="106403" y="78354"/>
                </a:lnTo>
                <a:close/>
                <a:moveTo>
                  <a:pt x="87721" y="86088"/>
                </a:moveTo>
                <a:lnTo>
                  <a:pt x="89431" y="94689"/>
                </a:lnTo>
                <a:lnTo>
                  <a:pt x="90937" y="102269"/>
                </a:lnTo>
                <a:cubicBezTo>
                  <a:pt x="90886" y="102269"/>
                  <a:pt x="90860" y="102294"/>
                  <a:pt x="90835" y="102294"/>
                </a:cubicBezTo>
                <a:lnTo>
                  <a:pt x="84122" y="93336"/>
                </a:lnTo>
                <a:lnTo>
                  <a:pt x="81289" y="89584"/>
                </a:lnTo>
                <a:cubicBezTo>
                  <a:pt x="81493" y="89406"/>
                  <a:pt x="81595" y="89176"/>
                  <a:pt x="81595" y="88895"/>
                </a:cubicBezTo>
                <a:cubicBezTo>
                  <a:pt x="81595" y="88793"/>
                  <a:pt x="81595" y="88717"/>
                  <a:pt x="81570" y="88640"/>
                </a:cubicBezTo>
                <a:lnTo>
                  <a:pt x="86700" y="86522"/>
                </a:lnTo>
                <a:lnTo>
                  <a:pt x="87721" y="86088"/>
                </a:lnTo>
                <a:close/>
                <a:moveTo>
                  <a:pt x="107679" y="78737"/>
                </a:moveTo>
                <a:lnTo>
                  <a:pt x="109185" y="80881"/>
                </a:lnTo>
                <a:lnTo>
                  <a:pt x="114494" y="88563"/>
                </a:lnTo>
                <a:cubicBezTo>
                  <a:pt x="114290" y="88742"/>
                  <a:pt x="114162" y="88997"/>
                  <a:pt x="114162" y="89278"/>
                </a:cubicBezTo>
                <a:cubicBezTo>
                  <a:pt x="114162" y="89431"/>
                  <a:pt x="114188" y="89559"/>
                  <a:pt x="114239" y="89661"/>
                </a:cubicBezTo>
                <a:lnTo>
                  <a:pt x="91677" y="102473"/>
                </a:lnTo>
                <a:cubicBezTo>
                  <a:pt x="91651" y="102448"/>
                  <a:pt x="91626" y="102422"/>
                  <a:pt x="91600" y="102397"/>
                </a:cubicBezTo>
                <a:lnTo>
                  <a:pt x="106812" y="78737"/>
                </a:lnTo>
                <a:cubicBezTo>
                  <a:pt x="106939" y="78814"/>
                  <a:pt x="107067" y="78839"/>
                  <a:pt x="107220" y="78839"/>
                </a:cubicBezTo>
                <a:cubicBezTo>
                  <a:pt x="107399" y="78839"/>
                  <a:pt x="107552" y="78814"/>
                  <a:pt x="107679" y="78737"/>
                </a:cubicBezTo>
                <a:close/>
                <a:moveTo>
                  <a:pt x="142671" y="82693"/>
                </a:moveTo>
                <a:lnTo>
                  <a:pt x="142671" y="102830"/>
                </a:lnTo>
                <a:lnTo>
                  <a:pt x="142696" y="102830"/>
                </a:lnTo>
                <a:cubicBezTo>
                  <a:pt x="142492" y="102856"/>
                  <a:pt x="142314" y="102984"/>
                  <a:pt x="142186" y="103137"/>
                </a:cubicBezTo>
                <a:lnTo>
                  <a:pt x="130497" y="97113"/>
                </a:lnTo>
                <a:lnTo>
                  <a:pt x="131543" y="86241"/>
                </a:lnTo>
                <a:cubicBezTo>
                  <a:pt x="132079" y="86241"/>
                  <a:pt x="132487" y="85807"/>
                  <a:pt x="132487" y="85296"/>
                </a:cubicBezTo>
                <a:cubicBezTo>
                  <a:pt x="132487" y="85245"/>
                  <a:pt x="132487" y="85220"/>
                  <a:pt x="132462" y="85169"/>
                </a:cubicBezTo>
                <a:lnTo>
                  <a:pt x="142671" y="82693"/>
                </a:lnTo>
                <a:close/>
                <a:moveTo>
                  <a:pt x="114341" y="89839"/>
                </a:moveTo>
                <a:cubicBezTo>
                  <a:pt x="114417" y="89942"/>
                  <a:pt x="114545" y="90044"/>
                  <a:pt x="114673" y="90120"/>
                </a:cubicBezTo>
                <a:lnTo>
                  <a:pt x="108802" y="105893"/>
                </a:lnTo>
                <a:lnTo>
                  <a:pt x="100074" y="104362"/>
                </a:lnTo>
                <a:lnTo>
                  <a:pt x="91830" y="102907"/>
                </a:lnTo>
                <a:cubicBezTo>
                  <a:pt x="91830" y="102907"/>
                  <a:pt x="91830" y="102907"/>
                  <a:pt x="91830" y="102881"/>
                </a:cubicBezTo>
                <a:cubicBezTo>
                  <a:pt x="91830" y="102805"/>
                  <a:pt x="91804" y="102728"/>
                  <a:pt x="91779" y="102652"/>
                </a:cubicBezTo>
                <a:lnTo>
                  <a:pt x="114341" y="89839"/>
                </a:lnTo>
                <a:close/>
                <a:moveTo>
                  <a:pt x="115898" y="89814"/>
                </a:moveTo>
                <a:lnTo>
                  <a:pt x="130267" y="97215"/>
                </a:lnTo>
                <a:lnTo>
                  <a:pt x="129144" y="108930"/>
                </a:lnTo>
                <a:cubicBezTo>
                  <a:pt x="129042" y="108930"/>
                  <a:pt x="128940" y="108956"/>
                  <a:pt x="128863" y="109007"/>
                </a:cubicBezTo>
                <a:lnTo>
                  <a:pt x="115719" y="89993"/>
                </a:lnTo>
                <a:cubicBezTo>
                  <a:pt x="115770" y="89942"/>
                  <a:pt x="115847" y="89865"/>
                  <a:pt x="115898" y="89814"/>
                </a:cubicBezTo>
                <a:close/>
                <a:moveTo>
                  <a:pt x="70493" y="92034"/>
                </a:moveTo>
                <a:lnTo>
                  <a:pt x="80651" y="109160"/>
                </a:lnTo>
                <a:lnTo>
                  <a:pt x="63117" y="94740"/>
                </a:lnTo>
                <a:cubicBezTo>
                  <a:pt x="63219" y="94638"/>
                  <a:pt x="63270" y="94485"/>
                  <a:pt x="63270" y="94331"/>
                </a:cubicBezTo>
                <a:cubicBezTo>
                  <a:pt x="63270" y="94280"/>
                  <a:pt x="63270" y="94229"/>
                  <a:pt x="63270" y="94204"/>
                </a:cubicBezTo>
                <a:lnTo>
                  <a:pt x="70493" y="92034"/>
                </a:lnTo>
                <a:close/>
                <a:moveTo>
                  <a:pt x="79783" y="89252"/>
                </a:moveTo>
                <a:cubicBezTo>
                  <a:pt x="79911" y="89584"/>
                  <a:pt x="80217" y="89814"/>
                  <a:pt x="80575" y="89839"/>
                </a:cubicBezTo>
                <a:lnTo>
                  <a:pt x="80804" y="102728"/>
                </a:lnTo>
                <a:lnTo>
                  <a:pt x="80932" y="109237"/>
                </a:lnTo>
                <a:lnTo>
                  <a:pt x="70672" y="91983"/>
                </a:lnTo>
                <a:lnTo>
                  <a:pt x="79783" y="89252"/>
                </a:lnTo>
                <a:close/>
                <a:moveTo>
                  <a:pt x="130471" y="97318"/>
                </a:moveTo>
                <a:lnTo>
                  <a:pt x="142109" y="103315"/>
                </a:lnTo>
                <a:cubicBezTo>
                  <a:pt x="142084" y="103392"/>
                  <a:pt x="142058" y="103468"/>
                  <a:pt x="142058" y="103545"/>
                </a:cubicBezTo>
                <a:cubicBezTo>
                  <a:pt x="142058" y="103622"/>
                  <a:pt x="142058" y="103698"/>
                  <a:pt x="142084" y="103749"/>
                </a:cubicBezTo>
                <a:lnTo>
                  <a:pt x="129731" y="109237"/>
                </a:lnTo>
                <a:cubicBezTo>
                  <a:pt x="129654" y="109109"/>
                  <a:pt x="129501" y="109007"/>
                  <a:pt x="129323" y="108956"/>
                </a:cubicBezTo>
                <a:lnTo>
                  <a:pt x="130471" y="97318"/>
                </a:lnTo>
                <a:close/>
                <a:moveTo>
                  <a:pt x="62071" y="94561"/>
                </a:moveTo>
                <a:cubicBezTo>
                  <a:pt x="62122" y="94714"/>
                  <a:pt x="62249" y="94842"/>
                  <a:pt x="62428" y="94918"/>
                </a:cubicBezTo>
                <a:lnTo>
                  <a:pt x="60871" y="109313"/>
                </a:lnTo>
                <a:lnTo>
                  <a:pt x="53623" y="97879"/>
                </a:lnTo>
                <a:cubicBezTo>
                  <a:pt x="53827" y="97726"/>
                  <a:pt x="53980" y="97445"/>
                  <a:pt x="53980" y="97164"/>
                </a:cubicBezTo>
                <a:cubicBezTo>
                  <a:pt x="53980" y="97088"/>
                  <a:pt x="53980" y="97037"/>
                  <a:pt x="53955" y="96986"/>
                </a:cubicBezTo>
                <a:lnTo>
                  <a:pt x="62071" y="94561"/>
                </a:lnTo>
                <a:close/>
                <a:moveTo>
                  <a:pt x="115566" y="90095"/>
                </a:moveTo>
                <a:lnTo>
                  <a:pt x="119675" y="96041"/>
                </a:lnTo>
                <a:lnTo>
                  <a:pt x="128710" y="109109"/>
                </a:lnTo>
                <a:cubicBezTo>
                  <a:pt x="128633" y="109186"/>
                  <a:pt x="128557" y="109288"/>
                  <a:pt x="128531" y="109390"/>
                </a:cubicBezTo>
                <a:lnTo>
                  <a:pt x="108981" y="105944"/>
                </a:lnTo>
                <a:lnTo>
                  <a:pt x="114877" y="90197"/>
                </a:lnTo>
                <a:cubicBezTo>
                  <a:pt x="114953" y="90222"/>
                  <a:pt x="115030" y="90222"/>
                  <a:pt x="115107" y="90222"/>
                </a:cubicBezTo>
                <a:cubicBezTo>
                  <a:pt x="115260" y="90222"/>
                  <a:pt x="115413" y="90171"/>
                  <a:pt x="115566" y="90095"/>
                </a:cubicBezTo>
                <a:close/>
                <a:moveTo>
                  <a:pt x="81136" y="89712"/>
                </a:moveTo>
                <a:lnTo>
                  <a:pt x="84173" y="93719"/>
                </a:lnTo>
                <a:lnTo>
                  <a:pt x="90681" y="102422"/>
                </a:lnTo>
                <a:cubicBezTo>
                  <a:pt x="90554" y="102550"/>
                  <a:pt x="90477" y="102703"/>
                  <a:pt x="90477" y="102881"/>
                </a:cubicBezTo>
                <a:cubicBezTo>
                  <a:pt x="90477" y="102984"/>
                  <a:pt x="90503" y="103086"/>
                  <a:pt x="90554" y="103162"/>
                </a:cubicBezTo>
                <a:lnTo>
                  <a:pt x="81136" y="109415"/>
                </a:lnTo>
                <a:lnTo>
                  <a:pt x="81008" y="102805"/>
                </a:lnTo>
                <a:lnTo>
                  <a:pt x="80779" y="89814"/>
                </a:lnTo>
                <a:cubicBezTo>
                  <a:pt x="80906" y="89814"/>
                  <a:pt x="81034" y="89763"/>
                  <a:pt x="81136" y="89712"/>
                </a:cubicBezTo>
                <a:close/>
                <a:moveTo>
                  <a:pt x="62964" y="94867"/>
                </a:moveTo>
                <a:lnTo>
                  <a:pt x="80753" y="109492"/>
                </a:lnTo>
                <a:lnTo>
                  <a:pt x="61050" y="109492"/>
                </a:lnTo>
                <a:lnTo>
                  <a:pt x="61764" y="102805"/>
                </a:lnTo>
                <a:lnTo>
                  <a:pt x="62607" y="94944"/>
                </a:lnTo>
                <a:lnTo>
                  <a:pt x="62658" y="94944"/>
                </a:lnTo>
                <a:cubicBezTo>
                  <a:pt x="62760" y="94944"/>
                  <a:pt x="62862" y="94918"/>
                  <a:pt x="62964" y="94867"/>
                </a:cubicBezTo>
                <a:close/>
                <a:moveTo>
                  <a:pt x="91779" y="103111"/>
                </a:moveTo>
                <a:lnTo>
                  <a:pt x="108726" y="106097"/>
                </a:lnTo>
                <a:lnTo>
                  <a:pt x="107450" y="109492"/>
                </a:lnTo>
                <a:lnTo>
                  <a:pt x="81366" y="109492"/>
                </a:lnTo>
                <a:lnTo>
                  <a:pt x="90656" y="103341"/>
                </a:lnTo>
                <a:cubicBezTo>
                  <a:pt x="90784" y="103468"/>
                  <a:pt x="90962" y="103571"/>
                  <a:pt x="91141" y="103571"/>
                </a:cubicBezTo>
                <a:cubicBezTo>
                  <a:pt x="91447" y="103571"/>
                  <a:pt x="91702" y="103366"/>
                  <a:pt x="91779" y="103111"/>
                </a:cubicBezTo>
                <a:close/>
                <a:moveTo>
                  <a:pt x="108905" y="106123"/>
                </a:moveTo>
                <a:lnTo>
                  <a:pt x="128021" y="109492"/>
                </a:lnTo>
                <a:lnTo>
                  <a:pt x="107654" y="109492"/>
                </a:lnTo>
                <a:lnTo>
                  <a:pt x="108905" y="106123"/>
                </a:lnTo>
                <a:close/>
                <a:moveTo>
                  <a:pt x="142160" y="103928"/>
                </a:moveTo>
                <a:cubicBezTo>
                  <a:pt x="142288" y="104107"/>
                  <a:pt x="142467" y="104234"/>
                  <a:pt x="142696" y="104260"/>
                </a:cubicBezTo>
                <a:lnTo>
                  <a:pt x="142696" y="109492"/>
                </a:lnTo>
                <a:lnTo>
                  <a:pt x="129833" y="109492"/>
                </a:lnTo>
                <a:cubicBezTo>
                  <a:pt x="129833" y="109466"/>
                  <a:pt x="129833" y="109441"/>
                  <a:pt x="129807" y="109415"/>
                </a:cubicBezTo>
                <a:lnTo>
                  <a:pt x="142160" y="103928"/>
                </a:lnTo>
                <a:close/>
                <a:moveTo>
                  <a:pt x="944" y="1"/>
                </a:moveTo>
                <a:cubicBezTo>
                  <a:pt x="638" y="1"/>
                  <a:pt x="383" y="256"/>
                  <a:pt x="383" y="588"/>
                </a:cubicBezTo>
                <a:cubicBezTo>
                  <a:pt x="383" y="868"/>
                  <a:pt x="587" y="1098"/>
                  <a:pt x="842" y="1149"/>
                </a:cubicBezTo>
                <a:lnTo>
                  <a:pt x="842" y="16462"/>
                </a:lnTo>
                <a:cubicBezTo>
                  <a:pt x="357" y="16514"/>
                  <a:pt x="0" y="16922"/>
                  <a:pt x="0" y="17407"/>
                </a:cubicBezTo>
                <a:cubicBezTo>
                  <a:pt x="0" y="17892"/>
                  <a:pt x="357" y="18300"/>
                  <a:pt x="842" y="18351"/>
                </a:cubicBezTo>
                <a:lnTo>
                  <a:pt x="842" y="37748"/>
                </a:lnTo>
                <a:cubicBezTo>
                  <a:pt x="357" y="37799"/>
                  <a:pt x="0" y="38208"/>
                  <a:pt x="0" y="38693"/>
                </a:cubicBezTo>
                <a:cubicBezTo>
                  <a:pt x="0" y="39177"/>
                  <a:pt x="357" y="39560"/>
                  <a:pt x="842" y="39611"/>
                </a:cubicBezTo>
                <a:lnTo>
                  <a:pt x="842" y="62607"/>
                </a:lnTo>
                <a:cubicBezTo>
                  <a:pt x="357" y="62658"/>
                  <a:pt x="0" y="63066"/>
                  <a:pt x="0" y="63551"/>
                </a:cubicBezTo>
                <a:cubicBezTo>
                  <a:pt x="0" y="64036"/>
                  <a:pt x="357" y="64445"/>
                  <a:pt x="842" y="64496"/>
                </a:cubicBezTo>
                <a:lnTo>
                  <a:pt x="842" y="76057"/>
                </a:lnTo>
                <a:cubicBezTo>
                  <a:pt x="536" y="76108"/>
                  <a:pt x="306" y="76364"/>
                  <a:pt x="306" y="76695"/>
                </a:cubicBezTo>
                <a:cubicBezTo>
                  <a:pt x="306" y="77053"/>
                  <a:pt x="587" y="77333"/>
                  <a:pt x="944" y="77333"/>
                </a:cubicBezTo>
                <a:cubicBezTo>
                  <a:pt x="1225" y="77333"/>
                  <a:pt x="1455" y="77180"/>
                  <a:pt x="1557" y="76925"/>
                </a:cubicBezTo>
                <a:lnTo>
                  <a:pt x="27105" y="82821"/>
                </a:lnTo>
                <a:cubicBezTo>
                  <a:pt x="27105" y="82872"/>
                  <a:pt x="27079" y="82897"/>
                  <a:pt x="27079" y="82923"/>
                </a:cubicBezTo>
                <a:cubicBezTo>
                  <a:pt x="27079" y="83459"/>
                  <a:pt x="27513" y="83867"/>
                  <a:pt x="28024" y="83867"/>
                </a:cubicBezTo>
                <a:cubicBezTo>
                  <a:pt x="28458" y="83867"/>
                  <a:pt x="28815" y="83586"/>
                  <a:pt x="28943" y="83204"/>
                </a:cubicBezTo>
                <a:lnTo>
                  <a:pt x="45711" y="86598"/>
                </a:lnTo>
                <a:cubicBezTo>
                  <a:pt x="45711" y="86598"/>
                  <a:pt x="45711" y="86624"/>
                  <a:pt x="45711" y="86624"/>
                </a:cubicBezTo>
                <a:cubicBezTo>
                  <a:pt x="45711" y="86955"/>
                  <a:pt x="45992" y="87236"/>
                  <a:pt x="46323" y="87236"/>
                </a:cubicBezTo>
                <a:cubicBezTo>
                  <a:pt x="46425" y="87236"/>
                  <a:pt x="46502" y="87211"/>
                  <a:pt x="46579" y="87185"/>
                </a:cubicBezTo>
                <a:lnTo>
                  <a:pt x="52449" y="96424"/>
                </a:lnTo>
                <a:cubicBezTo>
                  <a:pt x="52219" y="96577"/>
                  <a:pt x="52091" y="96858"/>
                  <a:pt x="52091" y="97139"/>
                </a:cubicBezTo>
                <a:cubicBezTo>
                  <a:pt x="52091" y="97675"/>
                  <a:pt x="52500" y="98083"/>
                  <a:pt x="53036" y="98083"/>
                </a:cubicBezTo>
                <a:cubicBezTo>
                  <a:pt x="53163" y="98083"/>
                  <a:pt x="53317" y="98058"/>
                  <a:pt x="53444" y="97981"/>
                </a:cubicBezTo>
                <a:lnTo>
                  <a:pt x="60846" y="109619"/>
                </a:lnTo>
                <a:lnTo>
                  <a:pt x="60820" y="109696"/>
                </a:lnTo>
                <a:lnTo>
                  <a:pt x="60871" y="109696"/>
                </a:lnTo>
                <a:lnTo>
                  <a:pt x="60999" y="109900"/>
                </a:lnTo>
                <a:lnTo>
                  <a:pt x="61024" y="109696"/>
                </a:lnTo>
                <a:lnTo>
                  <a:pt x="80932" y="109696"/>
                </a:lnTo>
                <a:lnTo>
                  <a:pt x="80932" y="109773"/>
                </a:lnTo>
                <a:lnTo>
                  <a:pt x="81008" y="109747"/>
                </a:lnTo>
                <a:lnTo>
                  <a:pt x="81136" y="109977"/>
                </a:lnTo>
                <a:lnTo>
                  <a:pt x="81136" y="109696"/>
                </a:lnTo>
                <a:lnTo>
                  <a:pt x="128506" y="109696"/>
                </a:lnTo>
                <a:cubicBezTo>
                  <a:pt x="128531" y="110028"/>
                  <a:pt x="128812" y="110283"/>
                  <a:pt x="129169" y="110283"/>
                </a:cubicBezTo>
                <a:cubicBezTo>
                  <a:pt x="129501" y="110283"/>
                  <a:pt x="129782" y="110028"/>
                  <a:pt x="129807" y="109696"/>
                </a:cubicBezTo>
                <a:lnTo>
                  <a:pt x="142875" y="109696"/>
                </a:lnTo>
                <a:lnTo>
                  <a:pt x="142875" y="104260"/>
                </a:lnTo>
                <a:cubicBezTo>
                  <a:pt x="143232" y="104209"/>
                  <a:pt x="143513" y="103902"/>
                  <a:pt x="143513" y="103545"/>
                </a:cubicBezTo>
                <a:cubicBezTo>
                  <a:pt x="143513" y="103188"/>
                  <a:pt x="143232" y="102881"/>
                  <a:pt x="142875" y="102830"/>
                </a:cubicBezTo>
                <a:lnTo>
                  <a:pt x="142875" y="82642"/>
                </a:lnTo>
                <a:lnTo>
                  <a:pt x="142875" y="82438"/>
                </a:lnTo>
                <a:lnTo>
                  <a:pt x="142875" y="77997"/>
                </a:lnTo>
                <a:lnTo>
                  <a:pt x="142875" y="77716"/>
                </a:lnTo>
                <a:lnTo>
                  <a:pt x="142875" y="55180"/>
                </a:lnTo>
                <a:cubicBezTo>
                  <a:pt x="143360" y="55129"/>
                  <a:pt x="143717" y="54721"/>
                  <a:pt x="143717" y="54236"/>
                </a:cubicBezTo>
                <a:cubicBezTo>
                  <a:pt x="143717" y="53725"/>
                  <a:pt x="143309" y="53291"/>
                  <a:pt x="142773" y="53291"/>
                </a:cubicBezTo>
                <a:cubicBezTo>
                  <a:pt x="142262" y="53291"/>
                  <a:pt x="141829" y="53725"/>
                  <a:pt x="141829" y="54236"/>
                </a:cubicBezTo>
                <a:cubicBezTo>
                  <a:pt x="141829" y="54516"/>
                  <a:pt x="141956" y="54746"/>
                  <a:pt x="142135" y="54925"/>
                </a:cubicBezTo>
                <a:lnTo>
                  <a:pt x="127791" y="73046"/>
                </a:lnTo>
                <a:lnTo>
                  <a:pt x="120160" y="61637"/>
                </a:lnTo>
                <a:cubicBezTo>
                  <a:pt x="120288" y="61510"/>
                  <a:pt x="120390" y="61305"/>
                  <a:pt x="120390" y="61101"/>
                </a:cubicBezTo>
                <a:cubicBezTo>
                  <a:pt x="120390" y="60693"/>
                  <a:pt x="120058" y="60361"/>
                  <a:pt x="119675" y="60361"/>
                </a:cubicBezTo>
                <a:cubicBezTo>
                  <a:pt x="119394" y="60361"/>
                  <a:pt x="119190" y="60489"/>
                  <a:pt x="119037" y="60693"/>
                </a:cubicBezTo>
                <a:lnTo>
                  <a:pt x="99283" y="51428"/>
                </a:lnTo>
                <a:cubicBezTo>
                  <a:pt x="99308" y="51326"/>
                  <a:pt x="99334" y="51224"/>
                  <a:pt x="99334" y="51122"/>
                </a:cubicBezTo>
                <a:cubicBezTo>
                  <a:pt x="99334" y="50586"/>
                  <a:pt x="98900" y="50178"/>
                  <a:pt x="98389" y="50178"/>
                </a:cubicBezTo>
                <a:cubicBezTo>
                  <a:pt x="97879" y="50178"/>
                  <a:pt x="97445" y="50612"/>
                  <a:pt x="97445" y="51122"/>
                </a:cubicBezTo>
                <a:cubicBezTo>
                  <a:pt x="97445" y="51250"/>
                  <a:pt x="97470" y="51377"/>
                  <a:pt x="97522" y="51505"/>
                </a:cubicBezTo>
                <a:lnTo>
                  <a:pt x="80957" y="60999"/>
                </a:lnTo>
                <a:lnTo>
                  <a:pt x="75955" y="58804"/>
                </a:lnTo>
                <a:cubicBezTo>
                  <a:pt x="75955" y="58779"/>
                  <a:pt x="75981" y="58728"/>
                  <a:pt x="75981" y="58677"/>
                </a:cubicBezTo>
                <a:cubicBezTo>
                  <a:pt x="75981" y="58370"/>
                  <a:pt x="75725" y="58115"/>
                  <a:pt x="75419" y="58115"/>
                </a:cubicBezTo>
                <a:cubicBezTo>
                  <a:pt x="75266" y="58115"/>
                  <a:pt x="75138" y="58166"/>
                  <a:pt x="75036" y="58268"/>
                </a:cubicBezTo>
                <a:lnTo>
                  <a:pt x="54235" y="42061"/>
                </a:lnTo>
                <a:cubicBezTo>
                  <a:pt x="54312" y="41934"/>
                  <a:pt x="54363" y="41755"/>
                  <a:pt x="54363" y="41577"/>
                </a:cubicBezTo>
                <a:cubicBezTo>
                  <a:pt x="54363" y="41041"/>
                  <a:pt x="53955" y="40632"/>
                  <a:pt x="53419" y="40632"/>
                </a:cubicBezTo>
                <a:cubicBezTo>
                  <a:pt x="53342" y="40632"/>
                  <a:pt x="53265" y="40632"/>
                  <a:pt x="53189" y="40658"/>
                </a:cubicBezTo>
                <a:lnTo>
                  <a:pt x="46732" y="24247"/>
                </a:lnTo>
                <a:cubicBezTo>
                  <a:pt x="47012" y="24119"/>
                  <a:pt x="47191" y="23838"/>
                  <a:pt x="47191" y="23507"/>
                </a:cubicBezTo>
                <a:cubicBezTo>
                  <a:pt x="47191" y="23047"/>
                  <a:pt x="46808" y="22664"/>
                  <a:pt x="46349" y="22664"/>
                </a:cubicBezTo>
                <a:cubicBezTo>
                  <a:pt x="45889" y="22664"/>
                  <a:pt x="45507" y="23022"/>
                  <a:pt x="45481" y="23456"/>
                </a:cubicBezTo>
                <a:lnTo>
                  <a:pt x="20265" y="25064"/>
                </a:lnTo>
                <a:lnTo>
                  <a:pt x="18325" y="17534"/>
                </a:lnTo>
                <a:cubicBezTo>
                  <a:pt x="18529" y="17432"/>
                  <a:pt x="18708" y="17203"/>
                  <a:pt x="18708" y="16947"/>
                </a:cubicBezTo>
                <a:cubicBezTo>
                  <a:pt x="18708" y="16590"/>
                  <a:pt x="18402" y="16309"/>
                  <a:pt x="18070" y="16309"/>
                </a:cubicBezTo>
                <a:cubicBezTo>
                  <a:pt x="17917" y="16309"/>
                  <a:pt x="17789" y="16360"/>
                  <a:pt x="17687" y="16437"/>
                </a:cubicBezTo>
                <a:lnTo>
                  <a:pt x="1429" y="894"/>
                </a:lnTo>
                <a:cubicBezTo>
                  <a:pt x="1480" y="817"/>
                  <a:pt x="1506" y="690"/>
                  <a:pt x="1506" y="588"/>
                </a:cubicBezTo>
                <a:cubicBezTo>
                  <a:pt x="1506" y="256"/>
                  <a:pt x="1251" y="1"/>
                  <a:pt x="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a:spLocks noGrp="1"/>
          </p:cNvSpPr>
          <p:nvPr>
            <p:ph type="pic" idx="2"/>
          </p:nvPr>
        </p:nvSpPr>
        <p:spPr>
          <a:xfrm>
            <a:off x="-6875" y="0"/>
            <a:ext cx="9144000" cy="5157300"/>
          </a:xfrm>
          <a:prstGeom prst="rect">
            <a:avLst/>
          </a:prstGeom>
          <a:noFill/>
          <a:ln>
            <a:noFill/>
          </a:ln>
        </p:spPr>
      </p:sp>
      <p:sp>
        <p:nvSpPr>
          <p:cNvPr id="72" name="Google Shape;72;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2pPr>
            <a:lvl3pPr lvl="2"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3pPr>
            <a:lvl4pPr lvl="3"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4pPr>
            <a:lvl5pPr lvl="4"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5pPr>
            <a:lvl6pPr lvl="5"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6pPr>
            <a:lvl7pPr lvl="6"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7pPr>
            <a:lvl8pPr lvl="7"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8pPr>
            <a:lvl9pPr lvl="8" rtl="0">
              <a:spcBef>
                <a:spcPts val="0"/>
              </a:spcBef>
              <a:spcAft>
                <a:spcPts val="0"/>
              </a:spcAft>
              <a:buClr>
                <a:schemeClr val="dk1"/>
              </a:buClr>
              <a:buSzPts val="3500"/>
              <a:buFont typeface="Sora"/>
              <a:buNone/>
              <a:defRPr sz="3500">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68" r:id="rId11"/>
    <p:sldLayoutId id="2147483671" r:id="rId12"/>
    <p:sldLayoutId id="2147483672" r:id="rId13"/>
    <p:sldLayoutId id="2147483673"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ctrTitle"/>
          </p:nvPr>
        </p:nvSpPr>
        <p:spPr>
          <a:xfrm>
            <a:off x="784800" y="1360775"/>
            <a:ext cx="7969586" cy="1681200"/>
          </a:xfrm>
          <a:prstGeom prst="rect">
            <a:avLst/>
          </a:prstGeom>
        </p:spPr>
        <p:txBody>
          <a:bodyPr spcFirstLastPara="1" wrap="square" lIns="91425" tIns="91425" rIns="91425" bIns="91425" anchor="b" anchorCtr="0">
            <a:noAutofit/>
          </a:bodyPr>
          <a:lstStyle/>
          <a:p>
            <a:r>
              <a:rPr lang="en-US" dirty="0"/>
              <a:t>Automatic LED Light </a:t>
            </a:r>
            <a:r>
              <a:rPr lang="en-US" b="0" dirty="0"/>
              <a:t>Control System</a:t>
            </a:r>
          </a:p>
        </p:txBody>
      </p:sp>
      <p:sp>
        <p:nvSpPr>
          <p:cNvPr id="238" name="Google Shape;238;p31"/>
          <p:cNvSpPr txBox="1">
            <a:spLocks noGrp="1"/>
          </p:cNvSpPr>
          <p:nvPr>
            <p:ph type="subTitle" idx="1"/>
          </p:nvPr>
        </p:nvSpPr>
        <p:spPr>
          <a:xfrm>
            <a:off x="784800" y="3274276"/>
            <a:ext cx="4906200" cy="4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cxnSp>
        <p:nvCxnSpPr>
          <p:cNvPr id="239" name="Google Shape;239;p31"/>
          <p:cNvCxnSpPr/>
          <p:nvPr/>
        </p:nvCxnSpPr>
        <p:spPr>
          <a:xfrm>
            <a:off x="802775" y="3138884"/>
            <a:ext cx="45882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978F6469-DFAE-E369-45C8-ECCDC1721F5A}"/>
            </a:ext>
          </a:extLst>
        </p:cNvPr>
        <p:cNvGrpSpPr/>
        <p:nvPr/>
      </p:nvGrpSpPr>
      <p:grpSpPr>
        <a:xfrm>
          <a:off x="0" y="0"/>
          <a:ext cx="0" cy="0"/>
          <a:chOff x="0" y="0"/>
          <a:chExt cx="0" cy="0"/>
        </a:xfrm>
      </p:grpSpPr>
      <p:sp>
        <p:nvSpPr>
          <p:cNvPr id="293" name="Google Shape;293;p37">
            <a:extLst>
              <a:ext uri="{FF2B5EF4-FFF2-40B4-BE49-F238E27FC236}">
                <a16:creationId xmlns:a16="http://schemas.microsoft.com/office/drawing/2014/main" id="{78ADC2D7-AD01-15EB-742F-AFEACD076570}"/>
              </a:ext>
            </a:extLst>
          </p:cNvPr>
          <p:cNvSpPr txBox="1">
            <a:spLocks noGrp="1"/>
          </p:cNvSpPr>
          <p:nvPr>
            <p:ph type="title"/>
          </p:nvPr>
        </p:nvSpPr>
        <p:spPr>
          <a:xfrm>
            <a:off x="720000" y="445025"/>
            <a:ext cx="8263234" cy="572700"/>
          </a:xfrm>
          <a:prstGeom prst="rect">
            <a:avLst/>
          </a:prstGeom>
        </p:spPr>
        <p:txBody>
          <a:bodyPr spcFirstLastPara="1" wrap="square" lIns="91425" tIns="91425" rIns="91425" bIns="91425" anchor="t" anchorCtr="0">
            <a:noAutofit/>
          </a:bodyPr>
          <a:lstStyle/>
          <a:p>
            <a:r>
              <a:rPr lang="en-IN" dirty="0"/>
              <a:t>Project Insights and Impact</a:t>
            </a:r>
          </a:p>
        </p:txBody>
      </p:sp>
      <p:sp>
        <p:nvSpPr>
          <p:cNvPr id="294" name="Google Shape;294;p37">
            <a:extLst>
              <a:ext uri="{FF2B5EF4-FFF2-40B4-BE49-F238E27FC236}">
                <a16:creationId xmlns:a16="http://schemas.microsoft.com/office/drawing/2014/main" id="{562B7825-D78F-3CA1-1EE6-2A03AA377DB7}"/>
              </a:ext>
            </a:extLst>
          </p:cNvPr>
          <p:cNvSpPr txBox="1">
            <a:spLocks noGrp="1"/>
          </p:cNvSpPr>
          <p:nvPr>
            <p:ph type="subTitle" idx="4"/>
          </p:nvPr>
        </p:nvSpPr>
        <p:spPr>
          <a:xfrm>
            <a:off x="894059" y="1100996"/>
            <a:ext cx="2164500" cy="773100"/>
          </a:xfrm>
          <a:prstGeom prst="rect">
            <a:avLst/>
          </a:prstGeom>
        </p:spPr>
        <p:txBody>
          <a:bodyPr spcFirstLastPara="1" wrap="square" lIns="91425" tIns="91425" rIns="91425" bIns="91425" anchor="b" anchorCtr="0">
            <a:noAutofit/>
          </a:bodyPr>
          <a:lstStyle/>
          <a:p>
            <a:r>
              <a:rPr lang="en-IN" dirty="0"/>
              <a:t>Why It’s Useful</a:t>
            </a:r>
          </a:p>
        </p:txBody>
      </p:sp>
      <p:sp>
        <p:nvSpPr>
          <p:cNvPr id="295" name="Google Shape;295;p37">
            <a:extLst>
              <a:ext uri="{FF2B5EF4-FFF2-40B4-BE49-F238E27FC236}">
                <a16:creationId xmlns:a16="http://schemas.microsoft.com/office/drawing/2014/main" id="{90C0DC8E-E554-F8D5-01ED-808A15D6C6E4}"/>
              </a:ext>
            </a:extLst>
          </p:cNvPr>
          <p:cNvSpPr txBox="1">
            <a:spLocks noGrp="1"/>
          </p:cNvSpPr>
          <p:nvPr>
            <p:ph type="subTitle" idx="5"/>
          </p:nvPr>
        </p:nvSpPr>
        <p:spPr>
          <a:xfrm>
            <a:off x="3674737" y="1301419"/>
            <a:ext cx="2601399" cy="572701"/>
          </a:xfrm>
          <a:prstGeom prst="rect">
            <a:avLst/>
          </a:prstGeom>
        </p:spPr>
        <p:txBody>
          <a:bodyPr spcFirstLastPara="1" wrap="square" lIns="91425" tIns="91425" rIns="91425" bIns="91425" anchor="b" anchorCtr="0">
            <a:noAutofit/>
          </a:bodyPr>
          <a:lstStyle/>
          <a:p>
            <a:r>
              <a:rPr lang="en-IN" dirty="0"/>
              <a:t>What We Learned</a:t>
            </a:r>
          </a:p>
        </p:txBody>
      </p:sp>
      <p:sp>
        <p:nvSpPr>
          <p:cNvPr id="296" name="Google Shape;296;p37">
            <a:extLst>
              <a:ext uri="{FF2B5EF4-FFF2-40B4-BE49-F238E27FC236}">
                <a16:creationId xmlns:a16="http://schemas.microsoft.com/office/drawing/2014/main" id="{74FCA493-737B-F08E-71F7-093B0A48D4F9}"/>
              </a:ext>
            </a:extLst>
          </p:cNvPr>
          <p:cNvSpPr txBox="1">
            <a:spLocks noGrp="1"/>
          </p:cNvSpPr>
          <p:nvPr>
            <p:ph type="subTitle" idx="1"/>
          </p:nvPr>
        </p:nvSpPr>
        <p:spPr>
          <a:xfrm>
            <a:off x="405517" y="1874147"/>
            <a:ext cx="3116912" cy="1766100"/>
          </a:xfrm>
          <a:prstGeom prst="rect">
            <a:avLst/>
          </a:prstGeom>
        </p:spPr>
        <p:txBody>
          <a:bodyPr spcFirstLastPara="1" wrap="square" lIns="91425" tIns="91425" rIns="91425" bIns="91425" anchor="t" anchorCtr="0">
            <a:noAutofit/>
          </a:bodyPr>
          <a:lstStyle/>
          <a:p>
            <a:pPr algn="just"/>
            <a:r>
              <a:rPr lang="en-US" sz="1100" dirty="0">
                <a:effectLst/>
              </a:rPr>
              <a:t>This project is helpful because it saves energy, which lowers electricity bills for cities. It also reduces pollution and the carbon footprint, making it good for the environment. The system is affordable and easy to set up, so it can be used in many places. Plus, it fits into plans for smart cities, where technology makes life better and more sustainable. This makes our solution practical and valuable.</a:t>
            </a:r>
          </a:p>
        </p:txBody>
      </p:sp>
      <p:sp>
        <p:nvSpPr>
          <p:cNvPr id="297" name="Google Shape;297;p37">
            <a:extLst>
              <a:ext uri="{FF2B5EF4-FFF2-40B4-BE49-F238E27FC236}">
                <a16:creationId xmlns:a16="http://schemas.microsoft.com/office/drawing/2014/main" id="{9C1DB08D-C2AF-54B0-8062-D17D943B3E68}"/>
              </a:ext>
            </a:extLst>
          </p:cNvPr>
          <p:cNvSpPr txBox="1">
            <a:spLocks noGrp="1"/>
          </p:cNvSpPr>
          <p:nvPr>
            <p:ph type="subTitle" idx="2"/>
          </p:nvPr>
        </p:nvSpPr>
        <p:spPr>
          <a:xfrm>
            <a:off x="3522429" y="1874145"/>
            <a:ext cx="2701658" cy="3047712"/>
          </a:xfrm>
          <a:prstGeom prst="rect">
            <a:avLst/>
          </a:prstGeom>
        </p:spPr>
        <p:txBody>
          <a:bodyPr spcFirstLastPara="1" wrap="square" lIns="91425" tIns="91425" rIns="91425" bIns="91425" anchor="t" anchorCtr="0">
            <a:noAutofit/>
          </a:bodyPr>
          <a:lstStyle/>
          <a:p>
            <a:pPr algn="just"/>
            <a:r>
              <a:rPr lang="en-US" sz="1100" dirty="0"/>
              <a:t>Doing this project taught us a lot. We learned how sensors like the LDR work and how to design circuits that use them. We got better at programming the Arduino to solve real problems. It also improved our skills in fixing issues and testing ideas. These lessons will help us in future engineering work and showed us how technology can make a difference.</a:t>
            </a:r>
          </a:p>
        </p:txBody>
      </p:sp>
      <p:sp>
        <p:nvSpPr>
          <p:cNvPr id="298" name="Google Shape;298;p37">
            <a:extLst>
              <a:ext uri="{FF2B5EF4-FFF2-40B4-BE49-F238E27FC236}">
                <a16:creationId xmlns:a16="http://schemas.microsoft.com/office/drawing/2014/main" id="{01FCAA41-ED39-E990-DD3E-4EE743013336}"/>
              </a:ext>
            </a:extLst>
          </p:cNvPr>
          <p:cNvSpPr txBox="1">
            <a:spLocks noGrp="1"/>
          </p:cNvSpPr>
          <p:nvPr>
            <p:ph type="subTitle" idx="3"/>
          </p:nvPr>
        </p:nvSpPr>
        <p:spPr>
          <a:xfrm>
            <a:off x="6119990" y="1874147"/>
            <a:ext cx="2863244" cy="1766100"/>
          </a:xfrm>
          <a:prstGeom prst="rect">
            <a:avLst/>
          </a:prstGeom>
        </p:spPr>
        <p:txBody>
          <a:bodyPr spcFirstLastPara="1" wrap="square" lIns="91425" tIns="91425" rIns="91425" bIns="91425" anchor="t" anchorCtr="0">
            <a:noAutofit/>
          </a:bodyPr>
          <a:lstStyle/>
          <a:p>
            <a:pPr algn="just"/>
            <a:r>
              <a:rPr lang="en-US" sz="1100" dirty="0"/>
              <a:t>While working on this project, we faced some issues. The Tinker cad software we used couldn’t perfectly show how the LDR and LED behave, so we had to simplify things. It also took time to figure out the best way to match LDR readings with LED brightness. For the future, we think using better software, adding features like motion sensors, or testing it in real life could make the system even better and more accurate.</a:t>
            </a:r>
          </a:p>
        </p:txBody>
      </p:sp>
      <p:sp>
        <p:nvSpPr>
          <p:cNvPr id="299" name="Google Shape;299;p37">
            <a:extLst>
              <a:ext uri="{FF2B5EF4-FFF2-40B4-BE49-F238E27FC236}">
                <a16:creationId xmlns:a16="http://schemas.microsoft.com/office/drawing/2014/main" id="{F892D3BF-32E8-DF53-69D7-D780FE2D87B4}"/>
              </a:ext>
            </a:extLst>
          </p:cNvPr>
          <p:cNvSpPr txBox="1">
            <a:spLocks noGrp="1"/>
          </p:cNvSpPr>
          <p:nvPr>
            <p:ph type="subTitle" idx="6"/>
          </p:nvPr>
        </p:nvSpPr>
        <p:spPr>
          <a:xfrm>
            <a:off x="6428444" y="1100996"/>
            <a:ext cx="2554790" cy="773100"/>
          </a:xfrm>
          <a:prstGeom prst="rect">
            <a:avLst/>
          </a:prstGeom>
        </p:spPr>
        <p:txBody>
          <a:bodyPr spcFirstLastPara="1" wrap="square" lIns="91425" tIns="91425" rIns="91425" bIns="91425" anchor="b" anchorCtr="0">
            <a:noAutofit/>
          </a:bodyPr>
          <a:lstStyle/>
          <a:p>
            <a:r>
              <a:rPr lang="en-IN" dirty="0"/>
              <a:t>Challenges Faced</a:t>
            </a:r>
          </a:p>
        </p:txBody>
      </p:sp>
    </p:spTree>
    <p:extLst>
      <p:ext uri="{BB962C8B-B14F-4D97-AF65-F5344CB8AC3E}">
        <p14:creationId xmlns:p14="http://schemas.microsoft.com/office/powerpoint/2010/main" val="423762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D2B86475-A892-AB30-A9B5-D24375CDAE8E}"/>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344A644-4F6A-966B-5700-C1F5F35AFC96}"/>
              </a:ext>
            </a:extLst>
          </p:cNvPr>
          <p:cNvSpPr txBox="1">
            <a:spLocks noGrp="1"/>
          </p:cNvSpPr>
          <p:nvPr>
            <p:ph type="title"/>
          </p:nvPr>
        </p:nvSpPr>
        <p:spPr>
          <a:xfrm>
            <a:off x="889952" y="350690"/>
            <a:ext cx="4850448" cy="572700"/>
          </a:xfrm>
          <a:prstGeom prst="rect">
            <a:avLst/>
          </a:prstGeom>
        </p:spPr>
        <p:txBody>
          <a:bodyPr spcFirstLastPara="1" wrap="square" lIns="91425" tIns="91425" rIns="91425" bIns="91425" anchor="t" anchorCtr="0">
            <a:noAutofit/>
          </a:bodyPr>
          <a:lstStyle/>
          <a:p>
            <a:r>
              <a:rPr lang="en-IN" dirty="0"/>
              <a:t>Flowchart Explanation</a:t>
            </a:r>
          </a:p>
        </p:txBody>
      </p:sp>
      <p:sp>
        <p:nvSpPr>
          <p:cNvPr id="5" name="Text Placeholder 4">
            <a:extLst>
              <a:ext uri="{FF2B5EF4-FFF2-40B4-BE49-F238E27FC236}">
                <a16:creationId xmlns:a16="http://schemas.microsoft.com/office/drawing/2014/main" id="{9C9EA080-F8CE-A8AA-3A24-31FE98159A4B}"/>
              </a:ext>
            </a:extLst>
          </p:cNvPr>
          <p:cNvSpPr>
            <a:spLocks noGrp="1"/>
          </p:cNvSpPr>
          <p:nvPr>
            <p:ph type="body" idx="1"/>
          </p:nvPr>
        </p:nvSpPr>
        <p:spPr>
          <a:xfrm>
            <a:off x="701040" y="1045310"/>
            <a:ext cx="4850448" cy="2426700"/>
          </a:xfrm>
        </p:spPr>
        <p:txBody>
          <a:bodyPr/>
          <a:lstStyle/>
          <a:p>
            <a:pPr marL="139700" indent="0">
              <a:buNone/>
            </a:pPr>
            <a:r>
              <a:rPr lang="en-US" sz="1200" dirty="0"/>
              <a:t>This slide explains the flowchart of our Automatic Light Brightness Controller. The process starts by setting up the system. The Arduino initializes the LED pin (D9) as an output to control the light and begins serial communication to send data for monitoring. Next, the Arduino reads the LDR value from pin A0, which gives a number between 0 and 1023 based on the light intensity around it. After that, the LDR value is mapped to a PWM range of 0 to 255, which decides how bright the LED should be. The Arduino then sets the LED brightness by sending this PWM value to the LED pin using the </a:t>
            </a:r>
            <a:r>
              <a:rPr lang="en-US" sz="1200" dirty="0" err="1"/>
              <a:t>analogWrite</a:t>
            </a:r>
            <a:r>
              <a:rPr lang="en-US" sz="1200" dirty="0"/>
              <a:t> function. To help with debugging, the system prints the LDR and PWM values on the Serial Monitor. Then, it waits for 200 milliseconds to avoid flickering or errors. Finally, the process loops back and repeats, continuously checking the light and adjusting the LED brightness as needed.</a:t>
            </a:r>
          </a:p>
          <a:p>
            <a:pPr marL="139700" indent="0">
              <a:buNone/>
            </a:pPr>
            <a:endParaRPr lang="en-IN" sz="1200" dirty="0"/>
          </a:p>
        </p:txBody>
      </p:sp>
      <p:pic>
        <p:nvPicPr>
          <p:cNvPr id="7" name="Picture Placeholder 6">
            <a:extLst>
              <a:ext uri="{FF2B5EF4-FFF2-40B4-BE49-F238E27FC236}">
                <a16:creationId xmlns:a16="http://schemas.microsoft.com/office/drawing/2014/main" id="{F7D4A50D-C1D7-27D4-35B1-6F5B3E0F5341}"/>
              </a:ext>
            </a:extLst>
          </p:cNvPr>
          <p:cNvPicPr>
            <a:picLocks noGrp="1" noChangeAspect="1"/>
          </p:cNvPicPr>
          <p:nvPr>
            <p:ph type="pic" idx="2"/>
          </p:nvPr>
        </p:nvPicPr>
        <p:blipFill>
          <a:blip r:embed="rId3"/>
          <a:srcRect t="7566" b="7566"/>
          <a:stretch>
            <a:fillRect/>
          </a:stretch>
        </p:blipFill>
        <p:spPr>
          <a:xfrm>
            <a:off x="5551488" y="670560"/>
            <a:ext cx="2769552" cy="3627120"/>
          </a:xfrm>
          <a:prstGeom prst="rect">
            <a:avLst/>
          </a:prstGeom>
        </p:spPr>
      </p:pic>
    </p:spTree>
    <p:extLst>
      <p:ext uri="{BB962C8B-B14F-4D97-AF65-F5344CB8AC3E}">
        <p14:creationId xmlns:p14="http://schemas.microsoft.com/office/powerpoint/2010/main" val="7246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a:extLst>
            <a:ext uri="{FF2B5EF4-FFF2-40B4-BE49-F238E27FC236}">
              <a16:creationId xmlns:a16="http://schemas.microsoft.com/office/drawing/2014/main" id="{3D59D9A1-816A-E2EB-F456-4B4481CAE515}"/>
            </a:ext>
          </a:extLst>
        </p:cNvPr>
        <p:cNvGrpSpPr/>
        <p:nvPr/>
      </p:nvGrpSpPr>
      <p:grpSpPr>
        <a:xfrm>
          <a:off x="0" y="0"/>
          <a:ext cx="0" cy="0"/>
          <a:chOff x="0" y="0"/>
          <a:chExt cx="0" cy="0"/>
        </a:xfrm>
      </p:grpSpPr>
      <p:sp>
        <p:nvSpPr>
          <p:cNvPr id="277" name="Google Shape;277;p35">
            <a:extLst>
              <a:ext uri="{FF2B5EF4-FFF2-40B4-BE49-F238E27FC236}">
                <a16:creationId xmlns:a16="http://schemas.microsoft.com/office/drawing/2014/main" id="{F90B501C-AA83-136C-2C13-5A0C8B4951CA}"/>
              </a:ext>
            </a:extLst>
          </p:cNvPr>
          <p:cNvSpPr txBox="1">
            <a:spLocks noGrp="1"/>
          </p:cNvSpPr>
          <p:nvPr>
            <p:ph type="title"/>
          </p:nvPr>
        </p:nvSpPr>
        <p:spPr>
          <a:xfrm>
            <a:off x="1606336" y="2235757"/>
            <a:ext cx="6114380" cy="949200"/>
          </a:xfrm>
          <a:prstGeom prst="rect">
            <a:avLst/>
          </a:prstGeom>
        </p:spPr>
        <p:txBody>
          <a:bodyPr spcFirstLastPara="1" wrap="square" lIns="91425" tIns="91425" rIns="91425" bIns="91425" anchor="ctr" anchorCtr="0">
            <a:noAutofit/>
          </a:bodyPr>
          <a:lstStyle/>
          <a:p>
            <a:r>
              <a:rPr lang="en-IN" sz="4400" dirty="0"/>
              <a:t>Evaluation of Result</a:t>
            </a:r>
          </a:p>
        </p:txBody>
      </p:sp>
      <p:cxnSp>
        <p:nvCxnSpPr>
          <p:cNvPr id="279" name="Google Shape;279;p35">
            <a:extLst>
              <a:ext uri="{FF2B5EF4-FFF2-40B4-BE49-F238E27FC236}">
                <a16:creationId xmlns:a16="http://schemas.microsoft.com/office/drawing/2014/main" id="{F3C4D82D-5E1E-4945-A526-4940A85DE91C}"/>
              </a:ext>
            </a:extLst>
          </p:cNvPr>
          <p:cNvCxnSpPr/>
          <p:nvPr/>
        </p:nvCxnSpPr>
        <p:spPr>
          <a:xfrm>
            <a:off x="2277900" y="318495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61299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EF8ED627-AE20-AFC5-94CA-93F7DF5E41F0}"/>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70D0FD85-149C-A54A-17EF-2856368FF098}"/>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Evaluation of Result</a:t>
            </a:r>
          </a:p>
        </p:txBody>
      </p:sp>
      <p:graphicFrame>
        <p:nvGraphicFramePr>
          <p:cNvPr id="6" name="Table 5">
            <a:extLst>
              <a:ext uri="{FF2B5EF4-FFF2-40B4-BE49-F238E27FC236}">
                <a16:creationId xmlns:a16="http://schemas.microsoft.com/office/drawing/2014/main" id="{F0100ADD-522C-FEF2-E258-43A0E736C131}"/>
              </a:ext>
            </a:extLst>
          </p:cNvPr>
          <p:cNvGraphicFramePr>
            <a:graphicFrameLocks noGrp="1"/>
          </p:cNvGraphicFramePr>
          <p:nvPr>
            <p:extLst>
              <p:ext uri="{D42A27DB-BD31-4B8C-83A1-F6EECF244321}">
                <p14:modId xmlns:p14="http://schemas.microsoft.com/office/powerpoint/2010/main" val="1822776093"/>
              </p:ext>
            </p:extLst>
          </p:nvPr>
        </p:nvGraphicFramePr>
        <p:xfrm>
          <a:off x="986790" y="1162368"/>
          <a:ext cx="2792730" cy="3348673"/>
        </p:xfrm>
        <a:graphic>
          <a:graphicData uri="http://schemas.openxmlformats.org/drawingml/2006/table">
            <a:tbl>
              <a:tblPr>
                <a:tableStyleId>{0CCF1A7D-BE81-4E76-8E19-158604AD9731}</a:tableStyleId>
              </a:tblPr>
              <a:tblGrid>
                <a:gridCol w="1380490">
                  <a:extLst>
                    <a:ext uri="{9D8B030D-6E8A-4147-A177-3AD203B41FA5}">
                      <a16:colId xmlns:a16="http://schemas.microsoft.com/office/drawing/2014/main" val="4115363494"/>
                    </a:ext>
                  </a:extLst>
                </a:gridCol>
                <a:gridCol w="1412240">
                  <a:extLst>
                    <a:ext uri="{9D8B030D-6E8A-4147-A177-3AD203B41FA5}">
                      <a16:colId xmlns:a16="http://schemas.microsoft.com/office/drawing/2014/main" val="3188748282"/>
                    </a:ext>
                  </a:extLst>
                </a:gridCol>
              </a:tblGrid>
              <a:tr h="401841">
                <a:tc>
                  <a:txBody>
                    <a:bodyPr/>
                    <a:lstStyle/>
                    <a:p>
                      <a:pPr algn="l" fontAlgn="ctr"/>
                      <a:r>
                        <a:rPr lang="en-IN" sz="1100" u="none" strike="noStrike">
                          <a:effectLst/>
                        </a:rPr>
                        <a:t>Light Intensity (Lux)</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LDR Resistance (</a:t>
                      </a:r>
                      <a:r>
                        <a:rPr lang="el-GR" sz="1100" u="none" strike="noStrike">
                          <a:effectLst/>
                        </a:rPr>
                        <a:t>Ω)</a:t>
                      </a:r>
                      <a:endParaRPr lang="el-GR"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2629489"/>
                  </a:ext>
                </a:extLst>
              </a:tr>
              <a:tr h="401841">
                <a:tc>
                  <a:txBody>
                    <a:bodyPr/>
                    <a:lstStyle/>
                    <a:p>
                      <a:pPr algn="l" fontAlgn="ctr"/>
                      <a:r>
                        <a:rPr lang="en-IN" sz="1100" u="none" strike="noStrike">
                          <a:effectLst/>
                        </a:rPr>
                        <a:t>0 (Complete Darkness)</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58442211"/>
                  </a:ext>
                </a:extLst>
              </a:tr>
              <a:tr h="214315">
                <a:tc>
                  <a:txBody>
                    <a:bodyPr/>
                    <a:lstStyle/>
                    <a:p>
                      <a:pPr algn="l" fontAlgn="ctr"/>
                      <a:r>
                        <a:rPr lang="en-IN" sz="1100" u="none" strike="noStrike" dirty="0">
                          <a:effectLst/>
                        </a:rPr>
                        <a:t>50</a:t>
                      </a:r>
                      <a:endParaRPr lang="en-IN"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50,000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64352546"/>
                  </a:ext>
                </a:extLst>
              </a:tr>
              <a:tr h="214315">
                <a:tc>
                  <a:txBody>
                    <a:bodyPr/>
                    <a:lstStyle/>
                    <a:p>
                      <a:pPr algn="l" fontAlgn="ctr"/>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34742455"/>
                  </a:ext>
                </a:extLst>
              </a:tr>
              <a:tr h="214315">
                <a:tc>
                  <a:txBody>
                    <a:bodyPr/>
                    <a:lstStyle/>
                    <a:p>
                      <a:pPr algn="l" fontAlgn="ctr"/>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12,000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66599830"/>
                  </a:ext>
                </a:extLst>
              </a:tr>
              <a:tr h="214315">
                <a:tc>
                  <a:txBody>
                    <a:bodyPr/>
                    <a:lstStyle/>
                    <a:p>
                      <a:pPr algn="l" fontAlgn="ct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00400989"/>
                  </a:ext>
                </a:extLst>
              </a:tr>
              <a:tr h="214315">
                <a:tc>
                  <a:txBody>
                    <a:bodyPr/>
                    <a:lstStyle/>
                    <a:p>
                      <a:pPr algn="l" fontAlgn="ctr"/>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09740306"/>
                  </a:ext>
                </a:extLst>
              </a:tr>
              <a:tr h="214315">
                <a:tc>
                  <a:txBody>
                    <a:bodyPr/>
                    <a:lstStyle/>
                    <a:p>
                      <a:pPr algn="l" fontAlgn="ctr"/>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4,500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95809584"/>
                  </a:ext>
                </a:extLst>
              </a:tr>
              <a:tr h="214315">
                <a:tc>
                  <a:txBody>
                    <a:bodyPr/>
                    <a:lstStyle/>
                    <a:p>
                      <a:pPr algn="l" fontAlgn="ctr"/>
                      <a:r>
                        <a:rPr lang="en-IN" sz="1100" u="none" strike="noStrike">
                          <a:effectLst/>
                        </a:rPr>
                        <a:t>600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3,500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198054312"/>
                  </a:ext>
                </a:extLst>
              </a:tr>
              <a:tr h="214315">
                <a:tc>
                  <a:txBody>
                    <a:bodyPr/>
                    <a:lstStyle/>
                    <a:p>
                      <a:pPr algn="l" fontAlgn="ctr"/>
                      <a:r>
                        <a:rPr lang="en-IN" sz="1100" u="none" strike="noStrike">
                          <a:effectLst/>
                        </a:rPr>
                        <a:t>700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2,800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49309927"/>
                  </a:ext>
                </a:extLst>
              </a:tr>
              <a:tr h="214315">
                <a:tc>
                  <a:txBody>
                    <a:bodyPr/>
                    <a:lstStyle/>
                    <a:p>
                      <a:pPr algn="l" fontAlgn="ctr"/>
                      <a:r>
                        <a:rPr lang="en-IN" sz="1100" u="none" strike="noStrike">
                          <a:effectLst/>
                        </a:rPr>
                        <a:t>800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075999339"/>
                  </a:ext>
                </a:extLst>
              </a:tr>
              <a:tr h="214315">
                <a:tc>
                  <a:txBody>
                    <a:bodyPr/>
                    <a:lstStyle/>
                    <a:p>
                      <a:pPr algn="l" fontAlgn="ctr"/>
                      <a:r>
                        <a:rPr lang="en-IN" sz="1100" u="none" strike="noStrike">
                          <a:effectLst/>
                        </a:rPr>
                        <a:t>900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1,500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59609345"/>
                  </a:ext>
                </a:extLst>
              </a:tr>
              <a:tr h="401841">
                <a:tc>
                  <a:txBody>
                    <a:bodyPr/>
                    <a:lstStyle/>
                    <a:p>
                      <a:pPr algn="l" fontAlgn="ctr"/>
                      <a:r>
                        <a:rPr lang="en-IN" sz="1100" u="none" strike="noStrike">
                          <a:effectLst/>
                        </a:rPr>
                        <a:t>1000 (Bright Daylight)</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dirty="0">
                          <a:effectLst/>
                        </a:rPr>
                        <a:t>1,000</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174227627"/>
                  </a:ext>
                </a:extLst>
              </a:tr>
            </a:tbl>
          </a:graphicData>
        </a:graphic>
      </p:graphicFrame>
      <p:sp>
        <p:nvSpPr>
          <p:cNvPr id="8" name="TextBox 7">
            <a:extLst>
              <a:ext uri="{FF2B5EF4-FFF2-40B4-BE49-F238E27FC236}">
                <a16:creationId xmlns:a16="http://schemas.microsoft.com/office/drawing/2014/main" id="{457E81C9-583E-E505-10CB-86B183BC0D69}"/>
              </a:ext>
            </a:extLst>
          </p:cNvPr>
          <p:cNvSpPr txBox="1"/>
          <p:nvPr/>
        </p:nvSpPr>
        <p:spPr>
          <a:xfrm>
            <a:off x="914400" y="4544586"/>
            <a:ext cx="2949846" cy="276999"/>
          </a:xfrm>
          <a:prstGeom prst="rect">
            <a:avLst/>
          </a:prstGeom>
          <a:noFill/>
        </p:spPr>
        <p:txBody>
          <a:bodyPr wrap="none" rtlCol="0">
            <a:spAutoFit/>
          </a:bodyPr>
          <a:lstStyle/>
          <a:p>
            <a:r>
              <a:rPr lang="en-US" sz="1200" dirty="0"/>
              <a:t>LDR Resistance vs. Light Intensity Table</a:t>
            </a:r>
            <a:endParaRPr lang="en-IN" sz="1200" dirty="0"/>
          </a:p>
        </p:txBody>
      </p:sp>
      <p:graphicFrame>
        <p:nvGraphicFramePr>
          <p:cNvPr id="9" name="Table 8">
            <a:extLst>
              <a:ext uri="{FF2B5EF4-FFF2-40B4-BE49-F238E27FC236}">
                <a16:creationId xmlns:a16="http://schemas.microsoft.com/office/drawing/2014/main" id="{1191A2D8-5CA0-3C59-FE12-44232803337D}"/>
              </a:ext>
            </a:extLst>
          </p:cNvPr>
          <p:cNvGraphicFramePr>
            <a:graphicFrameLocks noGrp="1"/>
          </p:cNvGraphicFramePr>
          <p:nvPr>
            <p:extLst>
              <p:ext uri="{D42A27DB-BD31-4B8C-83A1-F6EECF244321}">
                <p14:modId xmlns:p14="http://schemas.microsoft.com/office/powerpoint/2010/main" val="697834076"/>
              </p:ext>
            </p:extLst>
          </p:nvPr>
        </p:nvGraphicFramePr>
        <p:xfrm>
          <a:off x="4212548" y="1200150"/>
          <a:ext cx="3784600" cy="2743200"/>
        </p:xfrm>
        <a:graphic>
          <a:graphicData uri="http://schemas.openxmlformats.org/drawingml/2006/table">
            <a:tbl>
              <a:tblPr>
                <a:tableStyleId>{0CCF1A7D-BE81-4E76-8E19-158604AD9731}</a:tableStyleId>
              </a:tblPr>
              <a:tblGrid>
                <a:gridCol w="1168400">
                  <a:extLst>
                    <a:ext uri="{9D8B030D-6E8A-4147-A177-3AD203B41FA5}">
                      <a16:colId xmlns:a16="http://schemas.microsoft.com/office/drawing/2014/main" val="3342980668"/>
                    </a:ext>
                  </a:extLst>
                </a:gridCol>
                <a:gridCol w="1308100">
                  <a:extLst>
                    <a:ext uri="{9D8B030D-6E8A-4147-A177-3AD203B41FA5}">
                      <a16:colId xmlns:a16="http://schemas.microsoft.com/office/drawing/2014/main" val="966802278"/>
                    </a:ext>
                  </a:extLst>
                </a:gridCol>
                <a:gridCol w="1308100">
                  <a:extLst>
                    <a:ext uri="{9D8B030D-6E8A-4147-A177-3AD203B41FA5}">
                      <a16:colId xmlns:a16="http://schemas.microsoft.com/office/drawing/2014/main" val="3780623147"/>
                    </a:ext>
                  </a:extLst>
                </a:gridCol>
              </a:tblGrid>
              <a:tr h="365760">
                <a:tc>
                  <a:txBody>
                    <a:bodyPr/>
                    <a:lstStyle/>
                    <a:p>
                      <a:pPr algn="l" fontAlgn="ctr"/>
                      <a:r>
                        <a:rPr lang="en-IN" sz="1100" u="none" strike="noStrike">
                          <a:effectLst/>
                        </a:rPr>
                        <a:t>LDR Resistance (</a:t>
                      </a:r>
                      <a:r>
                        <a:rPr lang="el-GR" sz="1100" u="none" strike="noStrike">
                          <a:effectLst/>
                        </a:rPr>
                        <a:t>Ω)</a:t>
                      </a:r>
                      <a:endParaRPr lang="el-GR"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Light Intensity (Lux)</a:t>
                      </a:r>
                      <a:endParaRPr lang="en-IN" sz="1100" b="1"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LED Brightness (0-255 PWM)</a:t>
                      </a:r>
                      <a:endParaRPr lang="en-IN"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25593526"/>
                  </a:ext>
                </a:extLst>
              </a:tr>
              <a:tr h="365760">
                <a:tc>
                  <a:txBody>
                    <a:bodyPr/>
                    <a:lstStyle/>
                    <a:p>
                      <a:pPr algn="l" fontAlgn="ctr"/>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255 (Max Brightness)</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38059769"/>
                  </a:ext>
                </a:extLst>
              </a:tr>
              <a:tr h="182880">
                <a:tc>
                  <a:txBody>
                    <a:bodyPr/>
                    <a:lstStyle/>
                    <a:p>
                      <a:pPr algn="l" fontAlgn="ctr"/>
                      <a:r>
                        <a:rPr lang="en-IN" sz="1100" u="none" strike="noStrike">
                          <a:effectLst/>
                        </a:rPr>
                        <a:t>50,000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230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7766696"/>
                  </a:ext>
                </a:extLst>
              </a:tr>
              <a:tr h="182880">
                <a:tc>
                  <a:txBody>
                    <a:bodyPr/>
                    <a:lstStyle/>
                    <a:p>
                      <a:pPr algn="l" fontAlgn="ctr"/>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996221889"/>
                  </a:ext>
                </a:extLst>
              </a:tr>
              <a:tr h="182880">
                <a:tc>
                  <a:txBody>
                    <a:bodyPr/>
                    <a:lstStyle/>
                    <a:p>
                      <a:pPr algn="l" fontAlgn="ctr"/>
                      <a:r>
                        <a:rPr lang="en-IN" sz="1100" u="none" strike="noStrike">
                          <a:effectLst/>
                        </a:rPr>
                        <a:t>12,000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160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53361116"/>
                  </a:ext>
                </a:extLst>
              </a:tr>
              <a:tr h="182880">
                <a:tc>
                  <a:txBody>
                    <a:bodyPr/>
                    <a:lstStyle/>
                    <a:p>
                      <a:pPr algn="l" fontAlgn="ctr"/>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120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19964575"/>
                  </a:ext>
                </a:extLst>
              </a:tr>
              <a:tr h="182880">
                <a:tc>
                  <a:txBody>
                    <a:bodyPr/>
                    <a:lstStyle/>
                    <a:p>
                      <a:pPr algn="l" fontAlgn="ctr"/>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90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43255349"/>
                  </a:ext>
                </a:extLst>
              </a:tr>
              <a:tr h="182880">
                <a:tc>
                  <a:txBody>
                    <a:bodyPr/>
                    <a:lstStyle/>
                    <a:p>
                      <a:pPr algn="l" fontAlgn="ctr"/>
                      <a:r>
                        <a:rPr lang="en-IN" sz="1100" u="none" strike="noStrike">
                          <a:effectLst/>
                        </a:rPr>
                        <a:t>4,500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62749060"/>
                  </a:ext>
                </a:extLst>
              </a:tr>
              <a:tr h="182880">
                <a:tc>
                  <a:txBody>
                    <a:bodyPr/>
                    <a:lstStyle/>
                    <a:p>
                      <a:pPr algn="l" fontAlgn="ctr"/>
                      <a:r>
                        <a:rPr lang="en-IN" sz="1100" u="none" strike="noStrike">
                          <a:effectLst/>
                        </a:rPr>
                        <a:t>3,500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600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50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01083360"/>
                  </a:ext>
                </a:extLst>
              </a:tr>
              <a:tr h="182880">
                <a:tc>
                  <a:txBody>
                    <a:bodyPr/>
                    <a:lstStyle/>
                    <a:p>
                      <a:pPr algn="l" fontAlgn="ctr"/>
                      <a:r>
                        <a:rPr lang="en-IN" sz="1100" u="none" strike="noStrike">
                          <a:effectLst/>
                        </a:rPr>
                        <a:t>2,800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700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30</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41003339"/>
                  </a:ext>
                </a:extLst>
              </a:tr>
              <a:tr h="182880">
                <a:tc>
                  <a:txBody>
                    <a:bodyPr/>
                    <a:lstStyle/>
                    <a:p>
                      <a:pPr algn="l" fontAlgn="ctr"/>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800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31391985"/>
                  </a:ext>
                </a:extLst>
              </a:tr>
              <a:tr h="182880">
                <a:tc>
                  <a:txBody>
                    <a:bodyPr/>
                    <a:lstStyle/>
                    <a:p>
                      <a:pPr algn="l" fontAlgn="ctr"/>
                      <a:r>
                        <a:rPr lang="en-IN" sz="1100" u="none" strike="noStrike">
                          <a:effectLst/>
                        </a:rPr>
                        <a:t>1,500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900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32883410"/>
                  </a:ext>
                </a:extLst>
              </a:tr>
              <a:tr h="182880">
                <a:tc>
                  <a:txBody>
                    <a:bodyPr/>
                    <a:lstStyle/>
                    <a:p>
                      <a:pPr algn="l" fontAlgn="ctr"/>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IN" sz="1100" u="none" strike="noStrike" dirty="0">
                          <a:effectLst/>
                        </a:rPr>
                        <a:t>0 (LED OFF)</a:t>
                      </a:r>
                      <a:endParaRPr lang="en-IN"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69346365"/>
                  </a:ext>
                </a:extLst>
              </a:tr>
            </a:tbl>
          </a:graphicData>
        </a:graphic>
      </p:graphicFrame>
      <p:sp>
        <p:nvSpPr>
          <p:cNvPr id="10" name="TextBox 9">
            <a:extLst>
              <a:ext uri="{FF2B5EF4-FFF2-40B4-BE49-F238E27FC236}">
                <a16:creationId xmlns:a16="http://schemas.microsoft.com/office/drawing/2014/main" id="{14BBCAEB-1347-D19E-6005-31CD764E271F}"/>
              </a:ext>
            </a:extLst>
          </p:cNvPr>
          <p:cNvSpPr txBox="1"/>
          <p:nvPr/>
        </p:nvSpPr>
        <p:spPr>
          <a:xfrm>
            <a:off x="3979685" y="4003635"/>
            <a:ext cx="4357283" cy="276999"/>
          </a:xfrm>
          <a:prstGeom prst="rect">
            <a:avLst/>
          </a:prstGeom>
          <a:noFill/>
        </p:spPr>
        <p:txBody>
          <a:bodyPr wrap="none" rtlCol="0">
            <a:spAutoFit/>
          </a:bodyPr>
          <a:lstStyle/>
          <a:p>
            <a:r>
              <a:rPr lang="en-US" sz="1200" dirty="0"/>
              <a:t>LED Brightness vs. LDR Resistance and Light Intensity Table</a:t>
            </a:r>
            <a:endParaRPr lang="en-IN" sz="1200" dirty="0"/>
          </a:p>
        </p:txBody>
      </p:sp>
    </p:spTree>
    <p:extLst>
      <p:ext uri="{BB962C8B-B14F-4D97-AF65-F5344CB8AC3E}">
        <p14:creationId xmlns:p14="http://schemas.microsoft.com/office/powerpoint/2010/main" val="367095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1A7CFBA7-4294-7B18-3852-1FCA548549DC}"/>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5188B82-6FBD-DE8F-483F-BF508AD07778}"/>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Evaluation of Result</a:t>
            </a:r>
          </a:p>
        </p:txBody>
      </p:sp>
      <p:pic>
        <p:nvPicPr>
          <p:cNvPr id="3" name="Picture 2">
            <a:extLst>
              <a:ext uri="{FF2B5EF4-FFF2-40B4-BE49-F238E27FC236}">
                <a16:creationId xmlns:a16="http://schemas.microsoft.com/office/drawing/2014/main" id="{C719390A-C9F3-6EE8-802A-DDBF2910D7B8}"/>
              </a:ext>
            </a:extLst>
          </p:cNvPr>
          <p:cNvPicPr>
            <a:picLocks noChangeAspect="1"/>
          </p:cNvPicPr>
          <p:nvPr/>
        </p:nvPicPr>
        <p:blipFill>
          <a:blip r:embed="rId3"/>
          <a:stretch>
            <a:fillRect/>
          </a:stretch>
        </p:blipFill>
        <p:spPr>
          <a:xfrm>
            <a:off x="314960" y="1225874"/>
            <a:ext cx="4610637" cy="3048000"/>
          </a:xfrm>
          <a:prstGeom prst="rect">
            <a:avLst/>
          </a:prstGeom>
        </p:spPr>
      </p:pic>
      <p:pic>
        <p:nvPicPr>
          <p:cNvPr id="5" name="Picture 4">
            <a:extLst>
              <a:ext uri="{FF2B5EF4-FFF2-40B4-BE49-F238E27FC236}">
                <a16:creationId xmlns:a16="http://schemas.microsoft.com/office/drawing/2014/main" id="{E31A6DDA-83A2-C05E-4EF4-BDDE30E64D98}"/>
              </a:ext>
            </a:extLst>
          </p:cNvPr>
          <p:cNvPicPr>
            <a:picLocks noChangeAspect="1"/>
          </p:cNvPicPr>
          <p:nvPr/>
        </p:nvPicPr>
        <p:blipFill>
          <a:blip r:embed="rId4"/>
          <a:stretch>
            <a:fillRect/>
          </a:stretch>
        </p:blipFill>
        <p:spPr>
          <a:xfrm>
            <a:off x="5262880" y="1225874"/>
            <a:ext cx="2764880" cy="1599517"/>
          </a:xfrm>
          <a:prstGeom prst="rect">
            <a:avLst/>
          </a:prstGeom>
        </p:spPr>
      </p:pic>
      <p:pic>
        <p:nvPicPr>
          <p:cNvPr id="7" name="Picture 6">
            <a:extLst>
              <a:ext uri="{FF2B5EF4-FFF2-40B4-BE49-F238E27FC236}">
                <a16:creationId xmlns:a16="http://schemas.microsoft.com/office/drawing/2014/main" id="{23F7B3CC-5804-43B1-FE63-08BA9F39A09F}"/>
              </a:ext>
            </a:extLst>
          </p:cNvPr>
          <p:cNvPicPr>
            <a:picLocks noChangeAspect="1"/>
          </p:cNvPicPr>
          <p:nvPr/>
        </p:nvPicPr>
        <p:blipFill>
          <a:blip r:embed="rId5"/>
          <a:stretch>
            <a:fillRect/>
          </a:stretch>
        </p:blipFill>
        <p:spPr>
          <a:xfrm>
            <a:off x="5262881" y="3033540"/>
            <a:ext cx="2764880" cy="1579846"/>
          </a:xfrm>
          <a:prstGeom prst="rect">
            <a:avLst/>
          </a:prstGeom>
        </p:spPr>
      </p:pic>
    </p:spTree>
    <p:extLst>
      <p:ext uri="{BB962C8B-B14F-4D97-AF65-F5344CB8AC3E}">
        <p14:creationId xmlns:p14="http://schemas.microsoft.com/office/powerpoint/2010/main" val="3528117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
          <a:extLst>
            <a:ext uri="{FF2B5EF4-FFF2-40B4-BE49-F238E27FC236}">
              <a16:creationId xmlns:a16="http://schemas.microsoft.com/office/drawing/2014/main" id="{C2438A75-AA74-F6A3-E143-391E1BAC3246}"/>
            </a:ext>
          </a:extLst>
        </p:cNvPr>
        <p:cNvGrpSpPr/>
        <p:nvPr/>
      </p:nvGrpSpPr>
      <p:grpSpPr>
        <a:xfrm>
          <a:off x="0" y="0"/>
          <a:ext cx="0" cy="0"/>
          <a:chOff x="0" y="0"/>
          <a:chExt cx="0" cy="0"/>
        </a:xfrm>
      </p:grpSpPr>
      <p:sp>
        <p:nvSpPr>
          <p:cNvPr id="277" name="Google Shape;277;p35">
            <a:extLst>
              <a:ext uri="{FF2B5EF4-FFF2-40B4-BE49-F238E27FC236}">
                <a16:creationId xmlns:a16="http://schemas.microsoft.com/office/drawing/2014/main" id="{4CB857A7-A785-2095-22C5-1197ECE7472D}"/>
              </a:ext>
            </a:extLst>
          </p:cNvPr>
          <p:cNvSpPr txBox="1">
            <a:spLocks noGrp="1"/>
          </p:cNvSpPr>
          <p:nvPr>
            <p:ph type="title"/>
          </p:nvPr>
        </p:nvSpPr>
        <p:spPr>
          <a:xfrm>
            <a:off x="1606336" y="2235757"/>
            <a:ext cx="6114380" cy="949200"/>
          </a:xfrm>
          <a:prstGeom prst="rect">
            <a:avLst/>
          </a:prstGeom>
        </p:spPr>
        <p:txBody>
          <a:bodyPr spcFirstLastPara="1" wrap="square" lIns="91425" tIns="91425" rIns="91425" bIns="91425" anchor="ctr" anchorCtr="0">
            <a:noAutofit/>
          </a:bodyPr>
          <a:lstStyle/>
          <a:p>
            <a:r>
              <a:rPr lang="en-IN" sz="4400" dirty="0"/>
              <a:t>Conclusion</a:t>
            </a:r>
          </a:p>
        </p:txBody>
      </p:sp>
      <p:cxnSp>
        <p:nvCxnSpPr>
          <p:cNvPr id="279" name="Google Shape;279;p35">
            <a:extLst>
              <a:ext uri="{FF2B5EF4-FFF2-40B4-BE49-F238E27FC236}">
                <a16:creationId xmlns:a16="http://schemas.microsoft.com/office/drawing/2014/main" id="{810EC787-67EE-4191-AAE4-32D3F99B1A70}"/>
              </a:ext>
            </a:extLst>
          </p:cNvPr>
          <p:cNvCxnSpPr/>
          <p:nvPr/>
        </p:nvCxnSpPr>
        <p:spPr>
          <a:xfrm>
            <a:off x="2277900" y="318495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602736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D45AED0D-422C-FEE5-2C9B-3789358EE63F}"/>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AB8EE0B8-0C12-0FD3-2A89-A41749D9749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Conclusion</a:t>
            </a:r>
          </a:p>
        </p:txBody>
      </p:sp>
      <p:sp>
        <p:nvSpPr>
          <p:cNvPr id="286" name="Google Shape;286;p36">
            <a:extLst>
              <a:ext uri="{FF2B5EF4-FFF2-40B4-BE49-F238E27FC236}">
                <a16:creationId xmlns:a16="http://schemas.microsoft.com/office/drawing/2014/main" id="{622DEF39-254A-A670-CDAE-DC1DE36D48C3}"/>
              </a:ext>
            </a:extLst>
          </p:cNvPr>
          <p:cNvSpPr txBox="1">
            <a:spLocks noGrp="1"/>
          </p:cNvSpPr>
          <p:nvPr>
            <p:ph type="body" idx="1"/>
          </p:nvPr>
        </p:nvSpPr>
        <p:spPr>
          <a:xfrm>
            <a:off x="604299" y="1176329"/>
            <a:ext cx="5879001" cy="3416400"/>
          </a:xfrm>
          <a:prstGeom prst="rect">
            <a:avLst/>
          </a:prstGeom>
        </p:spPr>
        <p:txBody>
          <a:bodyPr spcFirstLastPara="1" wrap="square" lIns="91425" tIns="91425" rIns="91425" bIns="91425" anchor="t" anchorCtr="0">
            <a:noAutofit/>
          </a:bodyPr>
          <a:lstStyle/>
          <a:p>
            <a:pPr marL="152400" indent="0" algn="just">
              <a:buNone/>
            </a:pPr>
            <a:r>
              <a:rPr lang="en-US" dirty="0">
                <a:effectLst/>
              </a:rPr>
              <a:t>In the end, our project successfully created a smart LED light system that saves energy. The simulation proved it works well, adjusting brightness based on light levels, and it’s ready for real-world use. It helps build eco-friendly and smart cities by cutting down on power waste and pollution. This is a small but important step toward using technology for a greener future.</a:t>
            </a:r>
          </a:p>
        </p:txBody>
      </p:sp>
    </p:spTree>
    <p:extLst>
      <p:ext uri="{BB962C8B-B14F-4D97-AF65-F5344CB8AC3E}">
        <p14:creationId xmlns:p14="http://schemas.microsoft.com/office/powerpoint/2010/main" val="212829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4" name="Google Shape;464;p50"/>
          <p:cNvSpPr txBox="1">
            <a:spLocks noGrp="1"/>
          </p:cNvSpPr>
          <p:nvPr>
            <p:ph type="ctrTitle"/>
          </p:nvPr>
        </p:nvSpPr>
        <p:spPr>
          <a:xfrm>
            <a:off x="715100" y="1851238"/>
            <a:ext cx="3778200" cy="99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465" name="Google Shape;465;p50"/>
          <p:cNvSpPr txBox="1"/>
          <p:nvPr/>
        </p:nvSpPr>
        <p:spPr>
          <a:xfrm>
            <a:off x="4651600" y="3423733"/>
            <a:ext cx="3776400" cy="2760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Open Sans"/>
                <a:ea typeface="Open Sans"/>
                <a:cs typeface="Open Sans"/>
                <a:sym typeface="Open Sans"/>
              </a:rPr>
              <a:t>Please keep this slide for attribution</a:t>
            </a:r>
            <a:endParaRPr sz="1000">
              <a:solidFill>
                <a:schemeClr val="dk1"/>
              </a:solidFill>
              <a:latin typeface="Open Sans"/>
              <a:ea typeface="Open Sans"/>
              <a:cs typeface="Open Sans"/>
              <a:sym typeface="Open Sans"/>
            </a:endParaRPr>
          </a:p>
        </p:txBody>
      </p:sp>
      <p:cxnSp>
        <p:nvCxnSpPr>
          <p:cNvPr id="477" name="Google Shape;477;p50"/>
          <p:cNvCxnSpPr/>
          <p:nvPr/>
        </p:nvCxnSpPr>
        <p:spPr>
          <a:xfrm>
            <a:off x="786725" y="2849259"/>
            <a:ext cx="3537600" cy="0"/>
          </a:xfrm>
          <a:prstGeom prst="straightConnector1">
            <a:avLst/>
          </a:prstGeom>
          <a:noFill/>
          <a:ln w="19050" cap="flat" cmpd="sng">
            <a:solidFill>
              <a:schemeClr val="dk1"/>
            </a:solidFill>
            <a:prstDash val="solid"/>
            <a:round/>
            <a:headEnd type="none" w="med" len="med"/>
            <a:tailEnd type="none" w="med" len="med"/>
          </a:ln>
        </p:spPr>
      </p:cxnSp>
      <p:sp>
        <p:nvSpPr>
          <p:cNvPr id="2" name="Rectangle 1">
            <a:extLst>
              <a:ext uri="{FF2B5EF4-FFF2-40B4-BE49-F238E27FC236}">
                <a16:creationId xmlns:a16="http://schemas.microsoft.com/office/drawing/2014/main" id="{1D89BF9C-FEF8-E7B5-83B0-5CBC717DD7FE}"/>
              </a:ext>
            </a:extLst>
          </p:cNvPr>
          <p:cNvSpPr/>
          <p:nvPr/>
        </p:nvSpPr>
        <p:spPr>
          <a:xfrm>
            <a:off x="4572000" y="2773680"/>
            <a:ext cx="4033520" cy="1320798"/>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3" name="Google Shape;463;p50"/>
          <p:cNvSpPr txBox="1">
            <a:spLocks noGrp="1"/>
          </p:cNvSpPr>
          <p:nvPr>
            <p:ph type="subTitle" idx="1"/>
          </p:nvPr>
        </p:nvSpPr>
        <p:spPr>
          <a:xfrm>
            <a:off x="4352192" y="1813088"/>
            <a:ext cx="4375215" cy="1215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dirty="0"/>
              <a:t>We want to thank everyone who helped us with this project. A special thanks goes to Dr. Anbuselvan N for guiding us and giving great advice. We are grateful to Saveetha School of Engineering for giving us the chance to work on this. The support from our faculty and coordinators made it possible to finish this project successfully.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34"/>
          <p:cNvSpPr txBox="1">
            <a:spLocks noGrp="1"/>
          </p:cNvSpPr>
          <p:nvPr>
            <p:ph type="body" idx="1"/>
          </p:nvPr>
        </p:nvSpPr>
        <p:spPr>
          <a:xfrm>
            <a:off x="1001929" y="1358400"/>
            <a:ext cx="7140141" cy="2426700"/>
          </a:xfrm>
          <a:prstGeom prst="rect">
            <a:avLst/>
          </a:prstGeom>
        </p:spPr>
        <p:txBody>
          <a:bodyPr spcFirstLastPara="1" wrap="square" lIns="91425" tIns="91425" rIns="91425" bIns="91425" anchor="t" anchorCtr="0">
            <a:noAutofit/>
          </a:bodyPr>
          <a:lstStyle/>
          <a:p>
            <a:pPr marL="139700" indent="0" algn="just">
              <a:buNone/>
            </a:pPr>
            <a:r>
              <a:rPr lang="en-US" dirty="0">
                <a:solidFill>
                  <a:schemeClr val="tx1"/>
                </a:solidFill>
              </a:rPr>
              <a:t>This presentation is about our project called "Automatic LED Light Control System Using LDR and Arduino." It is a capstone project report submitted to Saveetha School of Engineering, SIMATS, Chennai, for our Bachelor of Engineering in Computer Science &amp; Engineering. The project was done by Parthasarathy V, Vasanth K, and Kathiravan, under the guidance of our course faculty, Dr. Anbuselvan N. The work was completed in March 2025 to show how technology can help save energy.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5"/>
          <p:cNvSpPr txBox="1">
            <a:spLocks noGrp="1"/>
          </p:cNvSpPr>
          <p:nvPr>
            <p:ph type="title"/>
          </p:nvPr>
        </p:nvSpPr>
        <p:spPr>
          <a:xfrm>
            <a:off x="1606336" y="2245917"/>
            <a:ext cx="6114380" cy="949200"/>
          </a:xfrm>
          <a:prstGeom prst="rect">
            <a:avLst/>
          </a:prstGeom>
        </p:spPr>
        <p:txBody>
          <a:bodyPr spcFirstLastPara="1" wrap="square" lIns="91425" tIns="91425" rIns="91425" bIns="91425" anchor="t" anchorCtr="0">
            <a:noAutofit/>
          </a:bodyPr>
          <a:lstStyle/>
          <a:p>
            <a:r>
              <a:rPr lang="en-IN" sz="4400" dirty="0"/>
              <a:t>Project Overview</a:t>
            </a:r>
            <a:endParaRPr sz="4400" dirty="0"/>
          </a:p>
        </p:txBody>
      </p:sp>
      <p:cxnSp>
        <p:nvCxnSpPr>
          <p:cNvPr id="279" name="Google Shape;279;p35"/>
          <p:cNvCxnSpPr/>
          <p:nvPr/>
        </p:nvCxnSpPr>
        <p:spPr>
          <a:xfrm>
            <a:off x="2277900" y="3195117"/>
            <a:ext cx="45882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36"/>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Project Overview</a:t>
            </a:r>
            <a:endParaRPr dirty="0"/>
          </a:p>
        </p:txBody>
      </p:sp>
      <p:sp>
        <p:nvSpPr>
          <p:cNvPr id="286" name="Google Shape;286;p36"/>
          <p:cNvSpPr txBox="1">
            <a:spLocks noGrp="1"/>
          </p:cNvSpPr>
          <p:nvPr>
            <p:ph type="body" idx="1"/>
          </p:nvPr>
        </p:nvSpPr>
        <p:spPr>
          <a:xfrm>
            <a:off x="604299" y="1176329"/>
            <a:ext cx="5879001" cy="3416400"/>
          </a:xfrm>
          <a:prstGeom prst="rect">
            <a:avLst/>
          </a:prstGeom>
        </p:spPr>
        <p:txBody>
          <a:bodyPr spcFirstLastPara="1" wrap="square" lIns="91425" tIns="91425" rIns="91425" bIns="91425" anchor="t" anchorCtr="0">
            <a:noAutofit/>
          </a:bodyPr>
          <a:lstStyle/>
          <a:p>
            <a:pPr marL="152400" indent="0" algn="just">
              <a:buNone/>
            </a:pPr>
            <a:r>
              <a:rPr lang="en-US" sz="1400" dirty="0"/>
              <a:t>Our project focuses on making a smart LED light system that saves energy. We used a Light Dependent Resistor, or LDR, to measure the light around it and an Arduino to control how bright the LED gets. When it’s bright outside, like during the day, the system dims or turns off the LED. When it’s dark, like at night, it makes the LED brighter for safety. We tested this idea using Tinker cad software, and it proved that our system can save energy, reduce costs, and help the environment by lowering pollution. This makes it a good fit for sustainable cities.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BFEDC973-53F1-F6DB-B26D-51022D6AD005}"/>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619C054B-5868-5270-94F7-B21A86D74FE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Why This Project Matters</a:t>
            </a:r>
          </a:p>
        </p:txBody>
      </p:sp>
      <p:sp>
        <p:nvSpPr>
          <p:cNvPr id="286" name="Google Shape;286;p36">
            <a:extLst>
              <a:ext uri="{FF2B5EF4-FFF2-40B4-BE49-F238E27FC236}">
                <a16:creationId xmlns:a16="http://schemas.microsoft.com/office/drawing/2014/main" id="{DDB71387-0F05-50BF-009E-8DC5EF5057AF}"/>
              </a:ext>
            </a:extLst>
          </p:cNvPr>
          <p:cNvSpPr txBox="1">
            <a:spLocks noGrp="1"/>
          </p:cNvSpPr>
          <p:nvPr>
            <p:ph type="body" idx="1"/>
          </p:nvPr>
        </p:nvSpPr>
        <p:spPr>
          <a:xfrm>
            <a:off x="604299" y="1176329"/>
            <a:ext cx="5879001" cy="3416400"/>
          </a:xfrm>
          <a:prstGeom prst="rect">
            <a:avLst/>
          </a:prstGeom>
        </p:spPr>
        <p:txBody>
          <a:bodyPr spcFirstLastPara="1" wrap="square" lIns="91425" tIns="91425" rIns="91425" bIns="91425" anchor="t" anchorCtr="0">
            <a:noAutofit/>
          </a:bodyPr>
          <a:lstStyle/>
          <a:p>
            <a:pPr marL="152400" indent="0" algn="just">
              <a:buNone/>
            </a:pPr>
            <a:r>
              <a:rPr lang="en-US" sz="1400" dirty="0"/>
              <a:t>Street lights are very important because they keep people safe at night, but the old systems use too much energy. Traditional lights stay fully bright all night, even when they don’t need to be, which wastes power and costs more money. Now, LEDs are a better choice because they use less energy and can change brightness. Our project aims to create a system that uses an LDR and Arduino to control LED lights smartly, saving energy while still keeping streets safe and well-lit.</a:t>
            </a:r>
          </a:p>
        </p:txBody>
      </p:sp>
    </p:spTree>
    <p:extLst>
      <p:ext uri="{BB962C8B-B14F-4D97-AF65-F5344CB8AC3E}">
        <p14:creationId xmlns:p14="http://schemas.microsoft.com/office/powerpoint/2010/main" val="396809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a:extLst>
            <a:ext uri="{FF2B5EF4-FFF2-40B4-BE49-F238E27FC236}">
              <a16:creationId xmlns:a16="http://schemas.microsoft.com/office/drawing/2014/main" id="{825981D1-18B8-FCDC-637E-E6A22361B277}"/>
            </a:ext>
          </a:extLst>
        </p:cNvPr>
        <p:cNvGrpSpPr/>
        <p:nvPr/>
      </p:nvGrpSpPr>
      <p:grpSpPr>
        <a:xfrm>
          <a:off x="0" y="0"/>
          <a:ext cx="0" cy="0"/>
          <a:chOff x="0" y="0"/>
          <a:chExt cx="0" cy="0"/>
        </a:xfrm>
      </p:grpSpPr>
      <p:sp>
        <p:nvSpPr>
          <p:cNvPr id="277" name="Google Shape;277;p35">
            <a:extLst>
              <a:ext uri="{FF2B5EF4-FFF2-40B4-BE49-F238E27FC236}">
                <a16:creationId xmlns:a16="http://schemas.microsoft.com/office/drawing/2014/main" id="{B0303F8F-A6CB-8BE6-0A77-193AEFD532F4}"/>
              </a:ext>
            </a:extLst>
          </p:cNvPr>
          <p:cNvSpPr txBox="1">
            <a:spLocks noGrp="1"/>
          </p:cNvSpPr>
          <p:nvPr>
            <p:ph type="title"/>
          </p:nvPr>
        </p:nvSpPr>
        <p:spPr>
          <a:xfrm>
            <a:off x="1036320" y="2113837"/>
            <a:ext cx="6929120" cy="949200"/>
          </a:xfrm>
          <a:prstGeom prst="rect">
            <a:avLst/>
          </a:prstGeom>
        </p:spPr>
        <p:txBody>
          <a:bodyPr spcFirstLastPara="1" wrap="square" lIns="91425" tIns="91425" rIns="91425" bIns="91425" anchor="ctr" anchorCtr="0">
            <a:noAutofit/>
          </a:bodyPr>
          <a:lstStyle/>
          <a:p>
            <a:r>
              <a:rPr lang="en-IN" sz="4400" dirty="0"/>
              <a:t>The Problem and Objective</a:t>
            </a:r>
          </a:p>
        </p:txBody>
      </p:sp>
      <p:cxnSp>
        <p:nvCxnSpPr>
          <p:cNvPr id="279" name="Google Shape;279;p35">
            <a:extLst>
              <a:ext uri="{FF2B5EF4-FFF2-40B4-BE49-F238E27FC236}">
                <a16:creationId xmlns:a16="http://schemas.microsoft.com/office/drawing/2014/main" id="{970DABEA-AB89-C048-E256-E27493227E14}"/>
              </a:ext>
            </a:extLst>
          </p:cNvPr>
          <p:cNvCxnSpPr/>
          <p:nvPr/>
        </p:nvCxnSpPr>
        <p:spPr>
          <a:xfrm>
            <a:off x="2237260" y="3398317"/>
            <a:ext cx="458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991467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E1A15569-F387-CBD7-27E3-CE2596D2B669}"/>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DA8ED181-D961-911C-B946-C2065A4B2B68}"/>
              </a:ext>
            </a:extLst>
          </p:cNvPr>
          <p:cNvSpPr txBox="1">
            <a:spLocks noGrp="1"/>
          </p:cNvSpPr>
          <p:nvPr>
            <p:ph type="title"/>
          </p:nvPr>
        </p:nvSpPr>
        <p:spPr>
          <a:xfrm>
            <a:off x="720000" y="445025"/>
            <a:ext cx="6625680" cy="572700"/>
          </a:xfrm>
          <a:prstGeom prst="rect">
            <a:avLst/>
          </a:prstGeom>
        </p:spPr>
        <p:txBody>
          <a:bodyPr spcFirstLastPara="1" wrap="square" lIns="91425" tIns="91425" rIns="91425" bIns="91425" anchor="t" anchorCtr="0">
            <a:noAutofit/>
          </a:bodyPr>
          <a:lstStyle/>
          <a:p>
            <a:r>
              <a:rPr lang="en-IN" dirty="0"/>
              <a:t>The </a:t>
            </a:r>
            <a:r>
              <a:rPr lang="en-IN" sz="3200" dirty="0"/>
              <a:t>Problem and Objective</a:t>
            </a:r>
            <a:endParaRPr lang="en-IN" dirty="0"/>
          </a:p>
        </p:txBody>
      </p:sp>
      <p:sp>
        <p:nvSpPr>
          <p:cNvPr id="286" name="Google Shape;286;p36">
            <a:extLst>
              <a:ext uri="{FF2B5EF4-FFF2-40B4-BE49-F238E27FC236}">
                <a16:creationId xmlns:a16="http://schemas.microsoft.com/office/drawing/2014/main" id="{C04BA995-703A-D4ED-AF52-F29AF350EDEF}"/>
              </a:ext>
            </a:extLst>
          </p:cNvPr>
          <p:cNvSpPr txBox="1">
            <a:spLocks noGrp="1"/>
          </p:cNvSpPr>
          <p:nvPr>
            <p:ph type="body" idx="1"/>
          </p:nvPr>
        </p:nvSpPr>
        <p:spPr>
          <a:xfrm>
            <a:off x="604299" y="1176329"/>
            <a:ext cx="5879001" cy="3416400"/>
          </a:xfrm>
          <a:prstGeom prst="rect">
            <a:avLst/>
          </a:prstGeom>
        </p:spPr>
        <p:txBody>
          <a:bodyPr spcFirstLastPara="1" wrap="square" lIns="91425" tIns="91425" rIns="91425" bIns="91425" anchor="t" anchorCtr="0">
            <a:noAutofit/>
          </a:bodyPr>
          <a:lstStyle/>
          <a:p>
            <a:pPr marL="152400" indent="0" algn="just">
              <a:buNone/>
            </a:pPr>
            <a:r>
              <a:rPr lang="en-US" sz="1400" dirty="0">
                <a:effectLst/>
              </a:rPr>
              <a:t>Old street lights cause a big problem because they use too much energy. They stay bright all night, even when there’s enough light from the moon or other sources, which wastes power. This increases electricity bills, adds to pollution, and harms the environment. It affects cities that pay for the lights, taxpayers who fund them, and nature that suffers from extra light and energy use. Our project tries to solve this by making a system that only uses power when it’s really needed.</a:t>
            </a:r>
          </a:p>
          <a:p>
            <a:pPr marL="152400" indent="0" algn="just">
              <a:buNone/>
            </a:pPr>
            <a:endParaRPr lang="en-US" sz="1400" dirty="0"/>
          </a:p>
          <a:p>
            <a:pPr marL="152400" indent="0" algn="just">
              <a:buNone/>
            </a:pPr>
            <a:r>
              <a:rPr lang="en-US" sz="1400" dirty="0">
                <a:effectLst/>
              </a:rPr>
              <a:t>The main goal of our project is to design a smart street light system that uses less energy. We wanted to use an LDR to sense changes in light around it and an Arduino to adjust the LED brightness automatically. By doing this, we aimed to prove that our system can save energy through a simulation. Another important goal was to support the idea of smart and green cities by reducing power use and making street lighting more efficient for the future.</a:t>
            </a:r>
          </a:p>
          <a:p>
            <a:pPr marL="152400" indent="0" algn="just">
              <a:buNone/>
            </a:pPr>
            <a:endParaRPr lang="en-US" sz="1400" dirty="0">
              <a:effectLst/>
            </a:endParaRPr>
          </a:p>
        </p:txBody>
      </p:sp>
    </p:spTree>
    <p:extLst>
      <p:ext uri="{BB962C8B-B14F-4D97-AF65-F5344CB8AC3E}">
        <p14:creationId xmlns:p14="http://schemas.microsoft.com/office/powerpoint/2010/main" val="226921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720000" y="445025"/>
            <a:ext cx="8263234" cy="572700"/>
          </a:xfrm>
          <a:prstGeom prst="rect">
            <a:avLst/>
          </a:prstGeom>
        </p:spPr>
        <p:txBody>
          <a:bodyPr spcFirstLastPara="1" wrap="square" lIns="91425" tIns="91425" rIns="91425" bIns="91425" anchor="t" anchorCtr="0">
            <a:noAutofit/>
          </a:bodyPr>
          <a:lstStyle/>
          <a:p>
            <a:r>
              <a:rPr lang="en-IN" dirty="0"/>
              <a:t>System Design and Outcomes</a:t>
            </a:r>
          </a:p>
        </p:txBody>
      </p:sp>
      <p:sp>
        <p:nvSpPr>
          <p:cNvPr id="294" name="Google Shape;294;p37"/>
          <p:cNvSpPr txBox="1">
            <a:spLocks noGrp="1"/>
          </p:cNvSpPr>
          <p:nvPr>
            <p:ph type="subTitle" idx="4"/>
          </p:nvPr>
        </p:nvSpPr>
        <p:spPr>
          <a:xfrm>
            <a:off x="894059" y="1100996"/>
            <a:ext cx="2164500" cy="773100"/>
          </a:xfrm>
          <a:prstGeom prst="rect">
            <a:avLst/>
          </a:prstGeom>
        </p:spPr>
        <p:txBody>
          <a:bodyPr spcFirstLastPara="1" wrap="square" lIns="91425" tIns="91425" rIns="91425" bIns="91425" anchor="b" anchorCtr="0">
            <a:noAutofit/>
          </a:bodyPr>
          <a:lstStyle/>
          <a:p>
            <a:r>
              <a:rPr lang="en-IN" dirty="0"/>
              <a:t>How It Works</a:t>
            </a:r>
          </a:p>
        </p:txBody>
      </p:sp>
      <p:sp>
        <p:nvSpPr>
          <p:cNvPr id="295" name="Google Shape;295;p37"/>
          <p:cNvSpPr txBox="1">
            <a:spLocks noGrp="1"/>
          </p:cNvSpPr>
          <p:nvPr>
            <p:ph type="subTitle" idx="5"/>
          </p:nvPr>
        </p:nvSpPr>
        <p:spPr>
          <a:xfrm>
            <a:off x="3674737" y="1301419"/>
            <a:ext cx="2601399" cy="57270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Steps We Followed</a:t>
            </a:r>
          </a:p>
        </p:txBody>
      </p:sp>
      <p:sp>
        <p:nvSpPr>
          <p:cNvPr id="296" name="Google Shape;296;p37"/>
          <p:cNvSpPr txBox="1">
            <a:spLocks noGrp="1"/>
          </p:cNvSpPr>
          <p:nvPr>
            <p:ph type="subTitle" idx="1"/>
          </p:nvPr>
        </p:nvSpPr>
        <p:spPr>
          <a:xfrm>
            <a:off x="405517" y="1874147"/>
            <a:ext cx="3116912" cy="1766100"/>
          </a:xfrm>
          <a:prstGeom prst="rect">
            <a:avLst/>
          </a:prstGeom>
        </p:spPr>
        <p:txBody>
          <a:bodyPr spcFirstLastPara="1" wrap="square" lIns="91425" tIns="91425" rIns="91425" bIns="91425" anchor="t" anchorCtr="0">
            <a:noAutofit/>
          </a:bodyPr>
          <a:lstStyle/>
          <a:p>
            <a:pPr algn="just"/>
            <a:r>
              <a:rPr lang="en-US" sz="1100" dirty="0">
                <a:effectLst/>
              </a:rPr>
              <a:t>Our system is built with simple parts like an LDR, an Arduino, an LED, and some resistors. The LDR checks how bright it is outside by changing its resistance—less resistance in bright light and more in the dark. The Arduino reads this change and decides how bright the LED should be. We tested the whole setup in Tinker cad to see if it works properly. This way, the LED gets brighter only when it’s dark and dims when there’s enough light, saving energy.</a:t>
            </a:r>
          </a:p>
        </p:txBody>
      </p:sp>
      <p:sp>
        <p:nvSpPr>
          <p:cNvPr id="297" name="Google Shape;297;p37"/>
          <p:cNvSpPr txBox="1">
            <a:spLocks noGrp="1"/>
          </p:cNvSpPr>
          <p:nvPr>
            <p:ph type="subTitle" idx="2"/>
          </p:nvPr>
        </p:nvSpPr>
        <p:spPr>
          <a:xfrm>
            <a:off x="3522429" y="1874145"/>
            <a:ext cx="2701658" cy="3047712"/>
          </a:xfrm>
          <a:prstGeom prst="rect">
            <a:avLst/>
          </a:prstGeom>
        </p:spPr>
        <p:txBody>
          <a:bodyPr spcFirstLastPara="1" wrap="square" lIns="91425" tIns="91425" rIns="91425" bIns="91425" anchor="t" anchorCtr="0">
            <a:noAutofit/>
          </a:bodyPr>
          <a:lstStyle/>
          <a:p>
            <a:pPr algn="just"/>
            <a:r>
              <a:rPr lang="en-US" sz="1100" dirty="0"/>
              <a:t>To make this project, we followed clear steps. First, we picked the right parts, like the Arduino and LDR, to build our system. Then, we connected them into a circuit so they could work together. After that, we wrote a program for the Arduino to control the LED based on the LDR’s readings. We tested everything in Tinker cad by changing the light levels to see how the system reacts. Finally, we looked at the results and made improvements to ensure it works well.</a:t>
            </a:r>
          </a:p>
        </p:txBody>
      </p:sp>
      <p:sp>
        <p:nvSpPr>
          <p:cNvPr id="298" name="Google Shape;298;p37"/>
          <p:cNvSpPr txBox="1">
            <a:spLocks noGrp="1"/>
          </p:cNvSpPr>
          <p:nvPr>
            <p:ph type="subTitle" idx="3"/>
          </p:nvPr>
        </p:nvSpPr>
        <p:spPr>
          <a:xfrm>
            <a:off x="6119990" y="1874096"/>
            <a:ext cx="2863244" cy="1766100"/>
          </a:xfrm>
          <a:prstGeom prst="rect">
            <a:avLst/>
          </a:prstGeom>
        </p:spPr>
        <p:txBody>
          <a:bodyPr spcFirstLastPara="1" wrap="square" lIns="91425" tIns="91425" rIns="91425" bIns="91425" anchor="t" anchorCtr="0">
            <a:noAutofit/>
          </a:bodyPr>
          <a:lstStyle/>
          <a:p>
            <a:pPr algn="just"/>
            <a:r>
              <a:rPr lang="en-US" sz="1100" dirty="0"/>
              <a:t>Our tests showed that the system works as planned. The LDR’s resistance goes down when there’s more light and up when it’s darker. Based on this, the Arduino adjusts the LED—making it bright in the dark and dim in the light. This saves energy compared to old lights that stay on all the time. We made tables to show how the LDR readings match the LED brightness, proving that our idea can reduce power use effectively.</a:t>
            </a:r>
          </a:p>
        </p:txBody>
      </p:sp>
      <p:sp>
        <p:nvSpPr>
          <p:cNvPr id="299" name="Google Shape;299;p37"/>
          <p:cNvSpPr txBox="1">
            <a:spLocks noGrp="1"/>
          </p:cNvSpPr>
          <p:nvPr>
            <p:ph type="subTitle" idx="6"/>
          </p:nvPr>
        </p:nvSpPr>
        <p:spPr>
          <a:xfrm>
            <a:off x="6817834" y="1100996"/>
            <a:ext cx="2165400" cy="773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What We Found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a:extLst>
            <a:ext uri="{FF2B5EF4-FFF2-40B4-BE49-F238E27FC236}">
              <a16:creationId xmlns:a16="http://schemas.microsoft.com/office/drawing/2014/main" id="{65D19818-5B16-1122-277E-6B60F547635F}"/>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5C40C121-33C0-16C5-3803-1EF3B9E07EFC}"/>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r>
              <a:rPr lang="en-IN" dirty="0"/>
              <a:t>System Details</a:t>
            </a:r>
          </a:p>
        </p:txBody>
      </p:sp>
      <p:sp>
        <p:nvSpPr>
          <p:cNvPr id="286" name="Google Shape;286;p36">
            <a:extLst>
              <a:ext uri="{FF2B5EF4-FFF2-40B4-BE49-F238E27FC236}">
                <a16:creationId xmlns:a16="http://schemas.microsoft.com/office/drawing/2014/main" id="{85E49B17-AD2B-EB54-BC22-32E12FC01E3C}"/>
              </a:ext>
            </a:extLst>
          </p:cNvPr>
          <p:cNvSpPr txBox="1">
            <a:spLocks noGrp="1"/>
          </p:cNvSpPr>
          <p:nvPr>
            <p:ph type="body" idx="1"/>
          </p:nvPr>
        </p:nvSpPr>
        <p:spPr>
          <a:xfrm>
            <a:off x="604299" y="1176329"/>
            <a:ext cx="5879001" cy="3416400"/>
          </a:xfrm>
          <a:prstGeom prst="rect">
            <a:avLst/>
          </a:prstGeom>
        </p:spPr>
        <p:txBody>
          <a:bodyPr spcFirstLastPara="1" wrap="square" lIns="91425" tIns="91425" rIns="91425" bIns="91425" anchor="t" anchorCtr="0">
            <a:noAutofit/>
          </a:bodyPr>
          <a:lstStyle/>
          <a:p>
            <a:pPr marL="152400" indent="0" algn="just">
              <a:buNone/>
            </a:pPr>
            <a:r>
              <a:rPr lang="en-US" sz="1400" dirty="0"/>
              <a:t>The system has a simple circuit where the LDR and LED are connected to the Arduino. The LDR senses light, and the Arduino uses a program to read its value and set the LED’s brightness. For example, when it’s very bright outside, the LED uses less power or turns off. When it’s dark, the LED shines at full power. We used something called PWM in the code to smoothly change the brightness, making the system both simple and smart.</a:t>
            </a:r>
          </a:p>
        </p:txBody>
      </p:sp>
      <p:pic>
        <p:nvPicPr>
          <p:cNvPr id="3" name="Picture 2">
            <a:extLst>
              <a:ext uri="{FF2B5EF4-FFF2-40B4-BE49-F238E27FC236}">
                <a16:creationId xmlns:a16="http://schemas.microsoft.com/office/drawing/2014/main" id="{96AC85F1-56AB-C318-B813-77FC4BC0B4C5}"/>
              </a:ext>
            </a:extLst>
          </p:cNvPr>
          <p:cNvPicPr>
            <a:picLocks noChangeAspect="1"/>
          </p:cNvPicPr>
          <p:nvPr/>
        </p:nvPicPr>
        <p:blipFill>
          <a:blip r:embed="rId3"/>
          <a:stretch>
            <a:fillRect/>
          </a:stretch>
        </p:blipFill>
        <p:spPr>
          <a:xfrm>
            <a:off x="720000" y="2991355"/>
            <a:ext cx="1933858" cy="1951631"/>
          </a:xfrm>
          <a:prstGeom prst="rect">
            <a:avLst/>
          </a:prstGeom>
        </p:spPr>
      </p:pic>
    </p:spTree>
    <p:extLst>
      <p:ext uri="{BB962C8B-B14F-4D97-AF65-F5344CB8AC3E}">
        <p14:creationId xmlns:p14="http://schemas.microsoft.com/office/powerpoint/2010/main" val="3415339702"/>
      </p:ext>
    </p:extLst>
  </p:cSld>
  <p:clrMapOvr>
    <a:masterClrMapping/>
  </p:clrMapOvr>
</p:sld>
</file>

<file path=ppt/theme/theme1.xml><?xml version="1.0" encoding="utf-8"?>
<a:theme xmlns:a="http://schemas.openxmlformats.org/drawingml/2006/main" name="Formal Style Case Report by Slidesgo">
  <a:themeElements>
    <a:clrScheme name="Simple Light">
      <a:dk1>
        <a:srgbClr val="292929"/>
      </a:dk1>
      <a:lt1>
        <a:srgbClr val="FFFFFF"/>
      </a:lt1>
      <a:dk2>
        <a:srgbClr val="D9D9D9"/>
      </a:dk2>
      <a:lt2>
        <a:srgbClr val="B1C9D3"/>
      </a:lt2>
      <a:accent1>
        <a:srgbClr val="FFFFFF"/>
      </a:accent1>
      <a:accent2>
        <a:srgbClr val="FFFFFF"/>
      </a:accent2>
      <a:accent3>
        <a:srgbClr val="FFFFFF"/>
      </a:accent3>
      <a:accent4>
        <a:srgbClr val="FFFFFF"/>
      </a:accent4>
      <a:accent5>
        <a:srgbClr val="FFFFFF"/>
      </a:accent5>
      <a:accent6>
        <a:srgbClr val="FFFFFF"/>
      </a:accent6>
      <a:hlink>
        <a:srgbClr val="29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1573</Words>
  <Application>Microsoft Office PowerPoint</Application>
  <PresentationFormat>On-screen Show (16:9)</PresentationFormat>
  <Paragraphs>107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Sora</vt:lpstr>
      <vt:lpstr>Calibri</vt:lpstr>
      <vt:lpstr>Open Sans</vt:lpstr>
      <vt:lpstr>Formal Style Case Report by Slidesgo</vt:lpstr>
      <vt:lpstr>Automatic LED Light Control System</vt:lpstr>
      <vt:lpstr>PowerPoint Presentation</vt:lpstr>
      <vt:lpstr>Project Overview</vt:lpstr>
      <vt:lpstr>Project Overview</vt:lpstr>
      <vt:lpstr>Why This Project Matters</vt:lpstr>
      <vt:lpstr>The Problem and Objective</vt:lpstr>
      <vt:lpstr>The Problem and Objective</vt:lpstr>
      <vt:lpstr>System Design and Outcomes</vt:lpstr>
      <vt:lpstr>System Details</vt:lpstr>
      <vt:lpstr>Project Insights and Impact</vt:lpstr>
      <vt:lpstr>Flowchart Explanation</vt:lpstr>
      <vt:lpstr>Evaluation of Result</vt:lpstr>
      <vt:lpstr>Evaluation of Result</vt:lpstr>
      <vt:lpstr>Evaluation of Result</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Yukesh P</cp:lastModifiedBy>
  <cp:revision>2</cp:revision>
  <dcterms:modified xsi:type="dcterms:W3CDTF">2025-03-19T05:31:36Z</dcterms:modified>
</cp:coreProperties>
</file>