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9/10/2025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674178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141980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631839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481416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749245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0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656252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486924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71610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386830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174102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0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89745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15180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069363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616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496025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972841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468330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014688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662538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2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3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4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615277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574463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209641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412255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568301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4732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032386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02293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986217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9/10/2025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50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1.jpg"/><Relationship Id="rId2" Type="http://schemas.openxmlformats.org/officeDocument/2006/relationships/image" Target="../media/12.jpg"/><Relationship Id="rId3" Type="http://schemas.openxmlformats.org/officeDocument/2006/relationships/image" Target="../media/13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4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9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9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9" y="21600"/>
                </a:lnTo>
                <a:lnTo>
                  <a:pt x="21600" y="10798"/>
                </a:lnTo>
                <a:lnTo>
                  <a:pt x="16939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NAME:S.YUKESH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NMID:263A1B93ACD482DB67D401343FBD4F8F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BSC(c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omputer science)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COLLEGE:APOLLO ARTS AND SCIENCE COLLEGE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989583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7" name="矩形"/>
          <p:cNvSpPr>
            <a:spLocks/>
          </p:cNvSpPr>
          <p:nvPr/>
        </p:nvSpPr>
        <p:spPr>
          <a:xfrm rot="0">
            <a:off x="838186" y="2133567"/>
            <a:ext cx="5258937" cy="35585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User-Friendly Design – Easy navigation and clean interface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Core Features – Highlight main features of the project/product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Functionality – Explain how each feature works step by step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Interactive Elements – Buttons, forms, or tools for user interaction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Efficiency – Fast performance and reliable operations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Scalability – Can be upgraded or expanded in the future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37164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8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8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8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85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6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7" name="矩形"/>
          <p:cNvSpPr>
            <a:spLocks/>
          </p:cNvSpPr>
          <p:nvPr/>
        </p:nvSpPr>
        <p:spPr>
          <a:xfrm rot="0">
            <a:off x="2743200" y="2354703"/>
            <a:ext cx="8534019" cy="9486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88" name="图片"/>
          <p:cNvPicPr>
            <a:picLocks noChangeAspect="1"/>
          </p:cNvPicPr>
          <p:nvPr/>
        </p:nvPicPr>
        <p:blipFill>
          <a:blip r:embed="rId2" cstate="print"/>
          <a:srcRect t="30217" b="16779"/>
          <a:stretch>
            <a:fillRect/>
          </a:stretch>
        </p:blipFill>
        <p:spPr>
          <a:xfrm rot="0">
            <a:off x="2638384" y="3713321"/>
            <a:ext cx="2819482" cy="3025079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89" name="图片"/>
          <p:cNvPicPr>
            <a:picLocks noChangeAspect="1"/>
          </p:cNvPicPr>
          <p:nvPr/>
        </p:nvPicPr>
        <p:blipFill>
          <a:blip r:embed="rId3" cstate="print"/>
          <a:srcRect t="21428" b="9523"/>
          <a:stretch>
            <a:fillRect/>
          </a:stretch>
        </p:blipFill>
        <p:spPr>
          <a:xfrm rot="0">
            <a:off x="5667288" y="3716995"/>
            <a:ext cx="3668662" cy="295195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565406897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5143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4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RESULT AND SCREENSHOT </a:t>
            </a:r>
            <a:endParaRPr lang="zh-CN" altLang="en-US" sz="34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pic>
        <p:nvPicPr>
          <p:cNvPr id="193" name="图片"/>
          <p:cNvPicPr>
            <a:picLocks noChangeAspect="1"/>
          </p:cNvPicPr>
          <p:nvPr/>
        </p:nvPicPr>
        <p:blipFill>
          <a:blip r:embed="rId1" cstate="print"/>
          <a:srcRect t="20645" b="18773"/>
          <a:stretch>
            <a:fillRect/>
          </a:stretch>
        </p:blipFill>
        <p:spPr>
          <a:xfrm rot="0">
            <a:off x="1990693" y="2563888"/>
            <a:ext cx="3961306" cy="396106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133380839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9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9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0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01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13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04" name="文本框"/>
          <p:cNvSpPr txBox="1">
            <a:spLocks/>
          </p:cNvSpPr>
          <p:nvPr/>
        </p:nvSpPr>
        <p:spPr>
          <a:xfrm rot="0">
            <a:off x="628640" y="2495512"/>
            <a:ext cx="4963367" cy="2491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Summarize the key points discussed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Highlight the main findings or outcomes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Emphasize the importance of the project/work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Suggest future scope or improvements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End with a strong closing statement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04244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"/>
          <p:cNvGrpSpPr>
            <a:grpSpLocks/>
          </p:cNvGrpSpPr>
          <p:nvPr/>
        </p:nvGrpSpPr>
        <p:grpSpPr>
          <a:xfrm>
            <a:off x="6671990" y="0"/>
            <a:ext cx="5520415" cy="6858466"/>
            <a:chOff x="6671990" y="0"/>
            <a:chExt cx="5520415" cy="6858466"/>
          </a:xfrm>
        </p:grpSpPr>
        <p:sp>
          <p:nvSpPr>
            <p:cNvPr id="63" name="曲线"/>
            <p:cNvSpPr>
              <a:spLocks/>
            </p:cNvSpPr>
            <p:nvPr/>
          </p:nvSpPr>
          <p:spPr>
            <a:xfrm rot="0">
              <a:off x="8916578" y="4825"/>
              <a:ext cx="1418058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5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4" name="曲线"/>
            <p:cNvSpPr>
              <a:spLocks/>
            </p:cNvSpPr>
            <p:nvPr/>
          </p:nvSpPr>
          <p:spPr>
            <a:xfrm rot="0">
              <a:off x="6671990" y="3694896"/>
              <a:ext cx="5520018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7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8689272" y="0"/>
              <a:ext cx="3502656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4670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78940" y="0"/>
              <a:ext cx="3013466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1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8401080" y="3048000"/>
              <a:ext cx="37908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600"/>
                  </a:lnTo>
                  <a:lnTo>
                    <a:pt x="21599" y="21600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870617" y="0"/>
              <a:ext cx="332161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10684461" y="0"/>
              <a:ext cx="1507472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6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730599" y="0"/>
              <a:ext cx="146165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074820" y="3590925"/>
              <a:ext cx="2117109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600"/>
                  </a:lnTo>
                  <a:lnTo>
                    <a:pt x="21599" y="21600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3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7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 title 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0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79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2" name="矩形"/>
          <p:cNvSpPr>
            <a:spLocks/>
          </p:cNvSpPr>
          <p:nvPr/>
        </p:nvSpPr>
        <p:spPr>
          <a:xfrm rot="0">
            <a:off x="5471802" y="2807111"/>
            <a:ext cx="1257280" cy="35814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3" name="矩形"/>
          <p:cNvSpPr>
            <a:spLocks/>
          </p:cNvSpPr>
          <p:nvPr/>
        </p:nvSpPr>
        <p:spPr>
          <a:xfrm rot="0">
            <a:off x="2496055" y="2997608"/>
            <a:ext cx="4423525" cy="35814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4" name="矩形"/>
          <p:cNvSpPr>
            <a:spLocks/>
          </p:cNvSpPr>
          <p:nvPr/>
        </p:nvSpPr>
        <p:spPr>
          <a:xfrm rot="0">
            <a:off x="2856049" y="2807111"/>
            <a:ext cx="4133831" cy="6057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MY DIGITAL PORTFOLIO </a:t>
            </a:r>
            <a:endParaRPr lang="zh-CN" altLang="en-US" sz="3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91249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7"/>
                </a:lnTo>
                <a:lnTo>
                  <a:pt x="21599" y="21597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7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88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6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8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9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0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1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61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9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9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1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7" y="1739"/>
                </a:lnTo>
                <a:lnTo>
                  <a:pt x="3712" y="2648"/>
                </a:lnTo>
                <a:lnTo>
                  <a:pt x="2649" y="3713"/>
                </a:lnTo>
                <a:lnTo>
                  <a:pt x="1740" y="4917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2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7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2" y="18950"/>
                </a:lnTo>
                <a:lnTo>
                  <a:pt x="4917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3" y="21481"/>
                </a:lnTo>
                <a:lnTo>
                  <a:pt x="13916" y="21142"/>
                </a:lnTo>
                <a:lnTo>
                  <a:pt x="15350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3" y="15352"/>
                </a:lnTo>
                <a:lnTo>
                  <a:pt x="21140" y="13917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2"/>
                </a:lnTo>
                <a:lnTo>
                  <a:pt x="21140" y="7680"/>
                </a:lnTo>
                <a:lnTo>
                  <a:pt x="20593" y="6246"/>
                </a:lnTo>
                <a:lnTo>
                  <a:pt x="19858" y="4917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0" y="1003"/>
                </a:lnTo>
                <a:lnTo>
                  <a:pt x="13916" y="455"/>
                </a:lnTo>
                <a:lnTo>
                  <a:pt x="12393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5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3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4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6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8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254114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2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6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9" name="矩形"/>
          <p:cNvSpPr>
            <a:spLocks/>
          </p:cNvSpPr>
          <p:nvPr/>
        </p:nvSpPr>
        <p:spPr>
          <a:xfrm rot="0">
            <a:off x="676275" y="2019300"/>
            <a:ext cx="6101442" cy="3291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Content: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 Existing system is time-consuming.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2. Users face difficulties due to lack of automation.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3. Errors occur frequently because of manual work.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4.A better solution is required to improve efficiency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629710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2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3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4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7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8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0" name="矩形"/>
          <p:cNvSpPr>
            <a:spLocks/>
          </p:cNvSpPr>
          <p:nvPr/>
        </p:nvSpPr>
        <p:spPr>
          <a:xfrm rot="0">
            <a:off x="533399" y="2055584"/>
            <a:ext cx="8304439" cy="3291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Content: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 This project focuses on developing a web-based system.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2. The goal is to automate manual tasks and improve efficiency.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3. The system provides user-friendly features such as login, data management, and reporting.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4. It reduces errors and saves time for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users.Overall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 the project enhances productivity and ease of use.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073623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9" name="矩形"/>
          <p:cNvSpPr>
            <a:spLocks/>
          </p:cNvSpPr>
          <p:nvPr/>
        </p:nvSpPr>
        <p:spPr>
          <a:xfrm rot="0">
            <a:off x="457200" y="1905000"/>
            <a:ext cx="7239000" cy="2758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 Final users who directly use the product/service.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2. Not developers or testers – but the actual customers/consumers.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3. They interact with the system to achieve their goals.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4. Their feedback is important for improvements.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988142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3769267" y="1857375"/>
            <a:ext cx="4653463" cy="48920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Tools: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 Programming Languages (ex: Java, Python, C#).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2. IDEs (ex: Eclipse, IntelliJ, VS Code).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3. Database (ex: MySQL, Oracle, MongoDB).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4. Version Control (ex: Git, GitHub).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5. Testing Tools (ex: Selenium, JUnit).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728881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矩形"/>
          <p:cNvSpPr>
            <a:spLocks/>
          </p:cNvSpPr>
          <p:nvPr/>
        </p:nvSpPr>
        <p:spPr>
          <a:xfrm rot="0">
            <a:off x="685800" y="685800"/>
            <a:ext cx="8466364" cy="43586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Techniques: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 Requirement Gathering &amp; Analysis.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2. Design Techniques (Flowcharts, UML Diagrams).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3. Development Models (Agile / Waterfall / DevOps).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4. Testing Techniques (Unit Testing, Integration Testing).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5. Deployment &amp; Maintenance Techniques.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14088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0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1" name="矩形"/>
          <p:cNvSpPr>
            <a:spLocks/>
          </p:cNvSpPr>
          <p:nvPr/>
        </p:nvSpPr>
        <p:spPr>
          <a:xfrm rot="0">
            <a:off x="739774" y="291147"/>
            <a:ext cx="8794750" cy="6134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2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3" name="矩形"/>
          <p:cNvSpPr>
            <a:spLocks/>
          </p:cNvSpPr>
          <p:nvPr/>
        </p:nvSpPr>
        <p:spPr>
          <a:xfrm rot="0">
            <a:off x="771513" y="1704949"/>
            <a:ext cx="5109615" cy="35585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Clean &amp; Simple Design – Keep it minimal and professional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Consistent Layout – Use the same fonts, colors, and spacing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Organized Sections – About Me, Skills, Projects, Achievements, Contact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Visual Elements – Use icons, infographics, and images for clarity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Professional Look – Make it neat, attractive, and easy to read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234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410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23</cp:revision>
  <dcterms:created xsi:type="dcterms:W3CDTF">2024-03-29T15:07:22Z</dcterms:created>
  <dcterms:modified xsi:type="dcterms:W3CDTF">2025-09-10T04:16:54Z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