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63" r:id="rId4"/>
    <p:sldId id="262" r:id="rId5"/>
    <p:sldId id="272" r:id="rId6"/>
  </p:sldIdLst>
  <p:sldSz cx="12192000" cy="6858000"/>
  <p:notesSz cx="6858000" cy="9144000"/>
  <p:defaultTextStyle>
    <a:defPPr>
      <a:defRPr lang="en-US"/>
    </a:defPPr>
    <a:lvl1pPr algn="l" defTabSz="457200" rtl="0" eaLnBrk="0" fontAlgn="base" hangingPunct="0">
      <a:spcBef>
        <a:spcPct val="0"/>
      </a:spcBef>
      <a:spcAft>
        <a:spcPct val="0"/>
      </a:spcAft>
      <a:defRPr b="1" kern="1200">
        <a:solidFill>
          <a:srgbClr val="D1D5DB"/>
        </a:solidFill>
        <a:latin typeface="Söhne"/>
        <a:ea typeface="Söhne"/>
        <a:cs typeface="Söhne"/>
        <a:sym typeface="Söhne"/>
      </a:defRPr>
    </a:lvl1pPr>
    <a:lvl2pPr indent="457200" algn="l" defTabSz="457200" rtl="0" eaLnBrk="0" fontAlgn="base" hangingPunct="0">
      <a:spcBef>
        <a:spcPct val="0"/>
      </a:spcBef>
      <a:spcAft>
        <a:spcPct val="0"/>
      </a:spcAft>
      <a:defRPr b="1" kern="1200">
        <a:solidFill>
          <a:srgbClr val="D1D5DB"/>
        </a:solidFill>
        <a:latin typeface="Söhne"/>
        <a:ea typeface="Söhne"/>
        <a:cs typeface="Söhne"/>
        <a:sym typeface="Söhne"/>
      </a:defRPr>
    </a:lvl2pPr>
    <a:lvl3pPr indent="914400" algn="l" defTabSz="457200" rtl="0" eaLnBrk="0" fontAlgn="base" hangingPunct="0">
      <a:spcBef>
        <a:spcPct val="0"/>
      </a:spcBef>
      <a:spcAft>
        <a:spcPct val="0"/>
      </a:spcAft>
      <a:defRPr b="1" kern="1200">
        <a:solidFill>
          <a:srgbClr val="D1D5DB"/>
        </a:solidFill>
        <a:latin typeface="Söhne"/>
        <a:ea typeface="Söhne"/>
        <a:cs typeface="Söhne"/>
        <a:sym typeface="Söhne"/>
      </a:defRPr>
    </a:lvl3pPr>
    <a:lvl4pPr indent="1371600" algn="l" defTabSz="457200" rtl="0" eaLnBrk="0" fontAlgn="base" hangingPunct="0">
      <a:spcBef>
        <a:spcPct val="0"/>
      </a:spcBef>
      <a:spcAft>
        <a:spcPct val="0"/>
      </a:spcAft>
      <a:defRPr b="1" kern="1200">
        <a:solidFill>
          <a:srgbClr val="D1D5DB"/>
        </a:solidFill>
        <a:latin typeface="Söhne"/>
        <a:ea typeface="Söhne"/>
        <a:cs typeface="Söhne"/>
        <a:sym typeface="Söhne"/>
      </a:defRPr>
    </a:lvl4pPr>
    <a:lvl5pPr indent="1828800" algn="l" defTabSz="457200" rtl="0" eaLnBrk="0" fontAlgn="base" hangingPunct="0">
      <a:spcBef>
        <a:spcPct val="0"/>
      </a:spcBef>
      <a:spcAft>
        <a:spcPct val="0"/>
      </a:spcAft>
      <a:defRPr b="1" kern="1200">
        <a:solidFill>
          <a:srgbClr val="D1D5DB"/>
        </a:solidFill>
        <a:latin typeface="Söhne"/>
        <a:ea typeface="Söhne"/>
        <a:cs typeface="Söhne"/>
        <a:sym typeface="Söhne"/>
      </a:defRPr>
    </a:lvl5pPr>
    <a:lvl6pPr marL="2286000" algn="l" defTabSz="914400" rtl="0" eaLnBrk="1" latinLnBrk="0" hangingPunct="1">
      <a:defRPr b="1" kern="1200">
        <a:solidFill>
          <a:srgbClr val="D1D5DB"/>
        </a:solidFill>
        <a:latin typeface="Söhne"/>
        <a:ea typeface="Söhne"/>
        <a:cs typeface="Söhne"/>
        <a:sym typeface="Söhne"/>
      </a:defRPr>
    </a:lvl6pPr>
    <a:lvl7pPr marL="2743200" algn="l" defTabSz="914400" rtl="0" eaLnBrk="1" latinLnBrk="0" hangingPunct="1">
      <a:defRPr b="1" kern="1200">
        <a:solidFill>
          <a:srgbClr val="D1D5DB"/>
        </a:solidFill>
        <a:latin typeface="Söhne"/>
        <a:ea typeface="Söhne"/>
        <a:cs typeface="Söhne"/>
        <a:sym typeface="Söhne"/>
      </a:defRPr>
    </a:lvl7pPr>
    <a:lvl8pPr marL="3200400" algn="l" defTabSz="914400" rtl="0" eaLnBrk="1" latinLnBrk="0" hangingPunct="1">
      <a:defRPr b="1" kern="1200">
        <a:solidFill>
          <a:srgbClr val="D1D5DB"/>
        </a:solidFill>
        <a:latin typeface="Söhne"/>
        <a:ea typeface="Söhne"/>
        <a:cs typeface="Söhne"/>
        <a:sym typeface="Söhne"/>
      </a:defRPr>
    </a:lvl8pPr>
    <a:lvl9pPr marL="3657600" algn="l" defTabSz="914400" rtl="0" eaLnBrk="1" latinLnBrk="0" hangingPunct="1">
      <a:defRPr b="1" kern="1200">
        <a:solidFill>
          <a:srgbClr val="D1D5DB"/>
        </a:solidFill>
        <a:latin typeface="Söhne"/>
        <a:ea typeface="Söhne"/>
        <a:cs typeface="Söhne"/>
        <a:sym typeface="Söhn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CCF2"/>
          </a:solidFill>
        </a:fill>
      </a:tcStyle>
    </a:wholeTbl>
    <a:band2H>
      <a:tcTxStyle/>
      <a:tcStyle>
        <a:tcBdr/>
        <a:fill>
          <a:solidFill>
            <a:srgbClr val="F9E7F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FF6"/>
          </a:solidFill>
        </a:fill>
      </a:tcStyle>
    </a:wholeTbl>
    <a:band2H>
      <a:tcTxStyle/>
      <a:tcStyle>
        <a:tcBdr/>
        <a:fill>
          <a:solidFill>
            <a:srgbClr val="E7EFFA"/>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2E9"/>
          </a:solidFill>
        </a:fill>
      </a:tcStyle>
    </a:wholeTbl>
    <a:band2H>
      <a:tcTxStyle/>
      <a:tcStyle>
        <a:tcBdr/>
        <a:fill>
          <a:solidFill>
            <a:srgbClr val="FCEAF4"/>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Shape 395">
            <a:extLst>
              <a:ext uri="{FF2B5EF4-FFF2-40B4-BE49-F238E27FC236}">
                <a16:creationId xmlns:a16="http://schemas.microsoft.com/office/drawing/2014/main" id="{809D4765-A7E0-15E0-AAA3-9C98D531B22F}"/>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3" name="Shape 396">
            <a:extLst>
              <a:ext uri="{FF2B5EF4-FFF2-40B4-BE49-F238E27FC236}">
                <a16:creationId xmlns:a16="http://schemas.microsoft.com/office/drawing/2014/main" id="{3DBFCC0E-728B-8B8D-913B-0D2B3E58CC3F}"/>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30000"/>
      </a:spcBef>
      <a:spcAft>
        <a:spcPct val="0"/>
      </a:spcAft>
      <a:defRPr sz="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30000"/>
      </a:spcBef>
      <a:spcAft>
        <a:spcPct val="0"/>
      </a:spcAft>
      <a:defRPr sz="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30000"/>
      </a:spcBef>
      <a:spcAft>
        <a:spcPct val="0"/>
      </a:spcAft>
      <a:defRPr sz="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30000"/>
      </a:spcBef>
      <a:spcAft>
        <a:spcPct val="0"/>
      </a:spcAft>
      <a:defRPr sz="1200">
        <a:solidFill>
          <a:schemeClr val="tx1"/>
        </a:solidFill>
        <a:latin typeface="+mn-lt"/>
        <a:ea typeface="+mn-ea"/>
        <a:cs typeface="+mn-cs"/>
        <a:sym typeface="Calibri" panose="020F0502020204030204" pitchFamily="34" charset="0"/>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98C48252-E1CC-792A-78F9-B83497A24EEF}"/>
              </a:ext>
            </a:extLst>
          </p:cNvPr>
          <p:cNvGrpSpPr>
            <a:grpSpLocks/>
          </p:cNvGrpSpPr>
          <p:nvPr/>
        </p:nvGrpSpPr>
        <p:grpSpPr bwMode="auto">
          <a:xfrm>
            <a:off x="0" y="228600"/>
            <a:ext cx="2851150" cy="6638925"/>
            <a:chOff x="0" y="0"/>
            <a:chExt cx="2851516" cy="6638628"/>
          </a:xfrm>
        </p:grpSpPr>
        <p:sp>
          <p:nvSpPr>
            <p:cNvPr id="3" name="Freeform 11">
              <a:extLst>
                <a:ext uri="{FF2B5EF4-FFF2-40B4-BE49-F238E27FC236}">
                  <a16:creationId xmlns:a16="http://schemas.microsoft.com/office/drawing/2014/main" id="{55EAFB09-CCFA-D819-931C-65BFCB82F36F}"/>
                </a:ext>
              </a:extLst>
            </p:cNvPr>
            <p:cNvSpPr>
              <a:spLocks/>
            </p:cNvSpPr>
            <p:nvPr/>
          </p:nvSpPr>
          <p:spPr bwMode="auto">
            <a:xfrm>
              <a:off x="-1" y="2346443"/>
              <a:ext cx="100643" cy="626217"/>
            </a:xfrm>
            <a:custGeom>
              <a:avLst/>
              <a:gdLst>
                <a:gd name="T0" fmla="*/ 50322 w 21600"/>
                <a:gd name="T1" fmla="*/ 313109 h 21600"/>
                <a:gd name="T2" fmla="*/ 50322 w 21600"/>
                <a:gd name="T3" fmla="*/ 313109 h 21600"/>
                <a:gd name="T4" fmla="*/ 50322 w 21600"/>
                <a:gd name="T5" fmla="*/ 313109 h 21600"/>
                <a:gd name="T6" fmla="*/ 50322 w 21600"/>
                <a:gd name="T7" fmla="*/ 3131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4" name="Freeform 12">
              <a:extLst>
                <a:ext uri="{FF2B5EF4-FFF2-40B4-BE49-F238E27FC236}">
                  <a16:creationId xmlns:a16="http://schemas.microsoft.com/office/drawing/2014/main" id="{8790859F-1FEC-5C90-98BB-1B8F4D7B0AE9}"/>
                </a:ext>
              </a:extLst>
            </p:cNvPr>
            <p:cNvSpPr>
              <a:spLocks/>
            </p:cNvSpPr>
            <p:nvPr/>
          </p:nvSpPr>
          <p:spPr bwMode="auto">
            <a:xfrm>
              <a:off x="128598" y="2927929"/>
              <a:ext cx="646718" cy="2322216"/>
            </a:xfrm>
            <a:custGeom>
              <a:avLst/>
              <a:gdLst>
                <a:gd name="T0" fmla="*/ 323359 w 21600"/>
                <a:gd name="T1" fmla="*/ 1161108 h 21600"/>
                <a:gd name="T2" fmla="*/ 323359 w 21600"/>
                <a:gd name="T3" fmla="*/ 1161108 h 21600"/>
                <a:gd name="T4" fmla="*/ 323359 w 21600"/>
                <a:gd name="T5" fmla="*/ 1161108 h 21600"/>
                <a:gd name="T6" fmla="*/ 323359 w 21600"/>
                <a:gd name="T7" fmla="*/ 1161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5" name="Freeform 13">
              <a:extLst>
                <a:ext uri="{FF2B5EF4-FFF2-40B4-BE49-F238E27FC236}">
                  <a16:creationId xmlns:a16="http://schemas.microsoft.com/office/drawing/2014/main" id="{662AEDBF-DC8E-9156-7A80-74F31E2C31A7}"/>
                </a:ext>
              </a:extLst>
            </p:cNvPr>
            <p:cNvSpPr>
              <a:spLocks/>
            </p:cNvSpPr>
            <p:nvPr/>
          </p:nvSpPr>
          <p:spPr bwMode="auto">
            <a:xfrm>
              <a:off x="806998" y="5218460"/>
              <a:ext cx="609443"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6" name="Freeform 14">
              <a:extLst>
                <a:ext uri="{FF2B5EF4-FFF2-40B4-BE49-F238E27FC236}">
                  <a16:creationId xmlns:a16="http://schemas.microsoft.com/office/drawing/2014/main" id="{994B4D78-0729-008E-4532-634FFA6B2E23}"/>
                </a:ext>
              </a:extLst>
            </p:cNvPr>
            <p:cNvSpPr>
              <a:spLocks/>
            </p:cNvSpPr>
            <p:nvPr/>
          </p:nvSpPr>
          <p:spPr bwMode="auto">
            <a:xfrm>
              <a:off x="959824" y="6275199"/>
              <a:ext cx="171465" cy="363430"/>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7" name="Freeform 15">
              <a:extLst>
                <a:ext uri="{FF2B5EF4-FFF2-40B4-BE49-F238E27FC236}">
                  <a16:creationId xmlns:a16="http://schemas.microsoft.com/office/drawing/2014/main" id="{D7997823-187C-4253-FA96-3883AA683483}"/>
                </a:ext>
              </a:extLst>
            </p:cNvPr>
            <p:cNvSpPr>
              <a:spLocks/>
            </p:cNvSpPr>
            <p:nvPr/>
          </p:nvSpPr>
          <p:spPr bwMode="auto">
            <a:xfrm>
              <a:off x="100641" y="2972659"/>
              <a:ext cx="821909" cy="3328633"/>
            </a:xfrm>
            <a:custGeom>
              <a:avLst/>
              <a:gdLst>
                <a:gd name="T0" fmla="*/ 410955 w 21600"/>
                <a:gd name="T1" fmla="*/ 1664317 h 21600"/>
                <a:gd name="T2" fmla="*/ 410955 w 21600"/>
                <a:gd name="T3" fmla="*/ 1664317 h 21600"/>
                <a:gd name="T4" fmla="*/ 410955 w 21600"/>
                <a:gd name="T5" fmla="*/ 1664317 h 21600"/>
                <a:gd name="T6" fmla="*/ 410955 w 21600"/>
                <a:gd name="T7" fmla="*/ 1664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8" name="Freeform 16">
              <a:extLst>
                <a:ext uri="{FF2B5EF4-FFF2-40B4-BE49-F238E27FC236}">
                  <a16:creationId xmlns:a16="http://schemas.microsoft.com/office/drawing/2014/main" id="{6B525814-9AF1-A82B-4265-997E09C545C5}"/>
                </a:ext>
              </a:extLst>
            </p:cNvPr>
            <p:cNvSpPr>
              <a:spLocks/>
            </p:cNvSpPr>
            <p:nvPr/>
          </p:nvSpPr>
          <p:spPr bwMode="auto">
            <a:xfrm>
              <a:off x="26126" y="0"/>
              <a:ext cx="102473" cy="2927930"/>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9" name="Freeform 17">
              <a:extLst>
                <a:ext uri="{FF2B5EF4-FFF2-40B4-BE49-F238E27FC236}">
                  <a16:creationId xmlns:a16="http://schemas.microsoft.com/office/drawing/2014/main" id="{21D20E67-7BF3-9114-2C4A-6D55EA366BEF}"/>
                </a:ext>
              </a:extLst>
            </p:cNvPr>
            <p:cNvSpPr>
              <a:spLocks/>
            </p:cNvSpPr>
            <p:nvPr/>
          </p:nvSpPr>
          <p:spPr bwMode="auto">
            <a:xfrm>
              <a:off x="78276" y="2715463"/>
              <a:ext cx="78278" cy="493892"/>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 name="Freeform 18">
              <a:extLst>
                <a:ext uri="{FF2B5EF4-FFF2-40B4-BE49-F238E27FC236}">
                  <a16:creationId xmlns:a16="http://schemas.microsoft.com/office/drawing/2014/main" id="{9A166054-C939-9D44-0537-045915AD82A5}"/>
                </a:ext>
              </a:extLst>
            </p:cNvPr>
            <p:cNvSpPr>
              <a:spLocks/>
            </p:cNvSpPr>
            <p:nvPr/>
          </p:nvSpPr>
          <p:spPr bwMode="auto">
            <a:xfrm>
              <a:off x="769723" y="5250144"/>
              <a:ext cx="190102" cy="1025055"/>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 name="Freeform 19">
              <a:extLst>
                <a:ext uri="{FF2B5EF4-FFF2-40B4-BE49-F238E27FC236}">
                  <a16:creationId xmlns:a16="http://schemas.microsoft.com/office/drawing/2014/main" id="{D828D6E7-E4B6-BDDD-2932-8F96615D190C}"/>
                </a:ext>
              </a:extLst>
            </p:cNvPr>
            <p:cNvSpPr>
              <a:spLocks/>
            </p:cNvSpPr>
            <p:nvPr/>
          </p:nvSpPr>
          <p:spPr bwMode="auto">
            <a:xfrm>
              <a:off x="775314" y="1170426"/>
              <a:ext cx="2076203" cy="4048035"/>
            </a:xfrm>
            <a:custGeom>
              <a:avLst/>
              <a:gdLst>
                <a:gd name="T0" fmla="*/ 1038102 w 21600"/>
                <a:gd name="T1" fmla="*/ 2024018 h 21600"/>
                <a:gd name="T2" fmla="*/ 1038102 w 21600"/>
                <a:gd name="T3" fmla="*/ 2024018 h 21600"/>
                <a:gd name="T4" fmla="*/ 1038102 w 21600"/>
                <a:gd name="T5" fmla="*/ 2024018 h 21600"/>
                <a:gd name="T6" fmla="*/ 1038102 w 21600"/>
                <a:gd name="T7" fmla="*/ 20240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2" name="Freeform 20">
              <a:extLst>
                <a:ext uri="{FF2B5EF4-FFF2-40B4-BE49-F238E27FC236}">
                  <a16:creationId xmlns:a16="http://schemas.microsoft.com/office/drawing/2014/main" id="{8FE50F64-AF63-FB80-8863-AB7C7C11EA2A}"/>
                </a:ext>
              </a:extLst>
            </p:cNvPr>
            <p:cNvSpPr>
              <a:spLocks/>
            </p:cNvSpPr>
            <p:nvPr/>
          </p:nvSpPr>
          <p:spPr bwMode="auto">
            <a:xfrm>
              <a:off x="922549" y="6301291"/>
              <a:ext cx="162147" cy="337338"/>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3" name="Freeform 21">
              <a:extLst>
                <a:ext uri="{FF2B5EF4-FFF2-40B4-BE49-F238E27FC236}">
                  <a16:creationId xmlns:a16="http://schemas.microsoft.com/office/drawing/2014/main" id="{D71E5434-22DF-848D-9180-FD52C0BA348B}"/>
                </a:ext>
              </a:extLst>
            </p:cNvPr>
            <p:cNvSpPr>
              <a:spLocks/>
            </p:cNvSpPr>
            <p:nvPr/>
          </p:nvSpPr>
          <p:spPr bwMode="auto">
            <a:xfrm>
              <a:off x="769723" y="5130865"/>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 name="Freeform 22">
              <a:extLst>
                <a:ext uri="{FF2B5EF4-FFF2-40B4-BE49-F238E27FC236}">
                  <a16:creationId xmlns:a16="http://schemas.microsoft.com/office/drawing/2014/main" id="{5C58EA16-A6A8-432D-E5B1-38FDB1608FAC}"/>
                </a:ext>
              </a:extLst>
            </p:cNvPr>
            <p:cNvSpPr>
              <a:spLocks/>
            </p:cNvSpPr>
            <p:nvPr/>
          </p:nvSpPr>
          <p:spPr bwMode="auto">
            <a:xfrm>
              <a:off x="849863" y="6016138"/>
              <a:ext cx="238559" cy="622489"/>
            </a:xfrm>
            <a:custGeom>
              <a:avLst/>
              <a:gdLst>
                <a:gd name="T0" fmla="*/ 119280 w 21600"/>
                <a:gd name="T1" fmla="*/ 311245 h 21600"/>
                <a:gd name="T2" fmla="*/ 119280 w 21600"/>
                <a:gd name="T3" fmla="*/ 311245 h 21600"/>
                <a:gd name="T4" fmla="*/ 119280 w 21600"/>
                <a:gd name="T5" fmla="*/ 311245 h 21600"/>
                <a:gd name="T6" fmla="*/ 119280 w 21600"/>
                <a:gd name="T7" fmla="*/ 3112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5" name="Group 9">
            <a:extLst>
              <a:ext uri="{FF2B5EF4-FFF2-40B4-BE49-F238E27FC236}">
                <a16:creationId xmlns:a16="http://schemas.microsoft.com/office/drawing/2014/main" id="{F6DB70E0-90E5-441D-C739-D712D4A0B5D7}"/>
              </a:ext>
            </a:extLst>
          </p:cNvPr>
          <p:cNvGrpSpPr>
            <a:grpSpLocks/>
          </p:cNvGrpSpPr>
          <p:nvPr/>
        </p:nvGrpSpPr>
        <p:grpSpPr bwMode="auto">
          <a:xfrm>
            <a:off x="26988" y="0"/>
            <a:ext cx="2357437" cy="6853238"/>
            <a:chOff x="0" y="0"/>
            <a:chExt cx="2356673" cy="6853283"/>
          </a:xfrm>
        </p:grpSpPr>
        <p:sp>
          <p:nvSpPr>
            <p:cNvPr id="16" name="Freeform 27">
              <a:extLst>
                <a:ext uri="{FF2B5EF4-FFF2-40B4-BE49-F238E27FC236}">
                  <a16:creationId xmlns:a16="http://schemas.microsoft.com/office/drawing/2014/main" id="{9EED9A77-680C-823B-CACF-01AFFE14B274}"/>
                </a:ext>
              </a:extLst>
            </p:cNvPr>
            <p:cNvSpPr>
              <a:spLocks/>
            </p:cNvSpPr>
            <p:nvPr/>
          </p:nvSpPr>
          <p:spPr bwMode="auto">
            <a:xfrm>
              <a:off x="0" y="-1"/>
              <a:ext cx="494327"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 name="Freeform 28">
              <a:extLst>
                <a:ext uri="{FF2B5EF4-FFF2-40B4-BE49-F238E27FC236}">
                  <a16:creationId xmlns:a16="http://schemas.microsoft.com/office/drawing/2014/main" id="{5B68BC07-2F4A-F99E-7F4B-9888A0C286D0}"/>
                </a:ext>
              </a:extLst>
            </p:cNvPr>
            <p:cNvSpPr>
              <a:spLocks/>
            </p:cNvSpPr>
            <p:nvPr/>
          </p:nvSpPr>
          <p:spPr bwMode="auto">
            <a:xfrm>
              <a:off x="523067" y="4316505"/>
              <a:ext cx="423436" cy="1580697"/>
            </a:xfrm>
            <a:custGeom>
              <a:avLst/>
              <a:gdLst>
                <a:gd name="T0" fmla="*/ 211718 w 21600"/>
                <a:gd name="T1" fmla="*/ 790349 h 21600"/>
                <a:gd name="T2" fmla="*/ 211718 w 21600"/>
                <a:gd name="T3" fmla="*/ 790349 h 21600"/>
                <a:gd name="T4" fmla="*/ 211718 w 21600"/>
                <a:gd name="T5" fmla="*/ 790349 h 21600"/>
                <a:gd name="T6" fmla="*/ 211718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 name="Freeform 29">
              <a:extLst>
                <a:ext uri="{FF2B5EF4-FFF2-40B4-BE49-F238E27FC236}">
                  <a16:creationId xmlns:a16="http://schemas.microsoft.com/office/drawing/2014/main" id="{DA9719B5-D063-8B7E-A9EA-9872E306727C}"/>
                </a:ext>
              </a:extLst>
            </p:cNvPr>
            <p:cNvSpPr>
              <a:spLocks/>
            </p:cNvSpPr>
            <p:nvPr/>
          </p:nvSpPr>
          <p:spPr bwMode="auto">
            <a:xfrm>
              <a:off x="979074" y="5862713"/>
              <a:ext cx="431100" cy="990571"/>
            </a:xfrm>
            <a:custGeom>
              <a:avLst/>
              <a:gdLst>
                <a:gd name="T0" fmla="*/ 215550 w 21600"/>
                <a:gd name="T1" fmla="*/ 495286 h 21600"/>
                <a:gd name="T2" fmla="*/ 215550 w 21600"/>
                <a:gd name="T3" fmla="*/ 495286 h 21600"/>
                <a:gd name="T4" fmla="*/ 215550 w 21600"/>
                <a:gd name="T5" fmla="*/ 495286 h 21600"/>
                <a:gd name="T6" fmla="*/ 215550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9" name="Freeform 30">
              <a:extLst>
                <a:ext uri="{FF2B5EF4-FFF2-40B4-BE49-F238E27FC236}">
                  <a16:creationId xmlns:a16="http://schemas.microsoft.com/office/drawing/2014/main" id="{DA7A50F4-A618-5B89-0462-1DA79074BD24}"/>
                </a:ext>
              </a:extLst>
            </p:cNvPr>
            <p:cNvSpPr>
              <a:spLocks/>
            </p:cNvSpPr>
            <p:nvPr/>
          </p:nvSpPr>
          <p:spPr bwMode="auto">
            <a:xfrm>
              <a:off x="494326" y="4364406"/>
              <a:ext cx="551808" cy="2235966"/>
            </a:xfrm>
            <a:custGeom>
              <a:avLst/>
              <a:gdLst>
                <a:gd name="T0" fmla="*/ 275904 w 21600"/>
                <a:gd name="T1" fmla="*/ 1117983 h 21600"/>
                <a:gd name="T2" fmla="*/ 275904 w 21600"/>
                <a:gd name="T3" fmla="*/ 1117983 h 21600"/>
                <a:gd name="T4" fmla="*/ 275904 w 21600"/>
                <a:gd name="T5" fmla="*/ 1117983 h 21600"/>
                <a:gd name="T6" fmla="*/ 275904 w 21600"/>
                <a:gd name="T7" fmla="*/ 111798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0" name="Freeform 31">
              <a:extLst>
                <a:ext uri="{FF2B5EF4-FFF2-40B4-BE49-F238E27FC236}">
                  <a16:creationId xmlns:a16="http://schemas.microsoft.com/office/drawing/2014/main" id="{36B847BF-1671-A40F-23C6-093C3869FE0B}"/>
                </a:ext>
              </a:extLst>
            </p:cNvPr>
            <p:cNvSpPr>
              <a:spLocks/>
            </p:cNvSpPr>
            <p:nvPr/>
          </p:nvSpPr>
          <p:spPr bwMode="auto">
            <a:xfrm>
              <a:off x="444311" y="1289235"/>
              <a:ext cx="170725" cy="3027271"/>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1" name="Freeform 32">
              <a:extLst>
                <a:ext uri="{FF2B5EF4-FFF2-40B4-BE49-F238E27FC236}">
                  <a16:creationId xmlns:a16="http://schemas.microsoft.com/office/drawing/2014/main" id="{1EDA61FC-E504-63E9-A5B5-EE0A3A9D6981}"/>
                </a:ext>
              </a:extLst>
            </p:cNvPr>
            <p:cNvSpPr>
              <a:spLocks/>
            </p:cNvSpPr>
            <p:nvPr/>
          </p:nvSpPr>
          <p:spPr bwMode="auto">
            <a:xfrm>
              <a:off x="1084453" y="6571631"/>
              <a:ext cx="134120" cy="281653"/>
            </a:xfrm>
            <a:custGeom>
              <a:avLst/>
              <a:gdLst>
                <a:gd name="T0" fmla="*/ 67060 w 21600"/>
                <a:gd name="T1" fmla="*/ 140827 h 21600"/>
                <a:gd name="T2" fmla="*/ 67060 w 21600"/>
                <a:gd name="T3" fmla="*/ 140827 h 21600"/>
                <a:gd name="T4" fmla="*/ 67060 w 21600"/>
                <a:gd name="T5" fmla="*/ 140827 h 21600"/>
                <a:gd name="T6" fmla="*/ 67060 w 21600"/>
                <a:gd name="T7" fmla="*/ 14082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2" name="Freeform 33">
              <a:extLst>
                <a:ext uri="{FF2B5EF4-FFF2-40B4-BE49-F238E27FC236}">
                  <a16:creationId xmlns:a16="http://schemas.microsoft.com/office/drawing/2014/main" id="{C22867D6-E536-4E27-C752-83582C5D1605}"/>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3" name="Freeform 34">
              <a:extLst>
                <a:ext uri="{FF2B5EF4-FFF2-40B4-BE49-F238E27FC236}">
                  <a16:creationId xmlns:a16="http://schemas.microsoft.com/office/drawing/2014/main" id="{8A2A73D0-CB69-4B1A-0F41-B0C859914F53}"/>
                </a:ext>
              </a:extLst>
            </p:cNvPr>
            <p:cNvSpPr>
              <a:spLocks/>
            </p:cNvSpPr>
            <p:nvPr/>
          </p:nvSpPr>
          <p:spPr bwMode="auto">
            <a:xfrm>
              <a:off x="946501" y="3145834"/>
              <a:ext cx="1410173" cy="2716880"/>
            </a:xfrm>
            <a:custGeom>
              <a:avLst/>
              <a:gdLst>
                <a:gd name="T0" fmla="*/ 705087 w 21600"/>
                <a:gd name="T1" fmla="*/ 1358440 h 21600"/>
                <a:gd name="T2" fmla="*/ 705087 w 21600"/>
                <a:gd name="T3" fmla="*/ 1358440 h 21600"/>
                <a:gd name="T4" fmla="*/ 705087 w 21600"/>
                <a:gd name="T5" fmla="*/ 1358440 h 21600"/>
                <a:gd name="T6" fmla="*/ 705087 w 21600"/>
                <a:gd name="T7" fmla="*/ 13584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4" name="Freeform 35">
              <a:extLst>
                <a:ext uri="{FF2B5EF4-FFF2-40B4-BE49-F238E27FC236}">
                  <a16:creationId xmlns:a16="http://schemas.microsoft.com/office/drawing/2014/main" id="{08A417F7-8CC5-B455-4F38-5A61F3AE80AE}"/>
                </a:ext>
              </a:extLst>
            </p:cNvPr>
            <p:cNvSpPr>
              <a:spLocks/>
            </p:cNvSpPr>
            <p:nvPr/>
          </p:nvSpPr>
          <p:spPr bwMode="auto">
            <a:xfrm>
              <a:off x="1046133" y="6600370"/>
              <a:ext cx="120709"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5" name="Freeform 36">
              <a:extLst>
                <a:ext uri="{FF2B5EF4-FFF2-40B4-BE49-F238E27FC236}">
                  <a16:creationId xmlns:a16="http://schemas.microsoft.com/office/drawing/2014/main" id="{357C004C-32BC-DB74-9237-4D2C36D80654}"/>
                </a:ext>
              </a:extLst>
            </p:cNvPr>
            <p:cNvSpPr>
              <a:spLocks/>
            </p:cNvSpPr>
            <p:nvPr/>
          </p:nvSpPr>
          <p:spPr bwMode="auto">
            <a:xfrm>
              <a:off x="946501" y="5897201"/>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6" name="Freeform 37">
              <a:extLst>
                <a:ext uri="{FF2B5EF4-FFF2-40B4-BE49-F238E27FC236}">
                  <a16:creationId xmlns:a16="http://schemas.microsoft.com/office/drawing/2014/main" id="{686E67B4-0C3B-3480-E174-5798EEAE58B9}"/>
                </a:ext>
              </a:extLst>
            </p:cNvPr>
            <p:cNvSpPr>
              <a:spLocks/>
            </p:cNvSpPr>
            <p:nvPr/>
          </p:nvSpPr>
          <p:spPr bwMode="auto">
            <a:xfrm>
              <a:off x="946501" y="5772661"/>
              <a:ext cx="38321" cy="228005"/>
            </a:xfrm>
            <a:custGeom>
              <a:avLst/>
              <a:gdLst>
                <a:gd name="T0" fmla="*/ 19161 w 21600"/>
                <a:gd name="T1" fmla="*/ 114003 h 21600"/>
                <a:gd name="T2" fmla="*/ 19161 w 21600"/>
                <a:gd name="T3" fmla="*/ 114003 h 21600"/>
                <a:gd name="T4" fmla="*/ 19161 w 21600"/>
                <a:gd name="T5" fmla="*/ 114003 h 21600"/>
                <a:gd name="T6" fmla="*/ 19161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 name="Freeform 38">
              <a:extLst>
                <a:ext uri="{FF2B5EF4-FFF2-40B4-BE49-F238E27FC236}">
                  <a16:creationId xmlns:a16="http://schemas.microsoft.com/office/drawing/2014/main" id="{F6CE6639-C665-A4DA-E1E1-80CBAF99B804}"/>
                </a:ext>
              </a:extLst>
            </p:cNvPr>
            <p:cNvSpPr>
              <a:spLocks/>
            </p:cNvSpPr>
            <p:nvPr/>
          </p:nvSpPr>
          <p:spPr bwMode="auto">
            <a:xfrm>
              <a:off x="979074" y="6322552"/>
              <a:ext cx="210760" cy="530732"/>
            </a:xfrm>
            <a:custGeom>
              <a:avLst/>
              <a:gdLst>
                <a:gd name="T0" fmla="*/ 105380 w 21600"/>
                <a:gd name="T1" fmla="*/ 265366 h 21600"/>
                <a:gd name="T2" fmla="*/ 105380 w 21600"/>
                <a:gd name="T3" fmla="*/ 265366 h 21600"/>
                <a:gd name="T4" fmla="*/ 105380 w 21600"/>
                <a:gd name="T5" fmla="*/ 265366 h 21600"/>
                <a:gd name="T6" fmla="*/ 105380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28" name="Rectangle 6">
            <a:extLst>
              <a:ext uri="{FF2B5EF4-FFF2-40B4-BE49-F238E27FC236}">
                <a16:creationId xmlns:a16="http://schemas.microsoft.com/office/drawing/2014/main" id="{0362B689-BE10-5FC2-1621-8C30414D3E58}"/>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29" name="Freeform 6">
            <a:extLst>
              <a:ext uri="{FF2B5EF4-FFF2-40B4-BE49-F238E27FC236}">
                <a16:creationId xmlns:a16="http://schemas.microsoft.com/office/drawing/2014/main" id="{B1713597-0735-FAB1-AD7C-AFFA0E06568D}"/>
              </a:ext>
            </a:extLst>
          </p:cNvPr>
          <p:cNvSpPr>
            <a:spLocks/>
          </p:cNvSpPr>
          <p:nvPr/>
        </p:nvSpPr>
        <p:spPr bwMode="auto">
          <a:xfrm>
            <a:off x="0" y="4324350"/>
            <a:ext cx="1743075" cy="777875"/>
          </a:xfrm>
          <a:custGeom>
            <a:avLst/>
            <a:gdLst>
              <a:gd name="T0" fmla="*/ 871154 w 21571"/>
              <a:gd name="T1" fmla="*/ 389295 h 21600"/>
              <a:gd name="T2" fmla="*/ 871154 w 21571"/>
              <a:gd name="T3" fmla="*/ 389295 h 21600"/>
              <a:gd name="T4" fmla="*/ 871154 w 21571"/>
              <a:gd name="T5" fmla="*/ 389295 h 21600"/>
              <a:gd name="T6" fmla="*/ 871154 w 21571"/>
              <a:gd name="T7" fmla="*/ 3892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71" h="21600"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66" name="Title Text"/>
          <p:cNvSpPr txBox="1">
            <a:spLocks noGrp="1"/>
          </p:cNvSpPr>
          <p:nvPr>
            <p:ph type="title"/>
          </p:nvPr>
        </p:nvSpPr>
        <p:spPr>
          <a:xfrm>
            <a:off x="2589213" y="2514600"/>
            <a:ext cx="8915400" cy="2262782"/>
          </a:xfrm>
          <a:prstGeom prst="rect">
            <a:avLst/>
          </a:prstGeom>
        </p:spPr>
        <p:txBody>
          <a:bodyPr anchor="b"/>
          <a:lstStyle>
            <a:lvl1pPr>
              <a:defRPr sz="5400"/>
            </a:lvl1pPr>
          </a:lstStyle>
          <a:p>
            <a:r>
              <a:t>Title Text</a:t>
            </a:r>
          </a:p>
        </p:txBody>
      </p:sp>
      <p:sp>
        <p:nvSpPr>
          <p:cNvPr id="67" name="Body Level One…"/>
          <p:cNvSpPr txBox="1">
            <a:spLocks noGrp="1"/>
          </p:cNvSpPr>
          <p:nvPr>
            <p:ph type="body" sz="quarter" idx="1"/>
          </p:nvPr>
        </p:nvSpPr>
        <p:spPr>
          <a:xfrm>
            <a:off x="2589213" y="4777378"/>
            <a:ext cx="8915400" cy="1126284"/>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30" name="Slide Number">
            <a:extLst>
              <a:ext uri="{FF2B5EF4-FFF2-40B4-BE49-F238E27FC236}">
                <a16:creationId xmlns:a16="http://schemas.microsoft.com/office/drawing/2014/main" id="{A2653810-9CDF-7F87-8336-C6605876739D}"/>
              </a:ext>
            </a:extLst>
          </p:cNvPr>
          <p:cNvSpPr txBox="1">
            <a:spLocks noGrp="1" noChangeArrowheads="1"/>
          </p:cNvSpPr>
          <p:nvPr>
            <p:ph type="sldNum" sz="quarter" idx="10"/>
          </p:nvPr>
        </p:nvSpPr>
        <p:spPr>
          <a:xfrm>
            <a:off x="925513" y="4513263"/>
            <a:ext cx="385762" cy="396875"/>
          </a:xfrm>
        </p:spPr>
        <p:txBody>
          <a:bodyPr/>
          <a:lstStyle>
            <a:lvl1pPr>
              <a:defRPr/>
            </a:lvl1pPr>
          </a:lstStyle>
          <a:p>
            <a:fld id="{0DF5B838-553E-4BA2-9363-5DF0DE675A6E}" type="slidenum">
              <a:rPr lang="en-US" altLang="en-US"/>
              <a:pPr/>
              <a:t>‹#›</a:t>
            </a:fld>
            <a:endParaRPr lang="en-US" altLang="en-US"/>
          </a:p>
        </p:txBody>
      </p:sp>
    </p:spTree>
    <p:extLst>
      <p:ext uri="{BB962C8B-B14F-4D97-AF65-F5344CB8AC3E}">
        <p14:creationId xmlns:p14="http://schemas.microsoft.com/office/powerpoint/2010/main" val="13386618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95219016-2727-7CC7-BF01-56EA4E29F1FA}"/>
              </a:ext>
            </a:extLst>
          </p:cNvPr>
          <p:cNvGrpSpPr>
            <a:grpSpLocks/>
          </p:cNvGrpSpPr>
          <p:nvPr/>
        </p:nvGrpSpPr>
        <p:grpSpPr bwMode="auto">
          <a:xfrm>
            <a:off x="0" y="228600"/>
            <a:ext cx="2851150" cy="6638925"/>
            <a:chOff x="0" y="0"/>
            <a:chExt cx="2851516" cy="6638628"/>
          </a:xfrm>
        </p:grpSpPr>
        <p:sp>
          <p:nvSpPr>
            <p:cNvPr id="3" name="Freeform 11">
              <a:extLst>
                <a:ext uri="{FF2B5EF4-FFF2-40B4-BE49-F238E27FC236}">
                  <a16:creationId xmlns:a16="http://schemas.microsoft.com/office/drawing/2014/main" id="{104450F1-FA65-1B62-8C6A-09EFEBD631C4}"/>
                </a:ext>
              </a:extLst>
            </p:cNvPr>
            <p:cNvSpPr>
              <a:spLocks/>
            </p:cNvSpPr>
            <p:nvPr/>
          </p:nvSpPr>
          <p:spPr bwMode="auto">
            <a:xfrm>
              <a:off x="-1" y="2346443"/>
              <a:ext cx="100643" cy="626217"/>
            </a:xfrm>
            <a:custGeom>
              <a:avLst/>
              <a:gdLst>
                <a:gd name="T0" fmla="*/ 50322 w 21600"/>
                <a:gd name="T1" fmla="*/ 313109 h 21600"/>
                <a:gd name="T2" fmla="*/ 50322 w 21600"/>
                <a:gd name="T3" fmla="*/ 313109 h 21600"/>
                <a:gd name="T4" fmla="*/ 50322 w 21600"/>
                <a:gd name="T5" fmla="*/ 313109 h 21600"/>
                <a:gd name="T6" fmla="*/ 50322 w 21600"/>
                <a:gd name="T7" fmla="*/ 3131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4" name="Freeform 12">
              <a:extLst>
                <a:ext uri="{FF2B5EF4-FFF2-40B4-BE49-F238E27FC236}">
                  <a16:creationId xmlns:a16="http://schemas.microsoft.com/office/drawing/2014/main" id="{43B4EE11-44B0-8622-9B59-F408B6A03FFE}"/>
                </a:ext>
              </a:extLst>
            </p:cNvPr>
            <p:cNvSpPr>
              <a:spLocks/>
            </p:cNvSpPr>
            <p:nvPr/>
          </p:nvSpPr>
          <p:spPr bwMode="auto">
            <a:xfrm>
              <a:off x="128598" y="2927929"/>
              <a:ext cx="646718" cy="2322216"/>
            </a:xfrm>
            <a:custGeom>
              <a:avLst/>
              <a:gdLst>
                <a:gd name="T0" fmla="*/ 323359 w 21600"/>
                <a:gd name="T1" fmla="*/ 1161108 h 21600"/>
                <a:gd name="T2" fmla="*/ 323359 w 21600"/>
                <a:gd name="T3" fmla="*/ 1161108 h 21600"/>
                <a:gd name="T4" fmla="*/ 323359 w 21600"/>
                <a:gd name="T5" fmla="*/ 1161108 h 21600"/>
                <a:gd name="T6" fmla="*/ 323359 w 21600"/>
                <a:gd name="T7" fmla="*/ 1161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5" name="Freeform 13">
              <a:extLst>
                <a:ext uri="{FF2B5EF4-FFF2-40B4-BE49-F238E27FC236}">
                  <a16:creationId xmlns:a16="http://schemas.microsoft.com/office/drawing/2014/main" id="{ED92F63F-9BF7-BB85-4302-EC4BD064D6F6}"/>
                </a:ext>
              </a:extLst>
            </p:cNvPr>
            <p:cNvSpPr>
              <a:spLocks/>
            </p:cNvSpPr>
            <p:nvPr/>
          </p:nvSpPr>
          <p:spPr bwMode="auto">
            <a:xfrm>
              <a:off x="806998" y="5218460"/>
              <a:ext cx="609443"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6" name="Freeform 14">
              <a:extLst>
                <a:ext uri="{FF2B5EF4-FFF2-40B4-BE49-F238E27FC236}">
                  <a16:creationId xmlns:a16="http://schemas.microsoft.com/office/drawing/2014/main" id="{F4FCF4FF-D8EA-6EC7-91CB-ABD2D7ABE351}"/>
                </a:ext>
              </a:extLst>
            </p:cNvPr>
            <p:cNvSpPr>
              <a:spLocks/>
            </p:cNvSpPr>
            <p:nvPr/>
          </p:nvSpPr>
          <p:spPr bwMode="auto">
            <a:xfrm>
              <a:off x="959824" y="6275199"/>
              <a:ext cx="171465" cy="363430"/>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7" name="Freeform 15">
              <a:extLst>
                <a:ext uri="{FF2B5EF4-FFF2-40B4-BE49-F238E27FC236}">
                  <a16:creationId xmlns:a16="http://schemas.microsoft.com/office/drawing/2014/main" id="{E7A9F5E5-6A3B-AB19-CB37-886F706B6958}"/>
                </a:ext>
              </a:extLst>
            </p:cNvPr>
            <p:cNvSpPr>
              <a:spLocks/>
            </p:cNvSpPr>
            <p:nvPr/>
          </p:nvSpPr>
          <p:spPr bwMode="auto">
            <a:xfrm>
              <a:off x="100641" y="2972659"/>
              <a:ext cx="821909" cy="3328633"/>
            </a:xfrm>
            <a:custGeom>
              <a:avLst/>
              <a:gdLst>
                <a:gd name="T0" fmla="*/ 410955 w 21600"/>
                <a:gd name="T1" fmla="*/ 1664317 h 21600"/>
                <a:gd name="T2" fmla="*/ 410955 w 21600"/>
                <a:gd name="T3" fmla="*/ 1664317 h 21600"/>
                <a:gd name="T4" fmla="*/ 410955 w 21600"/>
                <a:gd name="T5" fmla="*/ 1664317 h 21600"/>
                <a:gd name="T6" fmla="*/ 410955 w 21600"/>
                <a:gd name="T7" fmla="*/ 1664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8" name="Freeform 16">
              <a:extLst>
                <a:ext uri="{FF2B5EF4-FFF2-40B4-BE49-F238E27FC236}">
                  <a16:creationId xmlns:a16="http://schemas.microsoft.com/office/drawing/2014/main" id="{63BBF58C-8F71-5B20-2B7F-788B65774E92}"/>
                </a:ext>
              </a:extLst>
            </p:cNvPr>
            <p:cNvSpPr>
              <a:spLocks/>
            </p:cNvSpPr>
            <p:nvPr/>
          </p:nvSpPr>
          <p:spPr bwMode="auto">
            <a:xfrm>
              <a:off x="26126" y="0"/>
              <a:ext cx="102473" cy="2927930"/>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9" name="Freeform 17">
              <a:extLst>
                <a:ext uri="{FF2B5EF4-FFF2-40B4-BE49-F238E27FC236}">
                  <a16:creationId xmlns:a16="http://schemas.microsoft.com/office/drawing/2014/main" id="{09A4F66F-21CB-387F-FF8E-748D68C61821}"/>
                </a:ext>
              </a:extLst>
            </p:cNvPr>
            <p:cNvSpPr>
              <a:spLocks/>
            </p:cNvSpPr>
            <p:nvPr/>
          </p:nvSpPr>
          <p:spPr bwMode="auto">
            <a:xfrm>
              <a:off x="78276" y="2715463"/>
              <a:ext cx="78278" cy="493892"/>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 name="Freeform 18">
              <a:extLst>
                <a:ext uri="{FF2B5EF4-FFF2-40B4-BE49-F238E27FC236}">
                  <a16:creationId xmlns:a16="http://schemas.microsoft.com/office/drawing/2014/main" id="{BCB03FC8-1A6F-3590-BD8E-6B1773A8E4B4}"/>
                </a:ext>
              </a:extLst>
            </p:cNvPr>
            <p:cNvSpPr>
              <a:spLocks/>
            </p:cNvSpPr>
            <p:nvPr/>
          </p:nvSpPr>
          <p:spPr bwMode="auto">
            <a:xfrm>
              <a:off x="769723" y="5250144"/>
              <a:ext cx="190102" cy="1025055"/>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 name="Freeform 19">
              <a:extLst>
                <a:ext uri="{FF2B5EF4-FFF2-40B4-BE49-F238E27FC236}">
                  <a16:creationId xmlns:a16="http://schemas.microsoft.com/office/drawing/2014/main" id="{954ECDB4-4F29-A24D-E1D8-9E0E09217F5C}"/>
                </a:ext>
              </a:extLst>
            </p:cNvPr>
            <p:cNvSpPr>
              <a:spLocks/>
            </p:cNvSpPr>
            <p:nvPr/>
          </p:nvSpPr>
          <p:spPr bwMode="auto">
            <a:xfrm>
              <a:off x="775314" y="1170426"/>
              <a:ext cx="2076203" cy="4048035"/>
            </a:xfrm>
            <a:custGeom>
              <a:avLst/>
              <a:gdLst>
                <a:gd name="T0" fmla="*/ 1038102 w 21600"/>
                <a:gd name="T1" fmla="*/ 2024018 h 21600"/>
                <a:gd name="T2" fmla="*/ 1038102 w 21600"/>
                <a:gd name="T3" fmla="*/ 2024018 h 21600"/>
                <a:gd name="T4" fmla="*/ 1038102 w 21600"/>
                <a:gd name="T5" fmla="*/ 2024018 h 21600"/>
                <a:gd name="T6" fmla="*/ 1038102 w 21600"/>
                <a:gd name="T7" fmla="*/ 20240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2" name="Freeform 20">
              <a:extLst>
                <a:ext uri="{FF2B5EF4-FFF2-40B4-BE49-F238E27FC236}">
                  <a16:creationId xmlns:a16="http://schemas.microsoft.com/office/drawing/2014/main" id="{A005D135-6E9F-52F8-9E07-E04365348195}"/>
                </a:ext>
              </a:extLst>
            </p:cNvPr>
            <p:cNvSpPr>
              <a:spLocks/>
            </p:cNvSpPr>
            <p:nvPr/>
          </p:nvSpPr>
          <p:spPr bwMode="auto">
            <a:xfrm>
              <a:off x="922549" y="6301291"/>
              <a:ext cx="162147" cy="337338"/>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3" name="Freeform 21">
              <a:extLst>
                <a:ext uri="{FF2B5EF4-FFF2-40B4-BE49-F238E27FC236}">
                  <a16:creationId xmlns:a16="http://schemas.microsoft.com/office/drawing/2014/main" id="{DA6793B1-F99E-1FA4-3D5B-9C8CBFD3587E}"/>
                </a:ext>
              </a:extLst>
            </p:cNvPr>
            <p:cNvSpPr>
              <a:spLocks/>
            </p:cNvSpPr>
            <p:nvPr/>
          </p:nvSpPr>
          <p:spPr bwMode="auto">
            <a:xfrm>
              <a:off x="769723" y="5130865"/>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 name="Freeform 22">
              <a:extLst>
                <a:ext uri="{FF2B5EF4-FFF2-40B4-BE49-F238E27FC236}">
                  <a16:creationId xmlns:a16="http://schemas.microsoft.com/office/drawing/2014/main" id="{709EB6CC-E245-C74D-DE2F-72B33CD0C301}"/>
                </a:ext>
              </a:extLst>
            </p:cNvPr>
            <p:cNvSpPr>
              <a:spLocks/>
            </p:cNvSpPr>
            <p:nvPr/>
          </p:nvSpPr>
          <p:spPr bwMode="auto">
            <a:xfrm>
              <a:off x="849863" y="6016138"/>
              <a:ext cx="238559" cy="622489"/>
            </a:xfrm>
            <a:custGeom>
              <a:avLst/>
              <a:gdLst>
                <a:gd name="T0" fmla="*/ 119280 w 21600"/>
                <a:gd name="T1" fmla="*/ 311245 h 21600"/>
                <a:gd name="T2" fmla="*/ 119280 w 21600"/>
                <a:gd name="T3" fmla="*/ 311245 h 21600"/>
                <a:gd name="T4" fmla="*/ 119280 w 21600"/>
                <a:gd name="T5" fmla="*/ 311245 h 21600"/>
                <a:gd name="T6" fmla="*/ 119280 w 21600"/>
                <a:gd name="T7" fmla="*/ 3112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5" name="Group 9">
            <a:extLst>
              <a:ext uri="{FF2B5EF4-FFF2-40B4-BE49-F238E27FC236}">
                <a16:creationId xmlns:a16="http://schemas.microsoft.com/office/drawing/2014/main" id="{095DE6AC-59A2-9464-6110-AB86ED6EED1E}"/>
              </a:ext>
            </a:extLst>
          </p:cNvPr>
          <p:cNvGrpSpPr>
            <a:grpSpLocks/>
          </p:cNvGrpSpPr>
          <p:nvPr/>
        </p:nvGrpSpPr>
        <p:grpSpPr bwMode="auto">
          <a:xfrm>
            <a:off x="26988" y="0"/>
            <a:ext cx="2357437" cy="6853238"/>
            <a:chOff x="0" y="0"/>
            <a:chExt cx="2356673" cy="6853283"/>
          </a:xfrm>
        </p:grpSpPr>
        <p:sp>
          <p:nvSpPr>
            <p:cNvPr id="16" name="Freeform 27">
              <a:extLst>
                <a:ext uri="{FF2B5EF4-FFF2-40B4-BE49-F238E27FC236}">
                  <a16:creationId xmlns:a16="http://schemas.microsoft.com/office/drawing/2014/main" id="{6E9E30D6-D185-5527-4430-5CB41002032E}"/>
                </a:ext>
              </a:extLst>
            </p:cNvPr>
            <p:cNvSpPr>
              <a:spLocks/>
            </p:cNvSpPr>
            <p:nvPr/>
          </p:nvSpPr>
          <p:spPr bwMode="auto">
            <a:xfrm>
              <a:off x="0" y="-1"/>
              <a:ext cx="494327"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 name="Freeform 28">
              <a:extLst>
                <a:ext uri="{FF2B5EF4-FFF2-40B4-BE49-F238E27FC236}">
                  <a16:creationId xmlns:a16="http://schemas.microsoft.com/office/drawing/2014/main" id="{9C37654C-12F5-211A-192A-7606E15CED0A}"/>
                </a:ext>
              </a:extLst>
            </p:cNvPr>
            <p:cNvSpPr>
              <a:spLocks/>
            </p:cNvSpPr>
            <p:nvPr/>
          </p:nvSpPr>
          <p:spPr bwMode="auto">
            <a:xfrm>
              <a:off x="523067" y="4316505"/>
              <a:ext cx="423436" cy="1580697"/>
            </a:xfrm>
            <a:custGeom>
              <a:avLst/>
              <a:gdLst>
                <a:gd name="T0" fmla="*/ 211718 w 21600"/>
                <a:gd name="T1" fmla="*/ 790349 h 21600"/>
                <a:gd name="T2" fmla="*/ 211718 w 21600"/>
                <a:gd name="T3" fmla="*/ 790349 h 21600"/>
                <a:gd name="T4" fmla="*/ 211718 w 21600"/>
                <a:gd name="T5" fmla="*/ 790349 h 21600"/>
                <a:gd name="T6" fmla="*/ 211718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 name="Freeform 29">
              <a:extLst>
                <a:ext uri="{FF2B5EF4-FFF2-40B4-BE49-F238E27FC236}">
                  <a16:creationId xmlns:a16="http://schemas.microsoft.com/office/drawing/2014/main" id="{D275F19B-56EC-5141-A506-638B0431E6AE}"/>
                </a:ext>
              </a:extLst>
            </p:cNvPr>
            <p:cNvSpPr>
              <a:spLocks/>
            </p:cNvSpPr>
            <p:nvPr/>
          </p:nvSpPr>
          <p:spPr bwMode="auto">
            <a:xfrm>
              <a:off x="979074" y="5862713"/>
              <a:ext cx="431100" cy="990571"/>
            </a:xfrm>
            <a:custGeom>
              <a:avLst/>
              <a:gdLst>
                <a:gd name="T0" fmla="*/ 215550 w 21600"/>
                <a:gd name="T1" fmla="*/ 495286 h 21600"/>
                <a:gd name="T2" fmla="*/ 215550 w 21600"/>
                <a:gd name="T3" fmla="*/ 495286 h 21600"/>
                <a:gd name="T4" fmla="*/ 215550 w 21600"/>
                <a:gd name="T5" fmla="*/ 495286 h 21600"/>
                <a:gd name="T6" fmla="*/ 215550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9" name="Freeform 30">
              <a:extLst>
                <a:ext uri="{FF2B5EF4-FFF2-40B4-BE49-F238E27FC236}">
                  <a16:creationId xmlns:a16="http://schemas.microsoft.com/office/drawing/2014/main" id="{C353BCDF-FCA5-4D83-612E-7C3D1608EDC7}"/>
                </a:ext>
              </a:extLst>
            </p:cNvPr>
            <p:cNvSpPr>
              <a:spLocks/>
            </p:cNvSpPr>
            <p:nvPr/>
          </p:nvSpPr>
          <p:spPr bwMode="auto">
            <a:xfrm>
              <a:off x="494326" y="4364406"/>
              <a:ext cx="551808" cy="2235966"/>
            </a:xfrm>
            <a:custGeom>
              <a:avLst/>
              <a:gdLst>
                <a:gd name="T0" fmla="*/ 275904 w 21600"/>
                <a:gd name="T1" fmla="*/ 1117983 h 21600"/>
                <a:gd name="T2" fmla="*/ 275904 w 21600"/>
                <a:gd name="T3" fmla="*/ 1117983 h 21600"/>
                <a:gd name="T4" fmla="*/ 275904 w 21600"/>
                <a:gd name="T5" fmla="*/ 1117983 h 21600"/>
                <a:gd name="T6" fmla="*/ 275904 w 21600"/>
                <a:gd name="T7" fmla="*/ 111798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0" name="Freeform 31">
              <a:extLst>
                <a:ext uri="{FF2B5EF4-FFF2-40B4-BE49-F238E27FC236}">
                  <a16:creationId xmlns:a16="http://schemas.microsoft.com/office/drawing/2014/main" id="{E44020AE-5580-B38C-BDE9-75FD95527971}"/>
                </a:ext>
              </a:extLst>
            </p:cNvPr>
            <p:cNvSpPr>
              <a:spLocks/>
            </p:cNvSpPr>
            <p:nvPr/>
          </p:nvSpPr>
          <p:spPr bwMode="auto">
            <a:xfrm>
              <a:off x="444311" y="1289235"/>
              <a:ext cx="170725" cy="3027271"/>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1" name="Freeform 32">
              <a:extLst>
                <a:ext uri="{FF2B5EF4-FFF2-40B4-BE49-F238E27FC236}">
                  <a16:creationId xmlns:a16="http://schemas.microsoft.com/office/drawing/2014/main" id="{63BD4B73-56EB-48B9-D7D5-0E355C9FDA78}"/>
                </a:ext>
              </a:extLst>
            </p:cNvPr>
            <p:cNvSpPr>
              <a:spLocks/>
            </p:cNvSpPr>
            <p:nvPr/>
          </p:nvSpPr>
          <p:spPr bwMode="auto">
            <a:xfrm>
              <a:off x="1084453" y="6571631"/>
              <a:ext cx="134120" cy="281653"/>
            </a:xfrm>
            <a:custGeom>
              <a:avLst/>
              <a:gdLst>
                <a:gd name="T0" fmla="*/ 67060 w 21600"/>
                <a:gd name="T1" fmla="*/ 140827 h 21600"/>
                <a:gd name="T2" fmla="*/ 67060 w 21600"/>
                <a:gd name="T3" fmla="*/ 140827 h 21600"/>
                <a:gd name="T4" fmla="*/ 67060 w 21600"/>
                <a:gd name="T5" fmla="*/ 140827 h 21600"/>
                <a:gd name="T6" fmla="*/ 67060 w 21600"/>
                <a:gd name="T7" fmla="*/ 14082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2" name="Freeform 33">
              <a:extLst>
                <a:ext uri="{FF2B5EF4-FFF2-40B4-BE49-F238E27FC236}">
                  <a16:creationId xmlns:a16="http://schemas.microsoft.com/office/drawing/2014/main" id="{0D424FE0-FA4C-A24C-1259-2F7C61AA5DFB}"/>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3" name="Freeform 34">
              <a:extLst>
                <a:ext uri="{FF2B5EF4-FFF2-40B4-BE49-F238E27FC236}">
                  <a16:creationId xmlns:a16="http://schemas.microsoft.com/office/drawing/2014/main" id="{7A19844F-990D-BC45-7CF5-8E87E57376DE}"/>
                </a:ext>
              </a:extLst>
            </p:cNvPr>
            <p:cNvSpPr>
              <a:spLocks/>
            </p:cNvSpPr>
            <p:nvPr/>
          </p:nvSpPr>
          <p:spPr bwMode="auto">
            <a:xfrm>
              <a:off x="946501" y="3145834"/>
              <a:ext cx="1410173" cy="2716880"/>
            </a:xfrm>
            <a:custGeom>
              <a:avLst/>
              <a:gdLst>
                <a:gd name="T0" fmla="*/ 705087 w 21600"/>
                <a:gd name="T1" fmla="*/ 1358440 h 21600"/>
                <a:gd name="T2" fmla="*/ 705087 w 21600"/>
                <a:gd name="T3" fmla="*/ 1358440 h 21600"/>
                <a:gd name="T4" fmla="*/ 705087 w 21600"/>
                <a:gd name="T5" fmla="*/ 1358440 h 21600"/>
                <a:gd name="T6" fmla="*/ 705087 w 21600"/>
                <a:gd name="T7" fmla="*/ 13584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4" name="Freeform 35">
              <a:extLst>
                <a:ext uri="{FF2B5EF4-FFF2-40B4-BE49-F238E27FC236}">
                  <a16:creationId xmlns:a16="http://schemas.microsoft.com/office/drawing/2014/main" id="{FF5037D9-7EF1-97F7-2FC1-9E33F555C186}"/>
                </a:ext>
              </a:extLst>
            </p:cNvPr>
            <p:cNvSpPr>
              <a:spLocks/>
            </p:cNvSpPr>
            <p:nvPr/>
          </p:nvSpPr>
          <p:spPr bwMode="auto">
            <a:xfrm>
              <a:off x="1046133" y="6600370"/>
              <a:ext cx="120709"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5" name="Freeform 36">
              <a:extLst>
                <a:ext uri="{FF2B5EF4-FFF2-40B4-BE49-F238E27FC236}">
                  <a16:creationId xmlns:a16="http://schemas.microsoft.com/office/drawing/2014/main" id="{B3123CC8-9461-91F5-C23B-A62F9AB52471}"/>
                </a:ext>
              </a:extLst>
            </p:cNvPr>
            <p:cNvSpPr>
              <a:spLocks/>
            </p:cNvSpPr>
            <p:nvPr/>
          </p:nvSpPr>
          <p:spPr bwMode="auto">
            <a:xfrm>
              <a:off x="946501" y="5897201"/>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6" name="Freeform 37">
              <a:extLst>
                <a:ext uri="{FF2B5EF4-FFF2-40B4-BE49-F238E27FC236}">
                  <a16:creationId xmlns:a16="http://schemas.microsoft.com/office/drawing/2014/main" id="{409CD2DF-CCF1-B14A-FF72-4482BD0D73D0}"/>
                </a:ext>
              </a:extLst>
            </p:cNvPr>
            <p:cNvSpPr>
              <a:spLocks/>
            </p:cNvSpPr>
            <p:nvPr/>
          </p:nvSpPr>
          <p:spPr bwMode="auto">
            <a:xfrm>
              <a:off x="946501" y="5772661"/>
              <a:ext cx="38321" cy="228005"/>
            </a:xfrm>
            <a:custGeom>
              <a:avLst/>
              <a:gdLst>
                <a:gd name="T0" fmla="*/ 19161 w 21600"/>
                <a:gd name="T1" fmla="*/ 114003 h 21600"/>
                <a:gd name="T2" fmla="*/ 19161 w 21600"/>
                <a:gd name="T3" fmla="*/ 114003 h 21600"/>
                <a:gd name="T4" fmla="*/ 19161 w 21600"/>
                <a:gd name="T5" fmla="*/ 114003 h 21600"/>
                <a:gd name="T6" fmla="*/ 19161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 name="Freeform 38">
              <a:extLst>
                <a:ext uri="{FF2B5EF4-FFF2-40B4-BE49-F238E27FC236}">
                  <a16:creationId xmlns:a16="http://schemas.microsoft.com/office/drawing/2014/main" id="{F4A46CB4-3010-F326-6B63-A3C98A9397C2}"/>
                </a:ext>
              </a:extLst>
            </p:cNvPr>
            <p:cNvSpPr>
              <a:spLocks/>
            </p:cNvSpPr>
            <p:nvPr/>
          </p:nvSpPr>
          <p:spPr bwMode="auto">
            <a:xfrm>
              <a:off x="979074" y="6322552"/>
              <a:ext cx="210760" cy="530732"/>
            </a:xfrm>
            <a:custGeom>
              <a:avLst/>
              <a:gdLst>
                <a:gd name="T0" fmla="*/ 105380 w 21600"/>
                <a:gd name="T1" fmla="*/ 265366 h 21600"/>
                <a:gd name="T2" fmla="*/ 105380 w 21600"/>
                <a:gd name="T3" fmla="*/ 265366 h 21600"/>
                <a:gd name="T4" fmla="*/ 105380 w 21600"/>
                <a:gd name="T5" fmla="*/ 265366 h 21600"/>
                <a:gd name="T6" fmla="*/ 105380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28" name="Rectangle 6">
            <a:extLst>
              <a:ext uri="{FF2B5EF4-FFF2-40B4-BE49-F238E27FC236}">
                <a16:creationId xmlns:a16="http://schemas.microsoft.com/office/drawing/2014/main" id="{F1549DA1-62A3-22FC-8721-E8ADC750F767}"/>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29" name="Freeform 11">
            <a:extLst>
              <a:ext uri="{FF2B5EF4-FFF2-40B4-BE49-F238E27FC236}">
                <a16:creationId xmlns:a16="http://schemas.microsoft.com/office/drawing/2014/main" id="{3D355B28-621D-9F6B-4F0C-19D116B0F378}"/>
              </a:ext>
            </a:extLst>
          </p:cNvPr>
          <p:cNvSpPr>
            <a:spLocks/>
          </p:cNvSpPr>
          <p:nvPr/>
        </p:nvSpPr>
        <p:spPr bwMode="auto">
          <a:xfrm flipV="1">
            <a:off x="-4763" y="317817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231" name="Title Text"/>
          <p:cNvSpPr txBox="1">
            <a:spLocks noGrp="1"/>
          </p:cNvSpPr>
          <p:nvPr>
            <p:ph type="title"/>
          </p:nvPr>
        </p:nvSpPr>
        <p:spPr>
          <a:xfrm>
            <a:off x="2589211" y="609600"/>
            <a:ext cx="8915401" cy="3117040"/>
          </a:xfrm>
          <a:prstGeom prst="rect">
            <a:avLst/>
          </a:prstGeom>
        </p:spPr>
        <p:txBody>
          <a:bodyPr anchor="ctr"/>
          <a:lstStyle>
            <a:lvl1pPr>
              <a:defRPr sz="4800"/>
            </a:lvl1pPr>
          </a:lstStyle>
          <a:p>
            <a:r>
              <a:t>Title Text</a:t>
            </a:r>
          </a:p>
        </p:txBody>
      </p:sp>
      <p:sp>
        <p:nvSpPr>
          <p:cNvPr id="232" name="Body Level One…"/>
          <p:cNvSpPr txBox="1">
            <a:spLocks noGrp="1"/>
          </p:cNvSpPr>
          <p:nvPr>
            <p:ph type="body" sz="quarter" idx="1"/>
          </p:nvPr>
        </p:nvSpPr>
        <p:spPr>
          <a:xfrm>
            <a:off x="2589211" y="4354045"/>
            <a:ext cx="8915401" cy="1555865"/>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30" name="Slide Number">
            <a:extLst>
              <a:ext uri="{FF2B5EF4-FFF2-40B4-BE49-F238E27FC236}">
                <a16:creationId xmlns:a16="http://schemas.microsoft.com/office/drawing/2014/main" id="{DCEFB847-020C-354B-D91A-58FDBB1DE0FB}"/>
              </a:ext>
            </a:extLst>
          </p:cNvPr>
          <p:cNvSpPr txBox="1">
            <a:spLocks noGrp="1" noChangeArrowheads="1"/>
          </p:cNvSpPr>
          <p:nvPr>
            <p:ph type="sldNum" sz="quarter" idx="10"/>
          </p:nvPr>
        </p:nvSpPr>
        <p:spPr>
          <a:xfrm>
            <a:off x="925513" y="3228975"/>
            <a:ext cx="385762" cy="395288"/>
          </a:xfrm>
        </p:spPr>
        <p:txBody>
          <a:bodyPr/>
          <a:lstStyle>
            <a:lvl1pPr>
              <a:defRPr/>
            </a:lvl1pPr>
          </a:lstStyle>
          <a:p>
            <a:fld id="{66F80C8E-A53A-4D45-8994-256DA6C0375B}" type="slidenum">
              <a:rPr lang="en-US" altLang="en-US"/>
              <a:pPr/>
              <a:t>‹#›</a:t>
            </a:fld>
            <a:endParaRPr lang="en-US" altLang="en-US"/>
          </a:p>
        </p:txBody>
      </p:sp>
    </p:spTree>
    <p:extLst>
      <p:ext uri="{BB962C8B-B14F-4D97-AF65-F5344CB8AC3E}">
        <p14:creationId xmlns:p14="http://schemas.microsoft.com/office/powerpoint/2010/main" val="84266672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81722AAD-516C-26D7-0FF3-3D95E3A099AC}"/>
              </a:ext>
            </a:extLst>
          </p:cNvPr>
          <p:cNvGrpSpPr>
            <a:grpSpLocks/>
          </p:cNvGrpSpPr>
          <p:nvPr/>
        </p:nvGrpSpPr>
        <p:grpSpPr bwMode="auto">
          <a:xfrm>
            <a:off x="0" y="228600"/>
            <a:ext cx="2851150" cy="6638925"/>
            <a:chOff x="0" y="0"/>
            <a:chExt cx="2851516" cy="6638628"/>
          </a:xfrm>
        </p:grpSpPr>
        <p:sp>
          <p:nvSpPr>
            <p:cNvPr id="3" name="Freeform 11">
              <a:extLst>
                <a:ext uri="{FF2B5EF4-FFF2-40B4-BE49-F238E27FC236}">
                  <a16:creationId xmlns:a16="http://schemas.microsoft.com/office/drawing/2014/main" id="{5C336CDD-A2C2-048B-C123-D817C04D5803}"/>
                </a:ext>
              </a:extLst>
            </p:cNvPr>
            <p:cNvSpPr>
              <a:spLocks/>
            </p:cNvSpPr>
            <p:nvPr/>
          </p:nvSpPr>
          <p:spPr bwMode="auto">
            <a:xfrm>
              <a:off x="-1" y="2346443"/>
              <a:ext cx="100643" cy="626217"/>
            </a:xfrm>
            <a:custGeom>
              <a:avLst/>
              <a:gdLst>
                <a:gd name="T0" fmla="*/ 50322 w 21600"/>
                <a:gd name="T1" fmla="*/ 313109 h 21600"/>
                <a:gd name="T2" fmla="*/ 50322 w 21600"/>
                <a:gd name="T3" fmla="*/ 313109 h 21600"/>
                <a:gd name="T4" fmla="*/ 50322 w 21600"/>
                <a:gd name="T5" fmla="*/ 313109 h 21600"/>
                <a:gd name="T6" fmla="*/ 50322 w 21600"/>
                <a:gd name="T7" fmla="*/ 3131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4" name="Freeform 12">
              <a:extLst>
                <a:ext uri="{FF2B5EF4-FFF2-40B4-BE49-F238E27FC236}">
                  <a16:creationId xmlns:a16="http://schemas.microsoft.com/office/drawing/2014/main" id="{3FC9DD9C-8A28-88FB-B9B6-9E7834D11165}"/>
                </a:ext>
              </a:extLst>
            </p:cNvPr>
            <p:cNvSpPr>
              <a:spLocks/>
            </p:cNvSpPr>
            <p:nvPr/>
          </p:nvSpPr>
          <p:spPr bwMode="auto">
            <a:xfrm>
              <a:off x="128598" y="2927929"/>
              <a:ext cx="646718" cy="2322216"/>
            </a:xfrm>
            <a:custGeom>
              <a:avLst/>
              <a:gdLst>
                <a:gd name="T0" fmla="*/ 323359 w 21600"/>
                <a:gd name="T1" fmla="*/ 1161108 h 21600"/>
                <a:gd name="T2" fmla="*/ 323359 w 21600"/>
                <a:gd name="T3" fmla="*/ 1161108 h 21600"/>
                <a:gd name="T4" fmla="*/ 323359 w 21600"/>
                <a:gd name="T5" fmla="*/ 1161108 h 21600"/>
                <a:gd name="T6" fmla="*/ 323359 w 21600"/>
                <a:gd name="T7" fmla="*/ 1161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5" name="Freeform 13">
              <a:extLst>
                <a:ext uri="{FF2B5EF4-FFF2-40B4-BE49-F238E27FC236}">
                  <a16:creationId xmlns:a16="http://schemas.microsoft.com/office/drawing/2014/main" id="{E267B888-89E9-42FA-1E64-51E72DFC73AA}"/>
                </a:ext>
              </a:extLst>
            </p:cNvPr>
            <p:cNvSpPr>
              <a:spLocks/>
            </p:cNvSpPr>
            <p:nvPr/>
          </p:nvSpPr>
          <p:spPr bwMode="auto">
            <a:xfrm>
              <a:off x="806998" y="5218460"/>
              <a:ext cx="609443"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6" name="Freeform 14">
              <a:extLst>
                <a:ext uri="{FF2B5EF4-FFF2-40B4-BE49-F238E27FC236}">
                  <a16:creationId xmlns:a16="http://schemas.microsoft.com/office/drawing/2014/main" id="{A3046B51-AA3A-9012-26F2-C18412F50EF9}"/>
                </a:ext>
              </a:extLst>
            </p:cNvPr>
            <p:cNvSpPr>
              <a:spLocks/>
            </p:cNvSpPr>
            <p:nvPr/>
          </p:nvSpPr>
          <p:spPr bwMode="auto">
            <a:xfrm>
              <a:off x="959824" y="6275199"/>
              <a:ext cx="171465" cy="363430"/>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7" name="Freeform 15">
              <a:extLst>
                <a:ext uri="{FF2B5EF4-FFF2-40B4-BE49-F238E27FC236}">
                  <a16:creationId xmlns:a16="http://schemas.microsoft.com/office/drawing/2014/main" id="{FD4BAA3D-1AEC-CEE5-EE21-E40EE371415C}"/>
                </a:ext>
              </a:extLst>
            </p:cNvPr>
            <p:cNvSpPr>
              <a:spLocks/>
            </p:cNvSpPr>
            <p:nvPr/>
          </p:nvSpPr>
          <p:spPr bwMode="auto">
            <a:xfrm>
              <a:off x="100641" y="2972659"/>
              <a:ext cx="821909" cy="3328633"/>
            </a:xfrm>
            <a:custGeom>
              <a:avLst/>
              <a:gdLst>
                <a:gd name="T0" fmla="*/ 410955 w 21600"/>
                <a:gd name="T1" fmla="*/ 1664317 h 21600"/>
                <a:gd name="T2" fmla="*/ 410955 w 21600"/>
                <a:gd name="T3" fmla="*/ 1664317 h 21600"/>
                <a:gd name="T4" fmla="*/ 410955 w 21600"/>
                <a:gd name="T5" fmla="*/ 1664317 h 21600"/>
                <a:gd name="T6" fmla="*/ 410955 w 21600"/>
                <a:gd name="T7" fmla="*/ 1664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8" name="Freeform 16">
              <a:extLst>
                <a:ext uri="{FF2B5EF4-FFF2-40B4-BE49-F238E27FC236}">
                  <a16:creationId xmlns:a16="http://schemas.microsoft.com/office/drawing/2014/main" id="{9243DFCB-E758-0170-48D7-25701E55FD40}"/>
                </a:ext>
              </a:extLst>
            </p:cNvPr>
            <p:cNvSpPr>
              <a:spLocks/>
            </p:cNvSpPr>
            <p:nvPr/>
          </p:nvSpPr>
          <p:spPr bwMode="auto">
            <a:xfrm>
              <a:off x="26126" y="0"/>
              <a:ext cx="102473" cy="2927930"/>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9" name="Freeform 17">
              <a:extLst>
                <a:ext uri="{FF2B5EF4-FFF2-40B4-BE49-F238E27FC236}">
                  <a16:creationId xmlns:a16="http://schemas.microsoft.com/office/drawing/2014/main" id="{33D0C816-0D95-C51E-CEEC-E0F80324CD5A}"/>
                </a:ext>
              </a:extLst>
            </p:cNvPr>
            <p:cNvSpPr>
              <a:spLocks/>
            </p:cNvSpPr>
            <p:nvPr/>
          </p:nvSpPr>
          <p:spPr bwMode="auto">
            <a:xfrm>
              <a:off x="78276" y="2715463"/>
              <a:ext cx="78278" cy="493892"/>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 name="Freeform 18">
              <a:extLst>
                <a:ext uri="{FF2B5EF4-FFF2-40B4-BE49-F238E27FC236}">
                  <a16:creationId xmlns:a16="http://schemas.microsoft.com/office/drawing/2014/main" id="{7304F7F0-7F5B-DF38-CB32-6F3B8F0FF95C}"/>
                </a:ext>
              </a:extLst>
            </p:cNvPr>
            <p:cNvSpPr>
              <a:spLocks/>
            </p:cNvSpPr>
            <p:nvPr/>
          </p:nvSpPr>
          <p:spPr bwMode="auto">
            <a:xfrm>
              <a:off x="769723" y="5250144"/>
              <a:ext cx="190102" cy="1025055"/>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 name="Freeform 19">
              <a:extLst>
                <a:ext uri="{FF2B5EF4-FFF2-40B4-BE49-F238E27FC236}">
                  <a16:creationId xmlns:a16="http://schemas.microsoft.com/office/drawing/2014/main" id="{15837B4B-1C2B-2B21-FBD6-0977C9BCB32C}"/>
                </a:ext>
              </a:extLst>
            </p:cNvPr>
            <p:cNvSpPr>
              <a:spLocks/>
            </p:cNvSpPr>
            <p:nvPr/>
          </p:nvSpPr>
          <p:spPr bwMode="auto">
            <a:xfrm>
              <a:off x="775314" y="1170426"/>
              <a:ext cx="2076203" cy="4048035"/>
            </a:xfrm>
            <a:custGeom>
              <a:avLst/>
              <a:gdLst>
                <a:gd name="T0" fmla="*/ 1038102 w 21600"/>
                <a:gd name="T1" fmla="*/ 2024018 h 21600"/>
                <a:gd name="T2" fmla="*/ 1038102 w 21600"/>
                <a:gd name="T3" fmla="*/ 2024018 h 21600"/>
                <a:gd name="T4" fmla="*/ 1038102 w 21600"/>
                <a:gd name="T5" fmla="*/ 2024018 h 21600"/>
                <a:gd name="T6" fmla="*/ 1038102 w 21600"/>
                <a:gd name="T7" fmla="*/ 20240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2" name="Freeform 20">
              <a:extLst>
                <a:ext uri="{FF2B5EF4-FFF2-40B4-BE49-F238E27FC236}">
                  <a16:creationId xmlns:a16="http://schemas.microsoft.com/office/drawing/2014/main" id="{B873EA23-E7D6-2113-175B-4678B91C302C}"/>
                </a:ext>
              </a:extLst>
            </p:cNvPr>
            <p:cNvSpPr>
              <a:spLocks/>
            </p:cNvSpPr>
            <p:nvPr/>
          </p:nvSpPr>
          <p:spPr bwMode="auto">
            <a:xfrm>
              <a:off x="922549" y="6301291"/>
              <a:ext cx="162147" cy="337338"/>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3" name="Freeform 21">
              <a:extLst>
                <a:ext uri="{FF2B5EF4-FFF2-40B4-BE49-F238E27FC236}">
                  <a16:creationId xmlns:a16="http://schemas.microsoft.com/office/drawing/2014/main" id="{82F02764-C774-A871-D68B-5410BE89A52D}"/>
                </a:ext>
              </a:extLst>
            </p:cNvPr>
            <p:cNvSpPr>
              <a:spLocks/>
            </p:cNvSpPr>
            <p:nvPr/>
          </p:nvSpPr>
          <p:spPr bwMode="auto">
            <a:xfrm>
              <a:off x="769723" y="5130865"/>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 name="Freeform 22">
              <a:extLst>
                <a:ext uri="{FF2B5EF4-FFF2-40B4-BE49-F238E27FC236}">
                  <a16:creationId xmlns:a16="http://schemas.microsoft.com/office/drawing/2014/main" id="{E7668027-556E-E6B2-2276-C240DB81698F}"/>
                </a:ext>
              </a:extLst>
            </p:cNvPr>
            <p:cNvSpPr>
              <a:spLocks/>
            </p:cNvSpPr>
            <p:nvPr/>
          </p:nvSpPr>
          <p:spPr bwMode="auto">
            <a:xfrm>
              <a:off x="849863" y="6016138"/>
              <a:ext cx="238559" cy="622489"/>
            </a:xfrm>
            <a:custGeom>
              <a:avLst/>
              <a:gdLst>
                <a:gd name="T0" fmla="*/ 119280 w 21600"/>
                <a:gd name="T1" fmla="*/ 311245 h 21600"/>
                <a:gd name="T2" fmla="*/ 119280 w 21600"/>
                <a:gd name="T3" fmla="*/ 311245 h 21600"/>
                <a:gd name="T4" fmla="*/ 119280 w 21600"/>
                <a:gd name="T5" fmla="*/ 311245 h 21600"/>
                <a:gd name="T6" fmla="*/ 119280 w 21600"/>
                <a:gd name="T7" fmla="*/ 3112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5" name="Group 9">
            <a:extLst>
              <a:ext uri="{FF2B5EF4-FFF2-40B4-BE49-F238E27FC236}">
                <a16:creationId xmlns:a16="http://schemas.microsoft.com/office/drawing/2014/main" id="{92ED54C2-508C-ED9B-5A79-35C71C45D93E}"/>
              </a:ext>
            </a:extLst>
          </p:cNvPr>
          <p:cNvGrpSpPr>
            <a:grpSpLocks/>
          </p:cNvGrpSpPr>
          <p:nvPr/>
        </p:nvGrpSpPr>
        <p:grpSpPr bwMode="auto">
          <a:xfrm>
            <a:off x="26988" y="0"/>
            <a:ext cx="2357437" cy="6853238"/>
            <a:chOff x="0" y="0"/>
            <a:chExt cx="2356673" cy="6853283"/>
          </a:xfrm>
        </p:grpSpPr>
        <p:sp>
          <p:nvSpPr>
            <p:cNvPr id="16" name="Freeform 27">
              <a:extLst>
                <a:ext uri="{FF2B5EF4-FFF2-40B4-BE49-F238E27FC236}">
                  <a16:creationId xmlns:a16="http://schemas.microsoft.com/office/drawing/2014/main" id="{494318B6-B73C-67CD-BBF5-38B78DD56645}"/>
                </a:ext>
              </a:extLst>
            </p:cNvPr>
            <p:cNvSpPr>
              <a:spLocks/>
            </p:cNvSpPr>
            <p:nvPr/>
          </p:nvSpPr>
          <p:spPr bwMode="auto">
            <a:xfrm>
              <a:off x="0" y="-1"/>
              <a:ext cx="494327"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 name="Freeform 28">
              <a:extLst>
                <a:ext uri="{FF2B5EF4-FFF2-40B4-BE49-F238E27FC236}">
                  <a16:creationId xmlns:a16="http://schemas.microsoft.com/office/drawing/2014/main" id="{F78CBC04-B714-4050-16EA-E3BE4621DE4B}"/>
                </a:ext>
              </a:extLst>
            </p:cNvPr>
            <p:cNvSpPr>
              <a:spLocks/>
            </p:cNvSpPr>
            <p:nvPr/>
          </p:nvSpPr>
          <p:spPr bwMode="auto">
            <a:xfrm>
              <a:off x="523067" y="4316505"/>
              <a:ext cx="423436" cy="1580697"/>
            </a:xfrm>
            <a:custGeom>
              <a:avLst/>
              <a:gdLst>
                <a:gd name="T0" fmla="*/ 211718 w 21600"/>
                <a:gd name="T1" fmla="*/ 790349 h 21600"/>
                <a:gd name="T2" fmla="*/ 211718 w 21600"/>
                <a:gd name="T3" fmla="*/ 790349 h 21600"/>
                <a:gd name="T4" fmla="*/ 211718 w 21600"/>
                <a:gd name="T5" fmla="*/ 790349 h 21600"/>
                <a:gd name="T6" fmla="*/ 211718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 name="Freeform 29">
              <a:extLst>
                <a:ext uri="{FF2B5EF4-FFF2-40B4-BE49-F238E27FC236}">
                  <a16:creationId xmlns:a16="http://schemas.microsoft.com/office/drawing/2014/main" id="{AFD90CB8-BCF6-6FA2-423F-9F08C06D3E57}"/>
                </a:ext>
              </a:extLst>
            </p:cNvPr>
            <p:cNvSpPr>
              <a:spLocks/>
            </p:cNvSpPr>
            <p:nvPr/>
          </p:nvSpPr>
          <p:spPr bwMode="auto">
            <a:xfrm>
              <a:off x="979074" y="5862713"/>
              <a:ext cx="431100" cy="990571"/>
            </a:xfrm>
            <a:custGeom>
              <a:avLst/>
              <a:gdLst>
                <a:gd name="T0" fmla="*/ 215550 w 21600"/>
                <a:gd name="T1" fmla="*/ 495286 h 21600"/>
                <a:gd name="T2" fmla="*/ 215550 w 21600"/>
                <a:gd name="T3" fmla="*/ 495286 h 21600"/>
                <a:gd name="T4" fmla="*/ 215550 w 21600"/>
                <a:gd name="T5" fmla="*/ 495286 h 21600"/>
                <a:gd name="T6" fmla="*/ 215550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9" name="Freeform 30">
              <a:extLst>
                <a:ext uri="{FF2B5EF4-FFF2-40B4-BE49-F238E27FC236}">
                  <a16:creationId xmlns:a16="http://schemas.microsoft.com/office/drawing/2014/main" id="{48BA4436-FFEB-4027-03F2-1866016D6898}"/>
                </a:ext>
              </a:extLst>
            </p:cNvPr>
            <p:cNvSpPr>
              <a:spLocks/>
            </p:cNvSpPr>
            <p:nvPr/>
          </p:nvSpPr>
          <p:spPr bwMode="auto">
            <a:xfrm>
              <a:off x="494326" y="4364406"/>
              <a:ext cx="551808" cy="2235966"/>
            </a:xfrm>
            <a:custGeom>
              <a:avLst/>
              <a:gdLst>
                <a:gd name="T0" fmla="*/ 275904 w 21600"/>
                <a:gd name="T1" fmla="*/ 1117983 h 21600"/>
                <a:gd name="T2" fmla="*/ 275904 w 21600"/>
                <a:gd name="T3" fmla="*/ 1117983 h 21600"/>
                <a:gd name="T4" fmla="*/ 275904 w 21600"/>
                <a:gd name="T5" fmla="*/ 1117983 h 21600"/>
                <a:gd name="T6" fmla="*/ 275904 w 21600"/>
                <a:gd name="T7" fmla="*/ 111798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0" name="Freeform 31">
              <a:extLst>
                <a:ext uri="{FF2B5EF4-FFF2-40B4-BE49-F238E27FC236}">
                  <a16:creationId xmlns:a16="http://schemas.microsoft.com/office/drawing/2014/main" id="{55CAF11F-D255-A23A-6FC6-DF389B27A1EA}"/>
                </a:ext>
              </a:extLst>
            </p:cNvPr>
            <p:cNvSpPr>
              <a:spLocks/>
            </p:cNvSpPr>
            <p:nvPr/>
          </p:nvSpPr>
          <p:spPr bwMode="auto">
            <a:xfrm>
              <a:off x="444311" y="1289235"/>
              <a:ext cx="170725" cy="3027271"/>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1" name="Freeform 32">
              <a:extLst>
                <a:ext uri="{FF2B5EF4-FFF2-40B4-BE49-F238E27FC236}">
                  <a16:creationId xmlns:a16="http://schemas.microsoft.com/office/drawing/2014/main" id="{16EFB4EF-F222-D409-EB69-6DE2F7AC4847}"/>
                </a:ext>
              </a:extLst>
            </p:cNvPr>
            <p:cNvSpPr>
              <a:spLocks/>
            </p:cNvSpPr>
            <p:nvPr/>
          </p:nvSpPr>
          <p:spPr bwMode="auto">
            <a:xfrm>
              <a:off x="1084453" y="6571631"/>
              <a:ext cx="134120" cy="281653"/>
            </a:xfrm>
            <a:custGeom>
              <a:avLst/>
              <a:gdLst>
                <a:gd name="T0" fmla="*/ 67060 w 21600"/>
                <a:gd name="T1" fmla="*/ 140827 h 21600"/>
                <a:gd name="T2" fmla="*/ 67060 w 21600"/>
                <a:gd name="T3" fmla="*/ 140827 h 21600"/>
                <a:gd name="T4" fmla="*/ 67060 w 21600"/>
                <a:gd name="T5" fmla="*/ 140827 h 21600"/>
                <a:gd name="T6" fmla="*/ 67060 w 21600"/>
                <a:gd name="T7" fmla="*/ 14082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2" name="Freeform 33">
              <a:extLst>
                <a:ext uri="{FF2B5EF4-FFF2-40B4-BE49-F238E27FC236}">
                  <a16:creationId xmlns:a16="http://schemas.microsoft.com/office/drawing/2014/main" id="{A6204FAE-0295-F648-6AF8-ADC192CD2017}"/>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3" name="Freeform 34">
              <a:extLst>
                <a:ext uri="{FF2B5EF4-FFF2-40B4-BE49-F238E27FC236}">
                  <a16:creationId xmlns:a16="http://schemas.microsoft.com/office/drawing/2014/main" id="{BA3A04CF-9448-120C-DAEE-73B1A01CF4F2}"/>
                </a:ext>
              </a:extLst>
            </p:cNvPr>
            <p:cNvSpPr>
              <a:spLocks/>
            </p:cNvSpPr>
            <p:nvPr/>
          </p:nvSpPr>
          <p:spPr bwMode="auto">
            <a:xfrm>
              <a:off x="946501" y="3145834"/>
              <a:ext cx="1410173" cy="2716880"/>
            </a:xfrm>
            <a:custGeom>
              <a:avLst/>
              <a:gdLst>
                <a:gd name="T0" fmla="*/ 705087 w 21600"/>
                <a:gd name="T1" fmla="*/ 1358440 h 21600"/>
                <a:gd name="T2" fmla="*/ 705087 w 21600"/>
                <a:gd name="T3" fmla="*/ 1358440 h 21600"/>
                <a:gd name="T4" fmla="*/ 705087 w 21600"/>
                <a:gd name="T5" fmla="*/ 1358440 h 21600"/>
                <a:gd name="T6" fmla="*/ 705087 w 21600"/>
                <a:gd name="T7" fmla="*/ 13584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4" name="Freeform 35">
              <a:extLst>
                <a:ext uri="{FF2B5EF4-FFF2-40B4-BE49-F238E27FC236}">
                  <a16:creationId xmlns:a16="http://schemas.microsoft.com/office/drawing/2014/main" id="{954C1B8E-FDF5-8416-950B-7BA3E5A9F05C}"/>
                </a:ext>
              </a:extLst>
            </p:cNvPr>
            <p:cNvSpPr>
              <a:spLocks/>
            </p:cNvSpPr>
            <p:nvPr/>
          </p:nvSpPr>
          <p:spPr bwMode="auto">
            <a:xfrm>
              <a:off x="1046133" y="6600370"/>
              <a:ext cx="120709"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5" name="Freeform 36">
              <a:extLst>
                <a:ext uri="{FF2B5EF4-FFF2-40B4-BE49-F238E27FC236}">
                  <a16:creationId xmlns:a16="http://schemas.microsoft.com/office/drawing/2014/main" id="{E9DD13B6-10E2-AD2A-3AF1-380D3703E927}"/>
                </a:ext>
              </a:extLst>
            </p:cNvPr>
            <p:cNvSpPr>
              <a:spLocks/>
            </p:cNvSpPr>
            <p:nvPr/>
          </p:nvSpPr>
          <p:spPr bwMode="auto">
            <a:xfrm>
              <a:off x="946501" y="5897201"/>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6" name="Freeform 37">
              <a:extLst>
                <a:ext uri="{FF2B5EF4-FFF2-40B4-BE49-F238E27FC236}">
                  <a16:creationId xmlns:a16="http://schemas.microsoft.com/office/drawing/2014/main" id="{4574CD9C-5A08-91E6-4EDA-ACB18321F554}"/>
                </a:ext>
              </a:extLst>
            </p:cNvPr>
            <p:cNvSpPr>
              <a:spLocks/>
            </p:cNvSpPr>
            <p:nvPr/>
          </p:nvSpPr>
          <p:spPr bwMode="auto">
            <a:xfrm>
              <a:off x="946501" y="5772661"/>
              <a:ext cx="38321" cy="228005"/>
            </a:xfrm>
            <a:custGeom>
              <a:avLst/>
              <a:gdLst>
                <a:gd name="T0" fmla="*/ 19161 w 21600"/>
                <a:gd name="T1" fmla="*/ 114003 h 21600"/>
                <a:gd name="T2" fmla="*/ 19161 w 21600"/>
                <a:gd name="T3" fmla="*/ 114003 h 21600"/>
                <a:gd name="T4" fmla="*/ 19161 w 21600"/>
                <a:gd name="T5" fmla="*/ 114003 h 21600"/>
                <a:gd name="T6" fmla="*/ 19161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 name="Freeform 38">
              <a:extLst>
                <a:ext uri="{FF2B5EF4-FFF2-40B4-BE49-F238E27FC236}">
                  <a16:creationId xmlns:a16="http://schemas.microsoft.com/office/drawing/2014/main" id="{5DA27B34-B9C3-EE6E-8CAB-8819B4EE7D3C}"/>
                </a:ext>
              </a:extLst>
            </p:cNvPr>
            <p:cNvSpPr>
              <a:spLocks/>
            </p:cNvSpPr>
            <p:nvPr/>
          </p:nvSpPr>
          <p:spPr bwMode="auto">
            <a:xfrm>
              <a:off x="979074" y="6322552"/>
              <a:ext cx="210760" cy="530732"/>
            </a:xfrm>
            <a:custGeom>
              <a:avLst/>
              <a:gdLst>
                <a:gd name="T0" fmla="*/ 105380 w 21600"/>
                <a:gd name="T1" fmla="*/ 265366 h 21600"/>
                <a:gd name="T2" fmla="*/ 105380 w 21600"/>
                <a:gd name="T3" fmla="*/ 265366 h 21600"/>
                <a:gd name="T4" fmla="*/ 105380 w 21600"/>
                <a:gd name="T5" fmla="*/ 265366 h 21600"/>
                <a:gd name="T6" fmla="*/ 105380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28" name="Rectangle 6">
            <a:extLst>
              <a:ext uri="{FF2B5EF4-FFF2-40B4-BE49-F238E27FC236}">
                <a16:creationId xmlns:a16="http://schemas.microsoft.com/office/drawing/2014/main" id="{DB0F30CF-06FD-F4E2-372B-7FDEDDD814E9}"/>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29" name="Freeform 11">
            <a:extLst>
              <a:ext uri="{FF2B5EF4-FFF2-40B4-BE49-F238E27FC236}">
                <a16:creationId xmlns:a16="http://schemas.microsoft.com/office/drawing/2014/main" id="{42E1A8E9-3AF3-0A05-B5CE-5E0673482C49}"/>
              </a:ext>
            </a:extLst>
          </p:cNvPr>
          <p:cNvSpPr>
            <a:spLocks/>
          </p:cNvSpPr>
          <p:nvPr/>
        </p:nvSpPr>
        <p:spPr bwMode="auto">
          <a:xfrm flipV="1">
            <a:off x="-4763" y="317817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30" name="TextBox 13">
            <a:extLst>
              <a:ext uri="{FF2B5EF4-FFF2-40B4-BE49-F238E27FC236}">
                <a16:creationId xmlns:a16="http://schemas.microsoft.com/office/drawing/2014/main" id="{22644277-EAE4-D68A-1D4A-4D245B6EE89C}"/>
              </a:ext>
            </a:extLst>
          </p:cNvPr>
          <p:cNvSpPr txBox="1">
            <a:spLocks noChangeArrowheads="1"/>
          </p:cNvSpPr>
          <p:nvPr/>
        </p:nvSpPr>
        <p:spPr bwMode="auto">
          <a:xfrm>
            <a:off x="2513013" y="327025"/>
            <a:ext cx="519112"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nchor="ctr">
            <a:spAutoFit/>
          </a:bodyPr>
          <a:lstStyle/>
          <a:p>
            <a:pPr eaLnBrk="1"/>
            <a:r>
              <a:rPr lang="en-US" altLang="en-US" sz="8000">
                <a:solidFill>
                  <a:schemeClr val="accent1"/>
                </a:solidFill>
              </a:rPr>
              <a:t>“</a:t>
            </a:r>
          </a:p>
        </p:txBody>
      </p:sp>
      <p:sp>
        <p:nvSpPr>
          <p:cNvPr id="31" name="TextBox 14">
            <a:extLst>
              <a:ext uri="{FF2B5EF4-FFF2-40B4-BE49-F238E27FC236}">
                <a16:creationId xmlns:a16="http://schemas.microsoft.com/office/drawing/2014/main" id="{DF11ACE5-94D1-E41F-B5F2-09562D293F3B}"/>
              </a:ext>
            </a:extLst>
          </p:cNvPr>
          <p:cNvSpPr txBox="1">
            <a:spLocks noChangeArrowheads="1"/>
          </p:cNvSpPr>
          <p:nvPr/>
        </p:nvSpPr>
        <p:spPr bwMode="auto">
          <a:xfrm>
            <a:off x="11160125" y="2584450"/>
            <a:ext cx="519113"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nchor="ctr">
            <a:spAutoFit/>
          </a:bodyPr>
          <a:lstStyle/>
          <a:p>
            <a:pPr eaLnBrk="1"/>
            <a:r>
              <a:rPr lang="en-US" altLang="en-US" sz="8000">
                <a:solidFill>
                  <a:schemeClr val="accent1"/>
                </a:solidFill>
              </a:rPr>
              <a:t>”</a:t>
            </a:r>
          </a:p>
        </p:txBody>
      </p:sp>
      <p:sp>
        <p:nvSpPr>
          <p:cNvPr id="268" name="Title Text"/>
          <p:cNvSpPr txBox="1">
            <a:spLocks noGrp="1"/>
          </p:cNvSpPr>
          <p:nvPr>
            <p:ph type="title"/>
          </p:nvPr>
        </p:nvSpPr>
        <p:spPr>
          <a:xfrm>
            <a:off x="2849948" y="609600"/>
            <a:ext cx="8393927" cy="2895600"/>
          </a:xfrm>
          <a:prstGeom prst="rect">
            <a:avLst/>
          </a:prstGeom>
        </p:spPr>
        <p:txBody>
          <a:bodyPr anchor="ctr"/>
          <a:lstStyle>
            <a:lvl1pPr>
              <a:defRPr sz="4800"/>
            </a:lvl1pPr>
          </a:lstStyle>
          <a:p>
            <a:r>
              <a:t>Title Text</a:t>
            </a:r>
          </a:p>
        </p:txBody>
      </p:sp>
      <p:sp>
        <p:nvSpPr>
          <p:cNvPr id="269" name="Body Level One…"/>
          <p:cNvSpPr txBox="1">
            <a:spLocks noGrp="1"/>
          </p:cNvSpPr>
          <p:nvPr>
            <p:ph type="body" sz="quarter" idx="1"/>
          </p:nvPr>
        </p:nvSpPr>
        <p:spPr>
          <a:xfrm>
            <a:off x="3275012" y="3505200"/>
            <a:ext cx="7536555" cy="381000"/>
          </a:xfrm>
          <a:prstGeom prst="rect">
            <a:avLst/>
          </a:prstGeom>
        </p:spPr>
        <p:txBody>
          <a:bodyPr anchor="ctr"/>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270" name="Text Placeholder 2"/>
          <p:cNvSpPr>
            <a:spLocks noGrp="1"/>
          </p:cNvSpPr>
          <p:nvPr>
            <p:ph type="body" sz="quarter" idx="21"/>
          </p:nvPr>
        </p:nvSpPr>
        <p:spPr>
          <a:xfrm>
            <a:off x="2589211" y="4354045"/>
            <a:ext cx="8915400" cy="1555865"/>
          </a:xfrm>
          <a:prstGeom prst="rect">
            <a:avLst/>
          </a:prstGeom>
        </p:spPr>
        <p:txBody>
          <a:bodyPr anchor="ctr"/>
          <a:lstStyle/>
          <a:p>
            <a:endParaRPr/>
          </a:p>
        </p:txBody>
      </p:sp>
      <p:sp>
        <p:nvSpPr>
          <p:cNvPr id="32" name="Slide Number">
            <a:extLst>
              <a:ext uri="{FF2B5EF4-FFF2-40B4-BE49-F238E27FC236}">
                <a16:creationId xmlns:a16="http://schemas.microsoft.com/office/drawing/2014/main" id="{031F06EC-B244-824F-67FB-8EDDD8902C70}"/>
              </a:ext>
            </a:extLst>
          </p:cNvPr>
          <p:cNvSpPr txBox="1">
            <a:spLocks noGrp="1" noChangeArrowheads="1"/>
          </p:cNvSpPr>
          <p:nvPr>
            <p:ph type="sldNum" sz="quarter" idx="22"/>
          </p:nvPr>
        </p:nvSpPr>
        <p:spPr>
          <a:xfrm>
            <a:off x="925513" y="3228975"/>
            <a:ext cx="385762" cy="395288"/>
          </a:xfrm>
        </p:spPr>
        <p:txBody>
          <a:bodyPr/>
          <a:lstStyle>
            <a:lvl1pPr>
              <a:defRPr/>
            </a:lvl1pPr>
          </a:lstStyle>
          <a:p>
            <a:fld id="{0004FBEE-D24A-49D9-B619-9E802CAC9C4A}" type="slidenum">
              <a:rPr lang="en-US" altLang="en-US"/>
              <a:pPr/>
              <a:t>‹#›</a:t>
            </a:fld>
            <a:endParaRPr lang="en-US" altLang="en-US"/>
          </a:p>
        </p:txBody>
      </p:sp>
    </p:spTree>
    <p:extLst>
      <p:ext uri="{BB962C8B-B14F-4D97-AF65-F5344CB8AC3E}">
        <p14:creationId xmlns:p14="http://schemas.microsoft.com/office/powerpoint/2010/main" val="395616000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D9E25F9F-A2C9-A2E8-950C-E296E7A9677E}"/>
              </a:ext>
            </a:extLst>
          </p:cNvPr>
          <p:cNvGrpSpPr>
            <a:grpSpLocks/>
          </p:cNvGrpSpPr>
          <p:nvPr/>
        </p:nvGrpSpPr>
        <p:grpSpPr bwMode="auto">
          <a:xfrm>
            <a:off x="0" y="228600"/>
            <a:ext cx="2851150" cy="6638925"/>
            <a:chOff x="0" y="0"/>
            <a:chExt cx="2851516" cy="6638628"/>
          </a:xfrm>
        </p:grpSpPr>
        <p:sp>
          <p:nvSpPr>
            <p:cNvPr id="3" name="Freeform 11">
              <a:extLst>
                <a:ext uri="{FF2B5EF4-FFF2-40B4-BE49-F238E27FC236}">
                  <a16:creationId xmlns:a16="http://schemas.microsoft.com/office/drawing/2014/main" id="{F827A7AF-D5FA-C7A4-2820-94609665A2EF}"/>
                </a:ext>
              </a:extLst>
            </p:cNvPr>
            <p:cNvSpPr>
              <a:spLocks/>
            </p:cNvSpPr>
            <p:nvPr/>
          </p:nvSpPr>
          <p:spPr bwMode="auto">
            <a:xfrm>
              <a:off x="-1" y="2346443"/>
              <a:ext cx="100643" cy="626217"/>
            </a:xfrm>
            <a:custGeom>
              <a:avLst/>
              <a:gdLst>
                <a:gd name="T0" fmla="*/ 50322 w 21600"/>
                <a:gd name="T1" fmla="*/ 313109 h 21600"/>
                <a:gd name="T2" fmla="*/ 50322 w 21600"/>
                <a:gd name="T3" fmla="*/ 313109 h 21600"/>
                <a:gd name="T4" fmla="*/ 50322 w 21600"/>
                <a:gd name="T5" fmla="*/ 313109 h 21600"/>
                <a:gd name="T6" fmla="*/ 50322 w 21600"/>
                <a:gd name="T7" fmla="*/ 3131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4" name="Freeform 12">
              <a:extLst>
                <a:ext uri="{FF2B5EF4-FFF2-40B4-BE49-F238E27FC236}">
                  <a16:creationId xmlns:a16="http://schemas.microsoft.com/office/drawing/2014/main" id="{BEFD64C9-BC21-D90C-F5BE-D6A30782CFAC}"/>
                </a:ext>
              </a:extLst>
            </p:cNvPr>
            <p:cNvSpPr>
              <a:spLocks/>
            </p:cNvSpPr>
            <p:nvPr/>
          </p:nvSpPr>
          <p:spPr bwMode="auto">
            <a:xfrm>
              <a:off x="128598" y="2927929"/>
              <a:ext cx="646718" cy="2322216"/>
            </a:xfrm>
            <a:custGeom>
              <a:avLst/>
              <a:gdLst>
                <a:gd name="T0" fmla="*/ 323359 w 21600"/>
                <a:gd name="T1" fmla="*/ 1161108 h 21600"/>
                <a:gd name="T2" fmla="*/ 323359 w 21600"/>
                <a:gd name="T3" fmla="*/ 1161108 h 21600"/>
                <a:gd name="T4" fmla="*/ 323359 w 21600"/>
                <a:gd name="T5" fmla="*/ 1161108 h 21600"/>
                <a:gd name="T6" fmla="*/ 323359 w 21600"/>
                <a:gd name="T7" fmla="*/ 1161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5" name="Freeform 13">
              <a:extLst>
                <a:ext uri="{FF2B5EF4-FFF2-40B4-BE49-F238E27FC236}">
                  <a16:creationId xmlns:a16="http://schemas.microsoft.com/office/drawing/2014/main" id="{1E5E8472-74A9-4D44-712B-AD3DEDF17BC8}"/>
                </a:ext>
              </a:extLst>
            </p:cNvPr>
            <p:cNvSpPr>
              <a:spLocks/>
            </p:cNvSpPr>
            <p:nvPr/>
          </p:nvSpPr>
          <p:spPr bwMode="auto">
            <a:xfrm>
              <a:off x="806998" y="5218460"/>
              <a:ext cx="609443"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6" name="Freeform 14">
              <a:extLst>
                <a:ext uri="{FF2B5EF4-FFF2-40B4-BE49-F238E27FC236}">
                  <a16:creationId xmlns:a16="http://schemas.microsoft.com/office/drawing/2014/main" id="{6E7BD3F7-1451-D461-6F6F-A79AC098F943}"/>
                </a:ext>
              </a:extLst>
            </p:cNvPr>
            <p:cNvSpPr>
              <a:spLocks/>
            </p:cNvSpPr>
            <p:nvPr/>
          </p:nvSpPr>
          <p:spPr bwMode="auto">
            <a:xfrm>
              <a:off x="959824" y="6275199"/>
              <a:ext cx="171465" cy="363430"/>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7" name="Freeform 15">
              <a:extLst>
                <a:ext uri="{FF2B5EF4-FFF2-40B4-BE49-F238E27FC236}">
                  <a16:creationId xmlns:a16="http://schemas.microsoft.com/office/drawing/2014/main" id="{2BE4F8F8-D97A-F811-3DEC-36BAFEEE3840}"/>
                </a:ext>
              </a:extLst>
            </p:cNvPr>
            <p:cNvSpPr>
              <a:spLocks/>
            </p:cNvSpPr>
            <p:nvPr/>
          </p:nvSpPr>
          <p:spPr bwMode="auto">
            <a:xfrm>
              <a:off x="100641" y="2972659"/>
              <a:ext cx="821909" cy="3328633"/>
            </a:xfrm>
            <a:custGeom>
              <a:avLst/>
              <a:gdLst>
                <a:gd name="T0" fmla="*/ 410955 w 21600"/>
                <a:gd name="T1" fmla="*/ 1664317 h 21600"/>
                <a:gd name="T2" fmla="*/ 410955 w 21600"/>
                <a:gd name="T3" fmla="*/ 1664317 h 21600"/>
                <a:gd name="T4" fmla="*/ 410955 w 21600"/>
                <a:gd name="T5" fmla="*/ 1664317 h 21600"/>
                <a:gd name="T6" fmla="*/ 410955 w 21600"/>
                <a:gd name="T7" fmla="*/ 1664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8" name="Freeform 16">
              <a:extLst>
                <a:ext uri="{FF2B5EF4-FFF2-40B4-BE49-F238E27FC236}">
                  <a16:creationId xmlns:a16="http://schemas.microsoft.com/office/drawing/2014/main" id="{6793A44A-AF59-E4A5-8916-6851A24289EE}"/>
                </a:ext>
              </a:extLst>
            </p:cNvPr>
            <p:cNvSpPr>
              <a:spLocks/>
            </p:cNvSpPr>
            <p:nvPr/>
          </p:nvSpPr>
          <p:spPr bwMode="auto">
            <a:xfrm>
              <a:off x="26126" y="0"/>
              <a:ext cx="102473" cy="2927930"/>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9" name="Freeform 17">
              <a:extLst>
                <a:ext uri="{FF2B5EF4-FFF2-40B4-BE49-F238E27FC236}">
                  <a16:creationId xmlns:a16="http://schemas.microsoft.com/office/drawing/2014/main" id="{A62FCFEB-E382-E02E-CB4B-0E19135A7919}"/>
                </a:ext>
              </a:extLst>
            </p:cNvPr>
            <p:cNvSpPr>
              <a:spLocks/>
            </p:cNvSpPr>
            <p:nvPr/>
          </p:nvSpPr>
          <p:spPr bwMode="auto">
            <a:xfrm>
              <a:off x="78276" y="2715463"/>
              <a:ext cx="78278" cy="493892"/>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 name="Freeform 18">
              <a:extLst>
                <a:ext uri="{FF2B5EF4-FFF2-40B4-BE49-F238E27FC236}">
                  <a16:creationId xmlns:a16="http://schemas.microsoft.com/office/drawing/2014/main" id="{7AD651CB-2F51-267C-EADE-D02619488E1B}"/>
                </a:ext>
              </a:extLst>
            </p:cNvPr>
            <p:cNvSpPr>
              <a:spLocks/>
            </p:cNvSpPr>
            <p:nvPr/>
          </p:nvSpPr>
          <p:spPr bwMode="auto">
            <a:xfrm>
              <a:off x="769723" y="5250144"/>
              <a:ext cx="190102" cy="1025055"/>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 name="Freeform 19">
              <a:extLst>
                <a:ext uri="{FF2B5EF4-FFF2-40B4-BE49-F238E27FC236}">
                  <a16:creationId xmlns:a16="http://schemas.microsoft.com/office/drawing/2014/main" id="{FB3BC34B-78A7-ED35-0024-DB233CC77B0B}"/>
                </a:ext>
              </a:extLst>
            </p:cNvPr>
            <p:cNvSpPr>
              <a:spLocks/>
            </p:cNvSpPr>
            <p:nvPr/>
          </p:nvSpPr>
          <p:spPr bwMode="auto">
            <a:xfrm>
              <a:off x="775314" y="1170426"/>
              <a:ext cx="2076203" cy="4048035"/>
            </a:xfrm>
            <a:custGeom>
              <a:avLst/>
              <a:gdLst>
                <a:gd name="T0" fmla="*/ 1038102 w 21600"/>
                <a:gd name="T1" fmla="*/ 2024018 h 21600"/>
                <a:gd name="T2" fmla="*/ 1038102 w 21600"/>
                <a:gd name="T3" fmla="*/ 2024018 h 21600"/>
                <a:gd name="T4" fmla="*/ 1038102 w 21600"/>
                <a:gd name="T5" fmla="*/ 2024018 h 21600"/>
                <a:gd name="T6" fmla="*/ 1038102 w 21600"/>
                <a:gd name="T7" fmla="*/ 20240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2" name="Freeform 20">
              <a:extLst>
                <a:ext uri="{FF2B5EF4-FFF2-40B4-BE49-F238E27FC236}">
                  <a16:creationId xmlns:a16="http://schemas.microsoft.com/office/drawing/2014/main" id="{BAA09770-D0E3-95D4-7842-D5A364AFD7B8}"/>
                </a:ext>
              </a:extLst>
            </p:cNvPr>
            <p:cNvSpPr>
              <a:spLocks/>
            </p:cNvSpPr>
            <p:nvPr/>
          </p:nvSpPr>
          <p:spPr bwMode="auto">
            <a:xfrm>
              <a:off x="922549" y="6301291"/>
              <a:ext cx="162147" cy="337338"/>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3" name="Freeform 21">
              <a:extLst>
                <a:ext uri="{FF2B5EF4-FFF2-40B4-BE49-F238E27FC236}">
                  <a16:creationId xmlns:a16="http://schemas.microsoft.com/office/drawing/2014/main" id="{52054996-8FCF-BF3B-3737-CEA590ECBDC6}"/>
                </a:ext>
              </a:extLst>
            </p:cNvPr>
            <p:cNvSpPr>
              <a:spLocks/>
            </p:cNvSpPr>
            <p:nvPr/>
          </p:nvSpPr>
          <p:spPr bwMode="auto">
            <a:xfrm>
              <a:off x="769723" y="5130865"/>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 name="Freeform 22">
              <a:extLst>
                <a:ext uri="{FF2B5EF4-FFF2-40B4-BE49-F238E27FC236}">
                  <a16:creationId xmlns:a16="http://schemas.microsoft.com/office/drawing/2014/main" id="{B07FCA3B-63C6-4439-47F8-7EF684C80BC4}"/>
                </a:ext>
              </a:extLst>
            </p:cNvPr>
            <p:cNvSpPr>
              <a:spLocks/>
            </p:cNvSpPr>
            <p:nvPr/>
          </p:nvSpPr>
          <p:spPr bwMode="auto">
            <a:xfrm>
              <a:off x="849863" y="6016138"/>
              <a:ext cx="238559" cy="622489"/>
            </a:xfrm>
            <a:custGeom>
              <a:avLst/>
              <a:gdLst>
                <a:gd name="T0" fmla="*/ 119280 w 21600"/>
                <a:gd name="T1" fmla="*/ 311245 h 21600"/>
                <a:gd name="T2" fmla="*/ 119280 w 21600"/>
                <a:gd name="T3" fmla="*/ 311245 h 21600"/>
                <a:gd name="T4" fmla="*/ 119280 w 21600"/>
                <a:gd name="T5" fmla="*/ 311245 h 21600"/>
                <a:gd name="T6" fmla="*/ 119280 w 21600"/>
                <a:gd name="T7" fmla="*/ 3112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5" name="Group 9">
            <a:extLst>
              <a:ext uri="{FF2B5EF4-FFF2-40B4-BE49-F238E27FC236}">
                <a16:creationId xmlns:a16="http://schemas.microsoft.com/office/drawing/2014/main" id="{4DF18B4A-EF79-759F-9DD3-C992B62869EA}"/>
              </a:ext>
            </a:extLst>
          </p:cNvPr>
          <p:cNvGrpSpPr>
            <a:grpSpLocks/>
          </p:cNvGrpSpPr>
          <p:nvPr/>
        </p:nvGrpSpPr>
        <p:grpSpPr bwMode="auto">
          <a:xfrm>
            <a:off x="26988" y="0"/>
            <a:ext cx="2357437" cy="6853238"/>
            <a:chOff x="0" y="0"/>
            <a:chExt cx="2356673" cy="6853283"/>
          </a:xfrm>
        </p:grpSpPr>
        <p:sp>
          <p:nvSpPr>
            <p:cNvPr id="16" name="Freeform 27">
              <a:extLst>
                <a:ext uri="{FF2B5EF4-FFF2-40B4-BE49-F238E27FC236}">
                  <a16:creationId xmlns:a16="http://schemas.microsoft.com/office/drawing/2014/main" id="{5005AE00-E1E0-3D69-92F3-68C30AF2C68C}"/>
                </a:ext>
              </a:extLst>
            </p:cNvPr>
            <p:cNvSpPr>
              <a:spLocks/>
            </p:cNvSpPr>
            <p:nvPr/>
          </p:nvSpPr>
          <p:spPr bwMode="auto">
            <a:xfrm>
              <a:off x="0" y="-1"/>
              <a:ext cx="494327"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 name="Freeform 28">
              <a:extLst>
                <a:ext uri="{FF2B5EF4-FFF2-40B4-BE49-F238E27FC236}">
                  <a16:creationId xmlns:a16="http://schemas.microsoft.com/office/drawing/2014/main" id="{3C608C50-396A-2E7A-9FB7-18B1D7C42F09}"/>
                </a:ext>
              </a:extLst>
            </p:cNvPr>
            <p:cNvSpPr>
              <a:spLocks/>
            </p:cNvSpPr>
            <p:nvPr/>
          </p:nvSpPr>
          <p:spPr bwMode="auto">
            <a:xfrm>
              <a:off x="523067" y="4316505"/>
              <a:ext cx="423436" cy="1580697"/>
            </a:xfrm>
            <a:custGeom>
              <a:avLst/>
              <a:gdLst>
                <a:gd name="T0" fmla="*/ 211718 w 21600"/>
                <a:gd name="T1" fmla="*/ 790349 h 21600"/>
                <a:gd name="T2" fmla="*/ 211718 w 21600"/>
                <a:gd name="T3" fmla="*/ 790349 h 21600"/>
                <a:gd name="T4" fmla="*/ 211718 w 21600"/>
                <a:gd name="T5" fmla="*/ 790349 h 21600"/>
                <a:gd name="T6" fmla="*/ 211718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 name="Freeform 29">
              <a:extLst>
                <a:ext uri="{FF2B5EF4-FFF2-40B4-BE49-F238E27FC236}">
                  <a16:creationId xmlns:a16="http://schemas.microsoft.com/office/drawing/2014/main" id="{6C893939-DA44-8E30-3156-7BAAD3612C18}"/>
                </a:ext>
              </a:extLst>
            </p:cNvPr>
            <p:cNvSpPr>
              <a:spLocks/>
            </p:cNvSpPr>
            <p:nvPr/>
          </p:nvSpPr>
          <p:spPr bwMode="auto">
            <a:xfrm>
              <a:off x="979074" y="5862713"/>
              <a:ext cx="431100" cy="990571"/>
            </a:xfrm>
            <a:custGeom>
              <a:avLst/>
              <a:gdLst>
                <a:gd name="T0" fmla="*/ 215550 w 21600"/>
                <a:gd name="T1" fmla="*/ 495286 h 21600"/>
                <a:gd name="T2" fmla="*/ 215550 w 21600"/>
                <a:gd name="T3" fmla="*/ 495286 h 21600"/>
                <a:gd name="T4" fmla="*/ 215550 w 21600"/>
                <a:gd name="T5" fmla="*/ 495286 h 21600"/>
                <a:gd name="T6" fmla="*/ 215550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9" name="Freeform 30">
              <a:extLst>
                <a:ext uri="{FF2B5EF4-FFF2-40B4-BE49-F238E27FC236}">
                  <a16:creationId xmlns:a16="http://schemas.microsoft.com/office/drawing/2014/main" id="{0D2E25EE-1DD4-EC29-B18F-C3DDA09D4477}"/>
                </a:ext>
              </a:extLst>
            </p:cNvPr>
            <p:cNvSpPr>
              <a:spLocks/>
            </p:cNvSpPr>
            <p:nvPr/>
          </p:nvSpPr>
          <p:spPr bwMode="auto">
            <a:xfrm>
              <a:off x="494326" y="4364406"/>
              <a:ext cx="551808" cy="2235966"/>
            </a:xfrm>
            <a:custGeom>
              <a:avLst/>
              <a:gdLst>
                <a:gd name="T0" fmla="*/ 275904 w 21600"/>
                <a:gd name="T1" fmla="*/ 1117983 h 21600"/>
                <a:gd name="T2" fmla="*/ 275904 w 21600"/>
                <a:gd name="T3" fmla="*/ 1117983 h 21600"/>
                <a:gd name="T4" fmla="*/ 275904 w 21600"/>
                <a:gd name="T5" fmla="*/ 1117983 h 21600"/>
                <a:gd name="T6" fmla="*/ 275904 w 21600"/>
                <a:gd name="T7" fmla="*/ 111798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0" name="Freeform 31">
              <a:extLst>
                <a:ext uri="{FF2B5EF4-FFF2-40B4-BE49-F238E27FC236}">
                  <a16:creationId xmlns:a16="http://schemas.microsoft.com/office/drawing/2014/main" id="{9EDE21F0-7AB1-BBDA-EBE9-C35726374947}"/>
                </a:ext>
              </a:extLst>
            </p:cNvPr>
            <p:cNvSpPr>
              <a:spLocks/>
            </p:cNvSpPr>
            <p:nvPr/>
          </p:nvSpPr>
          <p:spPr bwMode="auto">
            <a:xfrm>
              <a:off x="444311" y="1289235"/>
              <a:ext cx="170725" cy="3027271"/>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1" name="Freeform 32">
              <a:extLst>
                <a:ext uri="{FF2B5EF4-FFF2-40B4-BE49-F238E27FC236}">
                  <a16:creationId xmlns:a16="http://schemas.microsoft.com/office/drawing/2014/main" id="{6F21DB47-A507-4AC9-DF7F-8F7EEDECA7DB}"/>
                </a:ext>
              </a:extLst>
            </p:cNvPr>
            <p:cNvSpPr>
              <a:spLocks/>
            </p:cNvSpPr>
            <p:nvPr/>
          </p:nvSpPr>
          <p:spPr bwMode="auto">
            <a:xfrm>
              <a:off x="1084453" y="6571631"/>
              <a:ext cx="134120" cy="281653"/>
            </a:xfrm>
            <a:custGeom>
              <a:avLst/>
              <a:gdLst>
                <a:gd name="T0" fmla="*/ 67060 w 21600"/>
                <a:gd name="T1" fmla="*/ 140827 h 21600"/>
                <a:gd name="T2" fmla="*/ 67060 w 21600"/>
                <a:gd name="T3" fmla="*/ 140827 h 21600"/>
                <a:gd name="T4" fmla="*/ 67060 w 21600"/>
                <a:gd name="T5" fmla="*/ 140827 h 21600"/>
                <a:gd name="T6" fmla="*/ 67060 w 21600"/>
                <a:gd name="T7" fmla="*/ 14082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2" name="Freeform 33">
              <a:extLst>
                <a:ext uri="{FF2B5EF4-FFF2-40B4-BE49-F238E27FC236}">
                  <a16:creationId xmlns:a16="http://schemas.microsoft.com/office/drawing/2014/main" id="{3125EF36-F5C3-C137-8A77-E2DB43668289}"/>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3" name="Freeform 34">
              <a:extLst>
                <a:ext uri="{FF2B5EF4-FFF2-40B4-BE49-F238E27FC236}">
                  <a16:creationId xmlns:a16="http://schemas.microsoft.com/office/drawing/2014/main" id="{C8C387A4-CF19-1E6E-0CCB-B16E5ADBEA7B}"/>
                </a:ext>
              </a:extLst>
            </p:cNvPr>
            <p:cNvSpPr>
              <a:spLocks/>
            </p:cNvSpPr>
            <p:nvPr/>
          </p:nvSpPr>
          <p:spPr bwMode="auto">
            <a:xfrm>
              <a:off x="946501" y="3145834"/>
              <a:ext cx="1410173" cy="2716880"/>
            </a:xfrm>
            <a:custGeom>
              <a:avLst/>
              <a:gdLst>
                <a:gd name="T0" fmla="*/ 705087 w 21600"/>
                <a:gd name="T1" fmla="*/ 1358440 h 21600"/>
                <a:gd name="T2" fmla="*/ 705087 w 21600"/>
                <a:gd name="T3" fmla="*/ 1358440 h 21600"/>
                <a:gd name="T4" fmla="*/ 705087 w 21600"/>
                <a:gd name="T5" fmla="*/ 1358440 h 21600"/>
                <a:gd name="T6" fmla="*/ 705087 w 21600"/>
                <a:gd name="T7" fmla="*/ 13584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4" name="Freeform 35">
              <a:extLst>
                <a:ext uri="{FF2B5EF4-FFF2-40B4-BE49-F238E27FC236}">
                  <a16:creationId xmlns:a16="http://schemas.microsoft.com/office/drawing/2014/main" id="{C5F2B36D-6206-AC60-3C76-EBBC7D523E91}"/>
                </a:ext>
              </a:extLst>
            </p:cNvPr>
            <p:cNvSpPr>
              <a:spLocks/>
            </p:cNvSpPr>
            <p:nvPr/>
          </p:nvSpPr>
          <p:spPr bwMode="auto">
            <a:xfrm>
              <a:off x="1046133" y="6600370"/>
              <a:ext cx="120709"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5" name="Freeform 36">
              <a:extLst>
                <a:ext uri="{FF2B5EF4-FFF2-40B4-BE49-F238E27FC236}">
                  <a16:creationId xmlns:a16="http://schemas.microsoft.com/office/drawing/2014/main" id="{3384AE5A-3364-D7EF-2BB3-725912EE35BB}"/>
                </a:ext>
              </a:extLst>
            </p:cNvPr>
            <p:cNvSpPr>
              <a:spLocks/>
            </p:cNvSpPr>
            <p:nvPr/>
          </p:nvSpPr>
          <p:spPr bwMode="auto">
            <a:xfrm>
              <a:off x="946501" y="5897201"/>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6" name="Freeform 37">
              <a:extLst>
                <a:ext uri="{FF2B5EF4-FFF2-40B4-BE49-F238E27FC236}">
                  <a16:creationId xmlns:a16="http://schemas.microsoft.com/office/drawing/2014/main" id="{02FE1E73-C855-3C6A-86EA-57A9BD6FFA68}"/>
                </a:ext>
              </a:extLst>
            </p:cNvPr>
            <p:cNvSpPr>
              <a:spLocks/>
            </p:cNvSpPr>
            <p:nvPr/>
          </p:nvSpPr>
          <p:spPr bwMode="auto">
            <a:xfrm>
              <a:off x="946501" y="5772661"/>
              <a:ext cx="38321" cy="228005"/>
            </a:xfrm>
            <a:custGeom>
              <a:avLst/>
              <a:gdLst>
                <a:gd name="T0" fmla="*/ 19161 w 21600"/>
                <a:gd name="T1" fmla="*/ 114003 h 21600"/>
                <a:gd name="T2" fmla="*/ 19161 w 21600"/>
                <a:gd name="T3" fmla="*/ 114003 h 21600"/>
                <a:gd name="T4" fmla="*/ 19161 w 21600"/>
                <a:gd name="T5" fmla="*/ 114003 h 21600"/>
                <a:gd name="T6" fmla="*/ 19161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 name="Freeform 38">
              <a:extLst>
                <a:ext uri="{FF2B5EF4-FFF2-40B4-BE49-F238E27FC236}">
                  <a16:creationId xmlns:a16="http://schemas.microsoft.com/office/drawing/2014/main" id="{B3A747A4-EF80-60EC-49B6-1330694DE91E}"/>
                </a:ext>
              </a:extLst>
            </p:cNvPr>
            <p:cNvSpPr>
              <a:spLocks/>
            </p:cNvSpPr>
            <p:nvPr/>
          </p:nvSpPr>
          <p:spPr bwMode="auto">
            <a:xfrm>
              <a:off x="979074" y="6322552"/>
              <a:ext cx="210760" cy="530732"/>
            </a:xfrm>
            <a:custGeom>
              <a:avLst/>
              <a:gdLst>
                <a:gd name="T0" fmla="*/ 105380 w 21600"/>
                <a:gd name="T1" fmla="*/ 265366 h 21600"/>
                <a:gd name="T2" fmla="*/ 105380 w 21600"/>
                <a:gd name="T3" fmla="*/ 265366 h 21600"/>
                <a:gd name="T4" fmla="*/ 105380 w 21600"/>
                <a:gd name="T5" fmla="*/ 265366 h 21600"/>
                <a:gd name="T6" fmla="*/ 105380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28" name="Rectangle 6">
            <a:extLst>
              <a:ext uri="{FF2B5EF4-FFF2-40B4-BE49-F238E27FC236}">
                <a16:creationId xmlns:a16="http://schemas.microsoft.com/office/drawing/2014/main" id="{46F847FC-15BD-00C4-547B-E51C82EEB801}"/>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29" name="Freeform 11">
            <a:extLst>
              <a:ext uri="{FF2B5EF4-FFF2-40B4-BE49-F238E27FC236}">
                <a16:creationId xmlns:a16="http://schemas.microsoft.com/office/drawing/2014/main" id="{ED15A35B-C597-F31B-5FF1-38062E2EE15F}"/>
              </a:ext>
            </a:extLst>
          </p:cNvPr>
          <p:cNvSpPr>
            <a:spLocks/>
          </p:cNvSpPr>
          <p:nvPr/>
        </p:nvSpPr>
        <p:spPr bwMode="auto">
          <a:xfrm flipV="1">
            <a:off x="-4763" y="491172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308" name="Title Text"/>
          <p:cNvSpPr txBox="1">
            <a:spLocks noGrp="1"/>
          </p:cNvSpPr>
          <p:nvPr>
            <p:ph type="title"/>
          </p:nvPr>
        </p:nvSpPr>
        <p:spPr>
          <a:xfrm>
            <a:off x="2589213" y="2438400"/>
            <a:ext cx="8915401" cy="2724845"/>
          </a:xfrm>
          <a:prstGeom prst="rect">
            <a:avLst/>
          </a:prstGeom>
        </p:spPr>
        <p:txBody>
          <a:bodyPr anchor="b"/>
          <a:lstStyle>
            <a:lvl1pPr>
              <a:defRPr sz="4800"/>
            </a:lvl1pPr>
          </a:lstStyle>
          <a:p>
            <a:r>
              <a:t>Title Text</a:t>
            </a:r>
          </a:p>
        </p:txBody>
      </p:sp>
      <p:sp>
        <p:nvSpPr>
          <p:cNvPr id="309" name="Body Level One…"/>
          <p:cNvSpPr txBox="1">
            <a:spLocks noGrp="1"/>
          </p:cNvSpPr>
          <p:nvPr>
            <p:ph type="body" sz="quarter" idx="1"/>
          </p:nvPr>
        </p:nvSpPr>
        <p:spPr>
          <a:xfrm>
            <a:off x="2589213" y="5181600"/>
            <a:ext cx="8915401" cy="729622"/>
          </a:xfrm>
          <a:prstGeom prst="rect">
            <a:avLst/>
          </a:prstGeom>
        </p:spPr>
        <p:txBody>
          <a:bodyPr/>
          <a:lstStyle>
            <a:lvl1pPr marL="0" indent="0">
              <a:buClrTx/>
              <a:buSzTx/>
              <a:buNone/>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30" name="Slide Number">
            <a:extLst>
              <a:ext uri="{FF2B5EF4-FFF2-40B4-BE49-F238E27FC236}">
                <a16:creationId xmlns:a16="http://schemas.microsoft.com/office/drawing/2014/main" id="{D483BDAE-B88F-9B63-A796-9535651E04F7}"/>
              </a:ext>
            </a:extLst>
          </p:cNvPr>
          <p:cNvSpPr txBox="1">
            <a:spLocks noGrp="1" noChangeArrowheads="1"/>
          </p:cNvSpPr>
          <p:nvPr>
            <p:ph type="sldNum" sz="quarter" idx="10"/>
          </p:nvPr>
        </p:nvSpPr>
        <p:spPr>
          <a:xfrm>
            <a:off x="925513" y="4967288"/>
            <a:ext cx="385762" cy="396875"/>
          </a:xfrm>
        </p:spPr>
        <p:txBody>
          <a:bodyPr/>
          <a:lstStyle>
            <a:lvl1pPr>
              <a:defRPr/>
            </a:lvl1pPr>
          </a:lstStyle>
          <a:p>
            <a:fld id="{B003BDF0-A50C-410D-A847-1057EF815EF6}" type="slidenum">
              <a:rPr lang="en-US" altLang="en-US"/>
              <a:pPr/>
              <a:t>‹#›</a:t>
            </a:fld>
            <a:endParaRPr lang="en-US" altLang="en-US"/>
          </a:p>
        </p:txBody>
      </p:sp>
    </p:spTree>
    <p:extLst>
      <p:ext uri="{BB962C8B-B14F-4D97-AF65-F5344CB8AC3E}">
        <p14:creationId xmlns:p14="http://schemas.microsoft.com/office/powerpoint/2010/main" val="135304306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Name Card">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9B5DE61C-3FC4-E9B5-4DFD-13F9A952444F}"/>
              </a:ext>
            </a:extLst>
          </p:cNvPr>
          <p:cNvGrpSpPr>
            <a:grpSpLocks/>
          </p:cNvGrpSpPr>
          <p:nvPr/>
        </p:nvGrpSpPr>
        <p:grpSpPr bwMode="auto">
          <a:xfrm>
            <a:off x="0" y="228600"/>
            <a:ext cx="2851150" cy="6638925"/>
            <a:chOff x="0" y="0"/>
            <a:chExt cx="2851516" cy="6638628"/>
          </a:xfrm>
        </p:grpSpPr>
        <p:sp>
          <p:nvSpPr>
            <p:cNvPr id="3" name="Freeform 11">
              <a:extLst>
                <a:ext uri="{FF2B5EF4-FFF2-40B4-BE49-F238E27FC236}">
                  <a16:creationId xmlns:a16="http://schemas.microsoft.com/office/drawing/2014/main" id="{60C74393-D7EA-B0C2-53C4-29A987C99F7C}"/>
                </a:ext>
              </a:extLst>
            </p:cNvPr>
            <p:cNvSpPr>
              <a:spLocks/>
            </p:cNvSpPr>
            <p:nvPr/>
          </p:nvSpPr>
          <p:spPr bwMode="auto">
            <a:xfrm>
              <a:off x="-1" y="2346443"/>
              <a:ext cx="100643" cy="626217"/>
            </a:xfrm>
            <a:custGeom>
              <a:avLst/>
              <a:gdLst>
                <a:gd name="T0" fmla="*/ 50322 w 21600"/>
                <a:gd name="T1" fmla="*/ 313109 h 21600"/>
                <a:gd name="T2" fmla="*/ 50322 w 21600"/>
                <a:gd name="T3" fmla="*/ 313109 h 21600"/>
                <a:gd name="T4" fmla="*/ 50322 w 21600"/>
                <a:gd name="T5" fmla="*/ 313109 h 21600"/>
                <a:gd name="T6" fmla="*/ 50322 w 21600"/>
                <a:gd name="T7" fmla="*/ 3131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4" name="Freeform 12">
              <a:extLst>
                <a:ext uri="{FF2B5EF4-FFF2-40B4-BE49-F238E27FC236}">
                  <a16:creationId xmlns:a16="http://schemas.microsoft.com/office/drawing/2014/main" id="{DFE9DA5C-5E81-E1E5-1512-1DC9EC9E11AD}"/>
                </a:ext>
              </a:extLst>
            </p:cNvPr>
            <p:cNvSpPr>
              <a:spLocks/>
            </p:cNvSpPr>
            <p:nvPr/>
          </p:nvSpPr>
          <p:spPr bwMode="auto">
            <a:xfrm>
              <a:off x="128598" y="2927929"/>
              <a:ext cx="646718" cy="2322216"/>
            </a:xfrm>
            <a:custGeom>
              <a:avLst/>
              <a:gdLst>
                <a:gd name="T0" fmla="*/ 323359 w 21600"/>
                <a:gd name="T1" fmla="*/ 1161108 h 21600"/>
                <a:gd name="T2" fmla="*/ 323359 w 21600"/>
                <a:gd name="T3" fmla="*/ 1161108 h 21600"/>
                <a:gd name="T4" fmla="*/ 323359 w 21600"/>
                <a:gd name="T5" fmla="*/ 1161108 h 21600"/>
                <a:gd name="T6" fmla="*/ 323359 w 21600"/>
                <a:gd name="T7" fmla="*/ 1161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5" name="Freeform 13">
              <a:extLst>
                <a:ext uri="{FF2B5EF4-FFF2-40B4-BE49-F238E27FC236}">
                  <a16:creationId xmlns:a16="http://schemas.microsoft.com/office/drawing/2014/main" id="{CD3516DA-1121-4B77-1302-914434B5BD27}"/>
                </a:ext>
              </a:extLst>
            </p:cNvPr>
            <p:cNvSpPr>
              <a:spLocks/>
            </p:cNvSpPr>
            <p:nvPr/>
          </p:nvSpPr>
          <p:spPr bwMode="auto">
            <a:xfrm>
              <a:off x="806998" y="5218460"/>
              <a:ext cx="609443"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6" name="Freeform 14">
              <a:extLst>
                <a:ext uri="{FF2B5EF4-FFF2-40B4-BE49-F238E27FC236}">
                  <a16:creationId xmlns:a16="http://schemas.microsoft.com/office/drawing/2014/main" id="{4DD41D96-2D1D-A1AB-BAFD-FDE700261DB0}"/>
                </a:ext>
              </a:extLst>
            </p:cNvPr>
            <p:cNvSpPr>
              <a:spLocks/>
            </p:cNvSpPr>
            <p:nvPr/>
          </p:nvSpPr>
          <p:spPr bwMode="auto">
            <a:xfrm>
              <a:off x="959824" y="6275199"/>
              <a:ext cx="171465" cy="363430"/>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7" name="Freeform 15">
              <a:extLst>
                <a:ext uri="{FF2B5EF4-FFF2-40B4-BE49-F238E27FC236}">
                  <a16:creationId xmlns:a16="http://schemas.microsoft.com/office/drawing/2014/main" id="{4C7AEE64-8D33-A281-18ED-244503D4D456}"/>
                </a:ext>
              </a:extLst>
            </p:cNvPr>
            <p:cNvSpPr>
              <a:spLocks/>
            </p:cNvSpPr>
            <p:nvPr/>
          </p:nvSpPr>
          <p:spPr bwMode="auto">
            <a:xfrm>
              <a:off x="100641" y="2972659"/>
              <a:ext cx="821909" cy="3328633"/>
            </a:xfrm>
            <a:custGeom>
              <a:avLst/>
              <a:gdLst>
                <a:gd name="T0" fmla="*/ 410955 w 21600"/>
                <a:gd name="T1" fmla="*/ 1664317 h 21600"/>
                <a:gd name="T2" fmla="*/ 410955 w 21600"/>
                <a:gd name="T3" fmla="*/ 1664317 h 21600"/>
                <a:gd name="T4" fmla="*/ 410955 w 21600"/>
                <a:gd name="T5" fmla="*/ 1664317 h 21600"/>
                <a:gd name="T6" fmla="*/ 410955 w 21600"/>
                <a:gd name="T7" fmla="*/ 1664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8" name="Freeform 16">
              <a:extLst>
                <a:ext uri="{FF2B5EF4-FFF2-40B4-BE49-F238E27FC236}">
                  <a16:creationId xmlns:a16="http://schemas.microsoft.com/office/drawing/2014/main" id="{EB221DE9-EAEB-3514-25CF-E1D6D0FC7576}"/>
                </a:ext>
              </a:extLst>
            </p:cNvPr>
            <p:cNvSpPr>
              <a:spLocks/>
            </p:cNvSpPr>
            <p:nvPr/>
          </p:nvSpPr>
          <p:spPr bwMode="auto">
            <a:xfrm>
              <a:off x="26126" y="0"/>
              <a:ext cx="102473" cy="2927930"/>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9" name="Freeform 17">
              <a:extLst>
                <a:ext uri="{FF2B5EF4-FFF2-40B4-BE49-F238E27FC236}">
                  <a16:creationId xmlns:a16="http://schemas.microsoft.com/office/drawing/2014/main" id="{146EBA13-15E2-9F96-3FB1-4ADF12BD229F}"/>
                </a:ext>
              </a:extLst>
            </p:cNvPr>
            <p:cNvSpPr>
              <a:spLocks/>
            </p:cNvSpPr>
            <p:nvPr/>
          </p:nvSpPr>
          <p:spPr bwMode="auto">
            <a:xfrm>
              <a:off x="78276" y="2715463"/>
              <a:ext cx="78278" cy="493892"/>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 name="Freeform 18">
              <a:extLst>
                <a:ext uri="{FF2B5EF4-FFF2-40B4-BE49-F238E27FC236}">
                  <a16:creationId xmlns:a16="http://schemas.microsoft.com/office/drawing/2014/main" id="{7F8DA328-7F72-58B1-0673-18238E726BC8}"/>
                </a:ext>
              </a:extLst>
            </p:cNvPr>
            <p:cNvSpPr>
              <a:spLocks/>
            </p:cNvSpPr>
            <p:nvPr/>
          </p:nvSpPr>
          <p:spPr bwMode="auto">
            <a:xfrm>
              <a:off x="769723" y="5250144"/>
              <a:ext cx="190102" cy="1025055"/>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 name="Freeform 19">
              <a:extLst>
                <a:ext uri="{FF2B5EF4-FFF2-40B4-BE49-F238E27FC236}">
                  <a16:creationId xmlns:a16="http://schemas.microsoft.com/office/drawing/2014/main" id="{A058C550-9C20-BC40-1A10-52E7245D005B}"/>
                </a:ext>
              </a:extLst>
            </p:cNvPr>
            <p:cNvSpPr>
              <a:spLocks/>
            </p:cNvSpPr>
            <p:nvPr/>
          </p:nvSpPr>
          <p:spPr bwMode="auto">
            <a:xfrm>
              <a:off x="775314" y="1170426"/>
              <a:ext cx="2076203" cy="4048035"/>
            </a:xfrm>
            <a:custGeom>
              <a:avLst/>
              <a:gdLst>
                <a:gd name="T0" fmla="*/ 1038102 w 21600"/>
                <a:gd name="T1" fmla="*/ 2024018 h 21600"/>
                <a:gd name="T2" fmla="*/ 1038102 w 21600"/>
                <a:gd name="T3" fmla="*/ 2024018 h 21600"/>
                <a:gd name="T4" fmla="*/ 1038102 w 21600"/>
                <a:gd name="T5" fmla="*/ 2024018 h 21600"/>
                <a:gd name="T6" fmla="*/ 1038102 w 21600"/>
                <a:gd name="T7" fmla="*/ 20240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2" name="Freeform 20">
              <a:extLst>
                <a:ext uri="{FF2B5EF4-FFF2-40B4-BE49-F238E27FC236}">
                  <a16:creationId xmlns:a16="http://schemas.microsoft.com/office/drawing/2014/main" id="{4FAA0FD9-D8BE-6FA9-914C-D2DE09A35947}"/>
                </a:ext>
              </a:extLst>
            </p:cNvPr>
            <p:cNvSpPr>
              <a:spLocks/>
            </p:cNvSpPr>
            <p:nvPr/>
          </p:nvSpPr>
          <p:spPr bwMode="auto">
            <a:xfrm>
              <a:off x="922549" y="6301291"/>
              <a:ext cx="162147" cy="337338"/>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3" name="Freeform 21">
              <a:extLst>
                <a:ext uri="{FF2B5EF4-FFF2-40B4-BE49-F238E27FC236}">
                  <a16:creationId xmlns:a16="http://schemas.microsoft.com/office/drawing/2014/main" id="{1D319047-ACB4-9E81-9466-283B5CDB8567}"/>
                </a:ext>
              </a:extLst>
            </p:cNvPr>
            <p:cNvSpPr>
              <a:spLocks/>
            </p:cNvSpPr>
            <p:nvPr/>
          </p:nvSpPr>
          <p:spPr bwMode="auto">
            <a:xfrm>
              <a:off x="769723" y="5130865"/>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 name="Freeform 22">
              <a:extLst>
                <a:ext uri="{FF2B5EF4-FFF2-40B4-BE49-F238E27FC236}">
                  <a16:creationId xmlns:a16="http://schemas.microsoft.com/office/drawing/2014/main" id="{D45EA393-C9F8-891B-4411-2C390D2820D8}"/>
                </a:ext>
              </a:extLst>
            </p:cNvPr>
            <p:cNvSpPr>
              <a:spLocks/>
            </p:cNvSpPr>
            <p:nvPr/>
          </p:nvSpPr>
          <p:spPr bwMode="auto">
            <a:xfrm>
              <a:off x="849863" y="6016138"/>
              <a:ext cx="238559" cy="622489"/>
            </a:xfrm>
            <a:custGeom>
              <a:avLst/>
              <a:gdLst>
                <a:gd name="T0" fmla="*/ 119280 w 21600"/>
                <a:gd name="T1" fmla="*/ 311245 h 21600"/>
                <a:gd name="T2" fmla="*/ 119280 w 21600"/>
                <a:gd name="T3" fmla="*/ 311245 h 21600"/>
                <a:gd name="T4" fmla="*/ 119280 w 21600"/>
                <a:gd name="T5" fmla="*/ 311245 h 21600"/>
                <a:gd name="T6" fmla="*/ 119280 w 21600"/>
                <a:gd name="T7" fmla="*/ 3112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5" name="Group 9">
            <a:extLst>
              <a:ext uri="{FF2B5EF4-FFF2-40B4-BE49-F238E27FC236}">
                <a16:creationId xmlns:a16="http://schemas.microsoft.com/office/drawing/2014/main" id="{975C57A3-D948-64A8-7A44-6A26F1EEBDAB}"/>
              </a:ext>
            </a:extLst>
          </p:cNvPr>
          <p:cNvGrpSpPr>
            <a:grpSpLocks/>
          </p:cNvGrpSpPr>
          <p:nvPr/>
        </p:nvGrpSpPr>
        <p:grpSpPr bwMode="auto">
          <a:xfrm>
            <a:off x="26988" y="0"/>
            <a:ext cx="2357437" cy="6853238"/>
            <a:chOff x="0" y="0"/>
            <a:chExt cx="2356673" cy="6853283"/>
          </a:xfrm>
        </p:grpSpPr>
        <p:sp>
          <p:nvSpPr>
            <p:cNvPr id="16" name="Freeform 27">
              <a:extLst>
                <a:ext uri="{FF2B5EF4-FFF2-40B4-BE49-F238E27FC236}">
                  <a16:creationId xmlns:a16="http://schemas.microsoft.com/office/drawing/2014/main" id="{EAD20E34-1CD0-8B66-9349-67DC7F0BBA4D}"/>
                </a:ext>
              </a:extLst>
            </p:cNvPr>
            <p:cNvSpPr>
              <a:spLocks/>
            </p:cNvSpPr>
            <p:nvPr/>
          </p:nvSpPr>
          <p:spPr bwMode="auto">
            <a:xfrm>
              <a:off x="0" y="-1"/>
              <a:ext cx="494327"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 name="Freeform 28">
              <a:extLst>
                <a:ext uri="{FF2B5EF4-FFF2-40B4-BE49-F238E27FC236}">
                  <a16:creationId xmlns:a16="http://schemas.microsoft.com/office/drawing/2014/main" id="{06234544-5250-EE00-DD6E-BB553C52A254}"/>
                </a:ext>
              </a:extLst>
            </p:cNvPr>
            <p:cNvSpPr>
              <a:spLocks/>
            </p:cNvSpPr>
            <p:nvPr/>
          </p:nvSpPr>
          <p:spPr bwMode="auto">
            <a:xfrm>
              <a:off x="523067" y="4316505"/>
              <a:ext cx="423436" cy="1580697"/>
            </a:xfrm>
            <a:custGeom>
              <a:avLst/>
              <a:gdLst>
                <a:gd name="T0" fmla="*/ 211718 w 21600"/>
                <a:gd name="T1" fmla="*/ 790349 h 21600"/>
                <a:gd name="T2" fmla="*/ 211718 w 21600"/>
                <a:gd name="T3" fmla="*/ 790349 h 21600"/>
                <a:gd name="T4" fmla="*/ 211718 w 21600"/>
                <a:gd name="T5" fmla="*/ 790349 h 21600"/>
                <a:gd name="T6" fmla="*/ 211718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 name="Freeform 29">
              <a:extLst>
                <a:ext uri="{FF2B5EF4-FFF2-40B4-BE49-F238E27FC236}">
                  <a16:creationId xmlns:a16="http://schemas.microsoft.com/office/drawing/2014/main" id="{12C61510-CD55-134C-443C-8CB0EA6D8F9D}"/>
                </a:ext>
              </a:extLst>
            </p:cNvPr>
            <p:cNvSpPr>
              <a:spLocks/>
            </p:cNvSpPr>
            <p:nvPr/>
          </p:nvSpPr>
          <p:spPr bwMode="auto">
            <a:xfrm>
              <a:off x="979074" y="5862713"/>
              <a:ext cx="431100" cy="990571"/>
            </a:xfrm>
            <a:custGeom>
              <a:avLst/>
              <a:gdLst>
                <a:gd name="T0" fmla="*/ 215550 w 21600"/>
                <a:gd name="T1" fmla="*/ 495286 h 21600"/>
                <a:gd name="T2" fmla="*/ 215550 w 21600"/>
                <a:gd name="T3" fmla="*/ 495286 h 21600"/>
                <a:gd name="T4" fmla="*/ 215550 w 21600"/>
                <a:gd name="T5" fmla="*/ 495286 h 21600"/>
                <a:gd name="T6" fmla="*/ 215550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9" name="Freeform 30">
              <a:extLst>
                <a:ext uri="{FF2B5EF4-FFF2-40B4-BE49-F238E27FC236}">
                  <a16:creationId xmlns:a16="http://schemas.microsoft.com/office/drawing/2014/main" id="{EB6AF950-D8D9-53A2-FB64-BFBD14C42B4F}"/>
                </a:ext>
              </a:extLst>
            </p:cNvPr>
            <p:cNvSpPr>
              <a:spLocks/>
            </p:cNvSpPr>
            <p:nvPr/>
          </p:nvSpPr>
          <p:spPr bwMode="auto">
            <a:xfrm>
              <a:off x="494326" y="4364406"/>
              <a:ext cx="551808" cy="2235966"/>
            </a:xfrm>
            <a:custGeom>
              <a:avLst/>
              <a:gdLst>
                <a:gd name="T0" fmla="*/ 275904 w 21600"/>
                <a:gd name="T1" fmla="*/ 1117983 h 21600"/>
                <a:gd name="T2" fmla="*/ 275904 w 21600"/>
                <a:gd name="T3" fmla="*/ 1117983 h 21600"/>
                <a:gd name="T4" fmla="*/ 275904 w 21600"/>
                <a:gd name="T5" fmla="*/ 1117983 h 21600"/>
                <a:gd name="T6" fmla="*/ 275904 w 21600"/>
                <a:gd name="T7" fmla="*/ 111798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0" name="Freeform 31">
              <a:extLst>
                <a:ext uri="{FF2B5EF4-FFF2-40B4-BE49-F238E27FC236}">
                  <a16:creationId xmlns:a16="http://schemas.microsoft.com/office/drawing/2014/main" id="{4B156FD6-D14B-A8EC-532D-4F72FCB6603F}"/>
                </a:ext>
              </a:extLst>
            </p:cNvPr>
            <p:cNvSpPr>
              <a:spLocks/>
            </p:cNvSpPr>
            <p:nvPr/>
          </p:nvSpPr>
          <p:spPr bwMode="auto">
            <a:xfrm>
              <a:off x="444311" y="1289235"/>
              <a:ext cx="170725" cy="3027271"/>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1" name="Freeform 32">
              <a:extLst>
                <a:ext uri="{FF2B5EF4-FFF2-40B4-BE49-F238E27FC236}">
                  <a16:creationId xmlns:a16="http://schemas.microsoft.com/office/drawing/2014/main" id="{5C592A95-3FCA-57B5-0215-25C169561004}"/>
                </a:ext>
              </a:extLst>
            </p:cNvPr>
            <p:cNvSpPr>
              <a:spLocks/>
            </p:cNvSpPr>
            <p:nvPr/>
          </p:nvSpPr>
          <p:spPr bwMode="auto">
            <a:xfrm>
              <a:off x="1084453" y="6571631"/>
              <a:ext cx="134120" cy="281653"/>
            </a:xfrm>
            <a:custGeom>
              <a:avLst/>
              <a:gdLst>
                <a:gd name="T0" fmla="*/ 67060 w 21600"/>
                <a:gd name="T1" fmla="*/ 140827 h 21600"/>
                <a:gd name="T2" fmla="*/ 67060 w 21600"/>
                <a:gd name="T3" fmla="*/ 140827 h 21600"/>
                <a:gd name="T4" fmla="*/ 67060 w 21600"/>
                <a:gd name="T5" fmla="*/ 140827 h 21600"/>
                <a:gd name="T6" fmla="*/ 67060 w 21600"/>
                <a:gd name="T7" fmla="*/ 14082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2" name="Freeform 33">
              <a:extLst>
                <a:ext uri="{FF2B5EF4-FFF2-40B4-BE49-F238E27FC236}">
                  <a16:creationId xmlns:a16="http://schemas.microsoft.com/office/drawing/2014/main" id="{2DCC9076-4B64-1F2A-289B-C3CD1C1BBB3C}"/>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3" name="Freeform 34">
              <a:extLst>
                <a:ext uri="{FF2B5EF4-FFF2-40B4-BE49-F238E27FC236}">
                  <a16:creationId xmlns:a16="http://schemas.microsoft.com/office/drawing/2014/main" id="{17403A0C-21CE-2AC7-C8D1-16116AFEA056}"/>
                </a:ext>
              </a:extLst>
            </p:cNvPr>
            <p:cNvSpPr>
              <a:spLocks/>
            </p:cNvSpPr>
            <p:nvPr/>
          </p:nvSpPr>
          <p:spPr bwMode="auto">
            <a:xfrm>
              <a:off x="946501" y="3145834"/>
              <a:ext cx="1410173" cy="2716880"/>
            </a:xfrm>
            <a:custGeom>
              <a:avLst/>
              <a:gdLst>
                <a:gd name="T0" fmla="*/ 705087 w 21600"/>
                <a:gd name="T1" fmla="*/ 1358440 h 21600"/>
                <a:gd name="T2" fmla="*/ 705087 w 21600"/>
                <a:gd name="T3" fmla="*/ 1358440 h 21600"/>
                <a:gd name="T4" fmla="*/ 705087 w 21600"/>
                <a:gd name="T5" fmla="*/ 1358440 h 21600"/>
                <a:gd name="T6" fmla="*/ 705087 w 21600"/>
                <a:gd name="T7" fmla="*/ 13584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4" name="Freeform 35">
              <a:extLst>
                <a:ext uri="{FF2B5EF4-FFF2-40B4-BE49-F238E27FC236}">
                  <a16:creationId xmlns:a16="http://schemas.microsoft.com/office/drawing/2014/main" id="{2A53F67D-F669-2E30-0C4B-13884A2BDE28}"/>
                </a:ext>
              </a:extLst>
            </p:cNvPr>
            <p:cNvSpPr>
              <a:spLocks/>
            </p:cNvSpPr>
            <p:nvPr/>
          </p:nvSpPr>
          <p:spPr bwMode="auto">
            <a:xfrm>
              <a:off x="1046133" y="6600370"/>
              <a:ext cx="120709"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5" name="Freeform 36">
              <a:extLst>
                <a:ext uri="{FF2B5EF4-FFF2-40B4-BE49-F238E27FC236}">
                  <a16:creationId xmlns:a16="http://schemas.microsoft.com/office/drawing/2014/main" id="{4873E0C8-56C0-7BDC-4A56-B38D5BED02DC}"/>
                </a:ext>
              </a:extLst>
            </p:cNvPr>
            <p:cNvSpPr>
              <a:spLocks/>
            </p:cNvSpPr>
            <p:nvPr/>
          </p:nvSpPr>
          <p:spPr bwMode="auto">
            <a:xfrm>
              <a:off x="946501" y="5897201"/>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6" name="Freeform 37">
              <a:extLst>
                <a:ext uri="{FF2B5EF4-FFF2-40B4-BE49-F238E27FC236}">
                  <a16:creationId xmlns:a16="http://schemas.microsoft.com/office/drawing/2014/main" id="{F9B1C7F7-B259-4291-D1F7-8EFCE62FED0D}"/>
                </a:ext>
              </a:extLst>
            </p:cNvPr>
            <p:cNvSpPr>
              <a:spLocks/>
            </p:cNvSpPr>
            <p:nvPr/>
          </p:nvSpPr>
          <p:spPr bwMode="auto">
            <a:xfrm>
              <a:off x="946501" y="5772661"/>
              <a:ext cx="38321" cy="228005"/>
            </a:xfrm>
            <a:custGeom>
              <a:avLst/>
              <a:gdLst>
                <a:gd name="T0" fmla="*/ 19161 w 21600"/>
                <a:gd name="T1" fmla="*/ 114003 h 21600"/>
                <a:gd name="T2" fmla="*/ 19161 w 21600"/>
                <a:gd name="T3" fmla="*/ 114003 h 21600"/>
                <a:gd name="T4" fmla="*/ 19161 w 21600"/>
                <a:gd name="T5" fmla="*/ 114003 h 21600"/>
                <a:gd name="T6" fmla="*/ 19161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 name="Freeform 38">
              <a:extLst>
                <a:ext uri="{FF2B5EF4-FFF2-40B4-BE49-F238E27FC236}">
                  <a16:creationId xmlns:a16="http://schemas.microsoft.com/office/drawing/2014/main" id="{6B32FE97-5E05-0E90-5368-BA7B419240A6}"/>
                </a:ext>
              </a:extLst>
            </p:cNvPr>
            <p:cNvSpPr>
              <a:spLocks/>
            </p:cNvSpPr>
            <p:nvPr/>
          </p:nvSpPr>
          <p:spPr bwMode="auto">
            <a:xfrm>
              <a:off x="979074" y="6322552"/>
              <a:ext cx="210760" cy="530732"/>
            </a:xfrm>
            <a:custGeom>
              <a:avLst/>
              <a:gdLst>
                <a:gd name="T0" fmla="*/ 105380 w 21600"/>
                <a:gd name="T1" fmla="*/ 265366 h 21600"/>
                <a:gd name="T2" fmla="*/ 105380 w 21600"/>
                <a:gd name="T3" fmla="*/ 265366 h 21600"/>
                <a:gd name="T4" fmla="*/ 105380 w 21600"/>
                <a:gd name="T5" fmla="*/ 265366 h 21600"/>
                <a:gd name="T6" fmla="*/ 105380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28" name="Rectangle 6">
            <a:extLst>
              <a:ext uri="{FF2B5EF4-FFF2-40B4-BE49-F238E27FC236}">
                <a16:creationId xmlns:a16="http://schemas.microsoft.com/office/drawing/2014/main" id="{FAF2C91C-402A-0534-A517-BEFF9310E8F4}"/>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29" name="Freeform 11">
            <a:extLst>
              <a:ext uri="{FF2B5EF4-FFF2-40B4-BE49-F238E27FC236}">
                <a16:creationId xmlns:a16="http://schemas.microsoft.com/office/drawing/2014/main" id="{9A53439E-97EA-E626-F46D-F469EB496041}"/>
              </a:ext>
            </a:extLst>
          </p:cNvPr>
          <p:cNvSpPr>
            <a:spLocks/>
          </p:cNvSpPr>
          <p:nvPr/>
        </p:nvSpPr>
        <p:spPr bwMode="auto">
          <a:xfrm flipV="1">
            <a:off x="-4763" y="491172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30" name="TextBox 16">
            <a:extLst>
              <a:ext uri="{FF2B5EF4-FFF2-40B4-BE49-F238E27FC236}">
                <a16:creationId xmlns:a16="http://schemas.microsoft.com/office/drawing/2014/main" id="{E04F4B9C-216E-F470-F9A8-C476728C3394}"/>
              </a:ext>
            </a:extLst>
          </p:cNvPr>
          <p:cNvSpPr txBox="1">
            <a:spLocks noChangeArrowheads="1"/>
          </p:cNvSpPr>
          <p:nvPr/>
        </p:nvSpPr>
        <p:spPr bwMode="auto">
          <a:xfrm>
            <a:off x="2513013" y="327025"/>
            <a:ext cx="519112"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nchor="ctr">
            <a:spAutoFit/>
          </a:bodyPr>
          <a:lstStyle/>
          <a:p>
            <a:pPr eaLnBrk="1"/>
            <a:r>
              <a:rPr lang="en-US" altLang="en-US" sz="8000">
                <a:solidFill>
                  <a:schemeClr val="accent1"/>
                </a:solidFill>
              </a:rPr>
              <a:t>“</a:t>
            </a:r>
          </a:p>
        </p:txBody>
      </p:sp>
      <p:sp>
        <p:nvSpPr>
          <p:cNvPr id="31" name="TextBox 17">
            <a:extLst>
              <a:ext uri="{FF2B5EF4-FFF2-40B4-BE49-F238E27FC236}">
                <a16:creationId xmlns:a16="http://schemas.microsoft.com/office/drawing/2014/main" id="{2CD56ED5-FABB-21A0-8345-B5A559B9B803}"/>
              </a:ext>
            </a:extLst>
          </p:cNvPr>
          <p:cNvSpPr txBox="1">
            <a:spLocks noChangeArrowheads="1"/>
          </p:cNvSpPr>
          <p:nvPr/>
        </p:nvSpPr>
        <p:spPr bwMode="auto">
          <a:xfrm>
            <a:off x="11160125" y="2584450"/>
            <a:ext cx="519113"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nchor="ctr">
            <a:spAutoFit/>
          </a:bodyPr>
          <a:lstStyle/>
          <a:p>
            <a:pPr eaLnBrk="1"/>
            <a:r>
              <a:rPr lang="en-US" altLang="en-US" sz="8000">
                <a:solidFill>
                  <a:schemeClr val="accent1"/>
                </a:solidFill>
              </a:rPr>
              <a:t>”</a:t>
            </a:r>
          </a:p>
        </p:txBody>
      </p:sp>
      <p:sp>
        <p:nvSpPr>
          <p:cNvPr id="345" name="Title Text"/>
          <p:cNvSpPr txBox="1">
            <a:spLocks noGrp="1"/>
          </p:cNvSpPr>
          <p:nvPr>
            <p:ph type="title"/>
          </p:nvPr>
        </p:nvSpPr>
        <p:spPr>
          <a:xfrm>
            <a:off x="2849948" y="609600"/>
            <a:ext cx="8393927" cy="2895600"/>
          </a:xfrm>
          <a:prstGeom prst="rect">
            <a:avLst/>
          </a:prstGeom>
        </p:spPr>
        <p:txBody>
          <a:bodyPr anchor="ctr"/>
          <a:lstStyle>
            <a:lvl1pPr>
              <a:defRPr sz="4800"/>
            </a:lvl1pPr>
          </a:lstStyle>
          <a:p>
            <a:r>
              <a:t>Title Text</a:t>
            </a:r>
          </a:p>
        </p:txBody>
      </p:sp>
      <p:sp>
        <p:nvSpPr>
          <p:cNvPr id="346" name="Body Level One…"/>
          <p:cNvSpPr txBox="1">
            <a:spLocks noGrp="1"/>
          </p:cNvSpPr>
          <p:nvPr>
            <p:ph type="body" sz="quarter" idx="1"/>
          </p:nvPr>
        </p:nvSpPr>
        <p:spPr>
          <a:xfrm>
            <a:off x="2589211" y="4343400"/>
            <a:ext cx="8915401" cy="838200"/>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347" name="Text Placeholder 3"/>
          <p:cNvSpPr>
            <a:spLocks noGrp="1"/>
          </p:cNvSpPr>
          <p:nvPr>
            <p:ph type="body" sz="quarter" idx="21"/>
          </p:nvPr>
        </p:nvSpPr>
        <p:spPr>
          <a:xfrm>
            <a:off x="2589213" y="5181600"/>
            <a:ext cx="8915401" cy="729623"/>
          </a:xfrm>
          <a:prstGeom prst="rect">
            <a:avLst/>
          </a:prstGeom>
        </p:spPr>
        <p:txBody>
          <a:bodyPr/>
          <a:lstStyle/>
          <a:p>
            <a:endParaRPr/>
          </a:p>
        </p:txBody>
      </p:sp>
      <p:sp>
        <p:nvSpPr>
          <p:cNvPr id="32" name="Slide Number">
            <a:extLst>
              <a:ext uri="{FF2B5EF4-FFF2-40B4-BE49-F238E27FC236}">
                <a16:creationId xmlns:a16="http://schemas.microsoft.com/office/drawing/2014/main" id="{2195B59B-DF8D-9B39-8FC7-44F729B030D6}"/>
              </a:ext>
            </a:extLst>
          </p:cNvPr>
          <p:cNvSpPr txBox="1">
            <a:spLocks noGrp="1" noChangeArrowheads="1"/>
          </p:cNvSpPr>
          <p:nvPr>
            <p:ph type="sldNum" sz="quarter" idx="22"/>
          </p:nvPr>
        </p:nvSpPr>
        <p:spPr>
          <a:xfrm>
            <a:off x="925513" y="4967288"/>
            <a:ext cx="385762" cy="396875"/>
          </a:xfrm>
        </p:spPr>
        <p:txBody>
          <a:bodyPr/>
          <a:lstStyle>
            <a:lvl1pPr>
              <a:defRPr/>
            </a:lvl1pPr>
          </a:lstStyle>
          <a:p>
            <a:fld id="{2A184A11-D0B8-4B43-BBEA-763998A9B373}" type="slidenum">
              <a:rPr lang="en-US" altLang="en-US"/>
              <a:pPr/>
              <a:t>‹#›</a:t>
            </a:fld>
            <a:endParaRPr lang="en-US" altLang="en-US"/>
          </a:p>
        </p:txBody>
      </p:sp>
    </p:spTree>
    <p:extLst>
      <p:ext uri="{BB962C8B-B14F-4D97-AF65-F5344CB8AC3E}">
        <p14:creationId xmlns:p14="http://schemas.microsoft.com/office/powerpoint/2010/main" val="117270078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rue or False">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78B53AFA-68B0-5B96-A342-33EEB6A23424}"/>
              </a:ext>
            </a:extLst>
          </p:cNvPr>
          <p:cNvGrpSpPr>
            <a:grpSpLocks/>
          </p:cNvGrpSpPr>
          <p:nvPr/>
        </p:nvGrpSpPr>
        <p:grpSpPr bwMode="auto">
          <a:xfrm>
            <a:off x="0" y="228600"/>
            <a:ext cx="2851150" cy="6638925"/>
            <a:chOff x="0" y="0"/>
            <a:chExt cx="2851516" cy="6638628"/>
          </a:xfrm>
        </p:grpSpPr>
        <p:sp>
          <p:nvSpPr>
            <p:cNvPr id="3" name="Freeform 11">
              <a:extLst>
                <a:ext uri="{FF2B5EF4-FFF2-40B4-BE49-F238E27FC236}">
                  <a16:creationId xmlns:a16="http://schemas.microsoft.com/office/drawing/2014/main" id="{0CD666A2-CBA6-C343-99BC-60A096119FA8}"/>
                </a:ext>
              </a:extLst>
            </p:cNvPr>
            <p:cNvSpPr>
              <a:spLocks/>
            </p:cNvSpPr>
            <p:nvPr/>
          </p:nvSpPr>
          <p:spPr bwMode="auto">
            <a:xfrm>
              <a:off x="-1" y="2346443"/>
              <a:ext cx="100643" cy="626217"/>
            </a:xfrm>
            <a:custGeom>
              <a:avLst/>
              <a:gdLst>
                <a:gd name="T0" fmla="*/ 50322 w 21600"/>
                <a:gd name="T1" fmla="*/ 313109 h 21600"/>
                <a:gd name="T2" fmla="*/ 50322 w 21600"/>
                <a:gd name="T3" fmla="*/ 313109 h 21600"/>
                <a:gd name="T4" fmla="*/ 50322 w 21600"/>
                <a:gd name="T5" fmla="*/ 313109 h 21600"/>
                <a:gd name="T6" fmla="*/ 50322 w 21600"/>
                <a:gd name="T7" fmla="*/ 3131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4" name="Freeform 12">
              <a:extLst>
                <a:ext uri="{FF2B5EF4-FFF2-40B4-BE49-F238E27FC236}">
                  <a16:creationId xmlns:a16="http://schemas.microsoft.com/office/drawing/2014/main" id="{3140B38B-1DBF-EBF0-58A0-0BB3DCE5F019}"/>
                </a:ext>
              </a:extLst>
            </p:cNvPr>
            <p:cNvSpPr>
              <a:spLocks/>
            </p:cNvSpPr>
            <p:nvPr/>
          </p:nvSpPr>
          <p:spPr bwMode="auto">
            <a:xfrm>
              <a:off x="128598" y="2927929"/>
              <a:ext cx="646718" cy="2322216"/>
            </a:xfrm>
            <a:custGeom>
              <a:avLst/>
              <a:gdLst>
                <a:gd name="T0" fmla="*/ 323359 w 21600"/>
                <a:gd name="T1" fmla="*/ 1161108 h 21600"/>
                <a:gd name="T2" fmla="*/ 323359 w 21600"/>
                <a:gd name="T3" fmla="*/ 1161108 h 21600"/>
                <a:gd name="T4" fmla="*/ 323359 w 21600"/>
                <a:gd name="T5" fmla="*/ 1161108 h 21600"/>
                <a:gd name="T6" fmla="*/ 323359 w 21600"/>
                <a:gd name="T7" fmla="*/ 1161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5" name="Freeform 13">
              <a:extLst>
                <a:ext uri="{FF2B5EF4-FFF2-40B4-BE49-F238E27FC236}">
                  <a16:creationId xmlns:a16="http://schemas.microsoft.com/office/drawing/2014/main" id="{2FD9E95F-E801-CF4D-EA0D-99E701E1B153}"/>
                </a:ext>
              </a:extLst>
            </p:cNvPr>
            <p:cNvSpPr>
              <a:spLocks/>
            </p:cNvSpPr>
            <p:nvPr/>
          </p:nvSpPr>
          <p:spPr bwMode="auto">
            <a:xfrm>
              <a:off x="806998" y="5218460"/>
              <a:ext cx="609443"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6" name="Freeform 14">
              <a:extLst>
                <a:ext uri="{FF2B5EF4-FFF2-40B4-BE49-F238E27FC236}">
                  <a16:creationId xmlns:a16="http://schemas.microsoft.com/office/drawing/2014/main" id="{D88DD7CA-5244-C2D1-4225-5B6966DDCA5F}"/>
                </a:ext>
              </a:extLst>
            </p:cNvPr>
            <p:cNvSpPr>
              <a:spLocks/>
            </p:cNvSpPr>
            <p:nvPr/>
          </p:nvSpPr>
          <p:spPr bwMode="auto">
            <a:xfrm>
              <a:off x="959824" y="6275199"/>
              <a:ext cx="171465" cy="363430"/>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7" name="Freeform 15">
              <a:extLst>
                <a:ext uri="{FF2B5EF4-FFF2-40B4-BE49-F238E27FC236}">
                  <a16:creationId xmlns:a16="http://schemas.microsoft.com/office/drawing/2014/main" id="{9095C0B3-BA45-0A27-E313-0CADBC116388}"/>
                </a:ext>
              </a:extLst>
            </p:cNvPr>
            <p:cNvSpPr>
              <a:spLocks/>
            </p:cNvSpPr>
            <p:nvPr/>
          </p:nvSpPr>
          <p:spPr bwMode="auto">
            <a:xfrm>
              <a:off x="100641" y="2972659"/>
              <a:ext cx="821909" cy="3328633"/>
            </a:xfrm>
            <a:custGeom>
              <a:avLst/>
              <a:gdLst>
                <a:gd name="T0" fmla="*/ 410955 w 21600"/>
                <a:gd name="T1" fmla="*/ 1664317 h 21600"/>
                <a:gd name="T2" fmla="*/ 410955 w 21600"/>
                <a:gd name="T3" fmla="*/ 1664317 h 21600"/>
                <a:gd name="T4" fmla="*/ 410955 w 21600"/>
                <a:gd name="T5" fmla="*/ 1664317 h 21600"/>
                <a:gd name="T6" fmla="*/ 410955 w 21600"/>
                <a:gd name="T7" fmla="*/ 1664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8" name="Freeform 16">
              <a:extLst>
                <a:ext uri="{FF2B5EF4-FFF2-40B4-BE49-F238E27FC236}">
                  <a16:creationId xmlns:a16="http://schemas.microsoft.com/office/drawing/2014/main" id="{3D5AC658-EE9E-AE1B-4725-24207EF25891}"/>
                </a:ext>
              </a:extLst>
            </p:cNvPr>
            <p:cNvSpPr>
              <a:spLocks/>
            </p:cNvSpPr>
            <p:nvPr/>
          </p:nvSpPr>
          <p:spPr bwMode="auto">
            <a:xfrm>
              <a:off x="26126" y="0"/>
              <a:ext cx="102473" cy="2927930"/>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9" name="Freeform 17">
              <a:extLst>
                <a:ext uri="{FF2B5EF4-FFF2-40B4-BE49-F238E27FC236}">
                  <a16:creationId xmlns:a16="http://schemas.microsoft.com/office/drawing/2014/main" id="{AC253B93-31D7-503B-B665-6BE8A4BD129B}"/>
                </a:ext>
              </a:extLst>
            </p:cNvPr>
            <p:cNvSpPr>
              <a:spLocks/>
            </p:cNvSpPr>
            <p:nvPr/>
          </p:nvSpPr>
          <p:spPr bwMode="auto">
            <a:xfrm>
              <a:off x="78276" y="2715463"/>
              <a:ext cx="78278" cy="493892"/>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 name="Freeform 18">
              <a:extLst>
                <a:ext uri="{FF2B5EF4-FFF2-40B4-BE49-F238E27FC236}">
                  <a16:creationId xmlns:a16="http://schemas.microsoft.com/office/drawing/2014/main" id="{6F6FBC1C-D825-08EA-C2C3-D7EFC3882FFF}"/>
                </a:ext>
              </a:extLst>
            </p:cNvPr>
            <p:cNvSpPr>
              <a:spLocks/>
            </p:cNvSpPr>
            <p:nvPr/>
          </p:nvSpPr>
          <p:spPr bwMode="auto">
            <a:xfrm>
              <a:off x="769723" y="5250144"/>
              <a:ext cx="190102" cy="1025055"/>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 name="Freeform 19">
              <a:extLst>
                <a:ext uri="{FF2B5EF4-FFF2-40B4-BE49-F238E27FC236}">
                  <a16:creationId xmlns:a16="http://schemas.microsoft.com/office/drawing/2014/main" id="{E1E929A6-C4CF-9777-F3DB-3F86EA8AA70D}"/>
                </a:ext>
              </a:extLst>
            </p:cNvPr>
            <p:cNvSpPr>
              <a:spLocks/>
            </p:cNvSpPr>
            <p:nvPr/>
          </p:nvSpPr>
          <p:spPr bwMode="auto">
            <a:xfrm>
              <a:off x="775314" y="1170426"/>
              <a:ext cx="2076203" cy="4048035"/>
            </a:xfrm>
            <a:custGeom>
              <a:avLst/>
              <a:gdLst>
                <a:gd name="T0" fmla="*/ 1038102 w 21600"/>
                <a:gd name="T1" fmla="*/ 2024018 h 21600"/>
                <a:gd name="T2" fmla="*/ 1038102 w 21600"/>
                <a:gd name="T3" fmla="*/ 2024018 h 21600"/>
                <a:gd name="T4" fmla="*/ 1038102 w 21600"/>
                <a:gd name="T5" fmla="*/ 2024018 h 21600"/>
                <a:gd name="T6" fmla="*/ 1038102 w 21600"/>
                <a:gd name="T7" fmla="*/ 20240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2" name="Freeform 20">
              <a:extLst>
                <a:ext uri="{FF2B5EF4-FFF2-40B4-BE49-F238E27FC236}">
                  <a16:creationId xmlns:a16="http://schemas.microsoft.com/office/drawing/2014/main" id="{8676DB59-E80C-3F20-29F2-F206031E0A0E}"/>
                </a:ext>
              </a:extLst>
            </p:cNvPr>
            <p:cNvSpPr>
              <a:spLocks/>
            </p:cNvSpPr>
            <p:nvPr/>
          </p:nvSpPr>
          <p:spPr bwMode="auto">
            <a:xfrm>
              <a:off x="922549" y="6301291"/>
              <a:ext cx="162147" cy="337338"/>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3" name="Freeform 21">
              <a:extLst>
                <a:ext uri="{FF2B5EF4-FFF2-40B4-BE49-F238E27FC236}">
                  <a16:creationId xmlns:a16="http://schemas.microsoft.com/office/drawing/2014/main" id="{6E02AD2E-4FD6-2A99-FE8F-58F37853DAC4}"/>
                </a:ext>
              </a:extLst>
            </p:cNvPr>
            <p:cNvSpPr>
              <a:spLocks/>
            </p:cNvSpPr>
            <p:nvPr/>
          </p:nvSpPr>
          <p:spPr bwMode="auto">
            <a:xfrm>
              <a:off x="769723" y="5130865"/>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 name="Freeform 22">
              <a:extLst>
                <a:ext uri="{FF2B5EF4-FFF2-40B4-BE49-F238E27FC236}">
                  <a16:creationId xmlns:a16="http://schemas.microsoft.com/office/drawing/2014/main" id="{2A462BF8-FFE4-C94C-A196-EBB123972FCA}"/>
                </a:ext>
              </a:extLst>
            </p:cNvPr>
            <p:cNvSpPr>
              <a:spLocks/>
            </p:cNvSpPr>
            <p:nvPr/>
          </p:nvSpPr>
          <p:spPr bwMode="auto">
            <a:xfrm>
              <a:off x="849863" y="6016138"/>
              <a:ext cx="238559" cy="622489"/>
            </a:xfrm>
            <a:custGeom>
              <a:avLst/>
              <a:gdLst>
                <a:gd name="T0" fmla="*/ 119280 w 21600"/>
                <a:gd name="T1" fmla="*/ 311245 h 21600"/>
                <a:gd name="T2" fmla="*/ 119280 w 21600"/>
                <a:gd name="T3" fmla="*/ 311245 h 21600"/>
                <a:gd name="T4" fmla="*/ 119280 w 21600"/>
                <a:gd name="T5" fmla="*/ 311245 h 21600"/>
                <a:gd name="T6" fmla="*/ 119280 w 21600"/>
                <a:gd name="T7" fmla="*/ 3112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5" name="Group 9">
            <a:extLst>
              <a:ext uri="{FF2B5EF4-FFF2-40B4-BE49-F238E27FC236}">
                <a16:creationId xmlns:a16="http://schemas.microsoft.com/office/drawing/2014/main" id="{EB61DD2C-393A-BCC5-7ED9-0C262320A4EF}"/>
              </a:ext>
            </a:extLst>
          </p:cNvPr>
          <p:cNvGrpSpPr>
            <a:grpSpLocks/>
          </p:cNvGrpSpPr>
          <p:nvPr/>
        </p:nvGrpSpPr>
        <p:grpSpPr bwMode="auto">
          <a:xfrm>
            <a:off x="26988" y="0"/>
            <a:ext cx="2357437" cy="6853238"/>
            <a:chOff x="0" y="0"/>
            <a:chExt cx="2356673" cy="6853283"/>
          </a:xfrm>
        </p:grpSpPr>
        <p:sp>
          <p:nvSpPr>
            <p:cNvPr id="16" name="Freeform 27">
              <a:extLst>
                <a:ext uri="{FF2B5EF4-FFF2-40B4-BE49-F238E27FC236}">
                  <a16:creationId xmlns:a16="http://schemas.microsoft.com/office/drawing/2014/main" id="{E4D8C654-05C4-FBD3-C342-2EBD65FF5889}"/>
                </a:ext>
              </a:extLst>
            </p:cNvPr>
            <p:cNvSpPr>
              <a:spLocks/>
            </p:cNvSpPr>
            <p:nvPr/>
          </p:nvSpPr>
          <p:spPr bwMode="auto">
            <a:xfrm>
              <a:off x="0" y="-1"/>
              <a:ext cx="494327"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 name="Freeform 28">
              <a:extLst>
                <a:ext uri="{FF2B5EF4-FFF2-40B4-BE49-F238E27FC236}">
                  <a16:creationId xmlns:a16="http://schemas.microsoft.com/office/drawing/2014/main" id="{76C700DF-0F77-3E5D-C19F-C3DCED588595}"/>
                </a:ext>
              </a:extLst>
            </p:cNvPr>
            <p:cNvSpPr>
              <a:spLocks/>
            </p:cNvSpPr>
            <p:nvPr/>
          </p:nvSpPr>
          <p:spPr bwMode="auto">
            <a:xfrm>
              <a:off x="523067" y="4316505"/>
              <a:ext cx="423436" cy="1580697"/>
            </a:xfrm>
            <a:custGeom>
              <a:avLst/>
              <a:gdLst>
                <a:gd name="T0" fmla="*/ 211718 w 21600"/>
                <a:gd name="T1" fmla="*/ 790349 h 21600"/>
                <a:gd name="T2" fmla="*/ 211718 w 21600"/>
                <a:gd name="T3" fmla="*/ 790349 h 21600"/>
                <a:gd name="T4" fmla="*/ 211718 w 21600"/>
                <a:gd name="T5" fmla="*/ 790349 h 21600"/>
                <a:gd name="T6" fmla="*/ 211718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 name="Freeform 29">
              <a:extLst>
                <a:ext uri="{FF2B5EF4-FFF2-40B4-BE49-F238E27FC236}">
                  <a16:creationId xmlns:a16="http://schemas.microsoft.com/office/drawing/2014/main" id="{8E44FCAF-9B8E-4FC8-887C-6BB8B213FDCA}"/>
                </a:ext>
              </a:extLst>
            </p:cNvPr>
            <p:cNvSpPr>
              <a:spLocks/>
            </p:cNvSpPr>
            <p:nvPr/>
          </p:nvSpPr>
          <p:spPr bwMode="auto">
            <a:xfrm>
              <a:off x="979074" y="5862713"/>
              <a:ext cx="431100" cy="990571"/>
            </a:xfrm>
            <a:custGeom>
              <a:avLst/>
              <a:gdLst>
                <a:gd name="T0" fmla="*/ 215550 w 21600"/>
                <a:gd name="T1" fmla="*/ 495286 h 21600"/>
                <a:gd name="T2" fmla="*/ 215550 w 21600"/>
                <a:gd name="T3" fmla="*/ 495286 h 21600"/>
                <a:gd name="T4" fmla="*/ 215550 w 21600"/>
                <a:gd name="T5" fmla="*/ 495286 h 21600"/>
                <a:gd name="T6" fmla="*/ 215550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9" name="Freeform 30">
              <a:extLst>
                <a:ext uri="{FF2B5EF4-FFF2-40B4-BE49-F238E27FC236}">
                  <a16:creationId xmlns:a16="http://schemas.microsoft.com/office/drawing/2014/main" id="{C6378348-7A68-45C4-9514-26800DB10B83}"/>
                </a:ext>
              </a:extLst>
            </p:cNvPr>
            <p:cNvSpPr>
              <a:spLocks/>
            </p:cNvSpPr>
            <p:nvPr/>
          </p:nvSpPr>
          <p:spPr bwMode="auto">
            <a:xfrm>
              <a:off x="494326" y="4364406"/>
              <a:ext cx="551808" cy="2235966"/>
            </a:xfrm>
            <a:custGeom>
              <a:avLst/>
              <a:gdLst>
                <a:gd name="T0" fmla="*/ 275904 w 21600"/>
                <a:gd name="T1" fmla="*/ 1117983 h 21600"/>
                <a:gd name="T2" fmla="*/ 275904 w 21600"/>
                <a:gd name="T3" fmla="*/ 1117983 h 21600"/>
                <a:gd name="T4" fmla="*/ 275904 w 21600"/>
                <a:gd name="T5" fmla="*/ 1117983 h 21600"/>
                <a:gd name="T6" fmla="*/ 275904 w 21600"/>
                <a:gd name="T7" fmla="*/ 111798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0" name="Freeform 31">
              <a:extLst>
                <a:ext uri="{FF2B5EF4-FFF2-40B4-BE49-F238E27FC236}">
                  <a16:creationId xmlns:a16="http://schemas.microsoft.com/office/drawing/2014/main" id="{740763F9-42FA-020A-DACB-B299D88ABE4C}"/>
                </a:ext>
              </a:extLst>
            </p:cNvPr>
            <p:cNvSpPr>
              <a:spLocks/>
            </p:cNvSpPr>
            <p:nvPr/>
          </p:nvSpPr>
          <p:spPr bwMode="auto">
            <a:xfrm>
              <a:off x="444311" y="1289235"/>
              <a:ext cx="170725" cy="3027271"/>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1" name="Freeform 32">
              <a:extLst>
                <a:ext uri="{FF2B5EF4-FFF2-40B4-BE49-F238E27FC236}">
                  <a16:creationId xmlns:a16="http://schemas.microsoft.com/office/drawing/2014/main" id="{353ED022-ADEC-36B0-7E66-0E298B68D647}"/>
                </a:ext>
              </a:extLst>
            </p:cNvPr>
            <p:cNvSpPr>
              <a:spLocks/>
            </p:cNvSpPr>
            <p:nvPr/>
          </p:nvSpPr>
          <p:spPr bwMode="auto">
            <a:xfrm>
              <a:off x="1084453" y="6571631"/>
              <a:ext cx="134120" cy="281653"/>
            </a:xfrm>
            <a:custGeom>
              <a:avLst/>
              <a:gdLst>
                <a:gd name="T0" fmla="*/ 67060 w 21600"/>
                <a:gd name="T1" fmla="*/ 140827 h 21600"/>
                <a:gd name="T2" fmla="*/ 67060 w 21600"/>
                <a:gd name="T3" fmla="*/ 140827 h 21600"/>
                <a:gd name="T4" fmla="*/ 67060 w 21600"/>
                <a:gd name="T5" fmla="*/ 140827 h 21600"/>
                <a:gd name="T6" fmla="*/ 67060 w 21600"/>
                <a:gd name="T7" fmla="*/ 14082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2" name="Freeform 33">
              <a:extLst>
                <a:ext uri="{FF2B5EF4-FFF2-40B4-BE49-F238E27FC236}">
                  <a16:creationId xmlns:a16="http://schemas.microsoft.com/office/drawing/2014/main" id="{9C311245-4F30-7498-CAD7-F0C9D49CC569}"/>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3" name="Freeform 34">
              <a:extLst>
                <a:ext uri="{FF2B5EF4-FFF2-40B4-BE49-F238E27FC236}">
                  <a16:creationId xmlns:a16="http://schemas.microsoft.com/office/drawing/2014/main" id="{6F469466-60ED-ED60-E7CA-EA0F2991D1FD}"/>
                </a:ext>
              </a:extLst>
            </p:cNvPr>
            <p:cNvSpPr>
              <a:spLocks/>
            </p:cNvSpPr>
            <p:nvPr/>
          </p:nvSpPr>
          <p:spPr bwMode="auto">
            <a:xfrm>
              <a:off x="946501" y="3145834"/>
              <a:ext cx="1410173" cy="2716880"/>
            </a:xfrm>
            <a:custGeom>
              <a:avLst/>
              <a:gdLst>
                <a:gd name="T0" fmla="*/ 705087 w 21600"/>
                <a:gd name="T1" fmla="*/ 1358440 h 21600"/>
                <a:gd name="T2" fmla="*/ 705087 w 21600"/>
                <a:gd name="T3" fmla="*/ 1358440 h 21600"/>
                <a:gd name="T4" fmla="*/ 705087 w 21600"/>
                <a:gd name="T5" fmla="*/ 1358440 h 21600"/>
                <a:gd name="T6" fmla="*/ 705087 w 21600"/>
                <a:gd name="T7" fmla="*/ 13584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4" name="Freeform 35">
              <a:extLst>
                <a:ext uri="{FF2B5EF4-FFF2-40B4-BE49-F238E27FC236}">
                  <a16:creationId xmlns:a16="http://schemas.microsoft.com/office/drawing/2014/main" id="{D2049023-42F6-F296-10B6-C4728A7DE849}"/>
                </a:ext>
              </a:extLst>
            </p:cNvPr>
            <p:cNvSpPr>
              <a:spLocks/>
            </p:cNvSpPr>
            <p:nvPr/>
          </p:nvSpPr>
          <p:spPr bwMode="auto">
            <a:xfrm>
              <a:off x="1046133" y="6600370"/>
              <a:ext cx="120709"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5" name="Freeform 36">
              <a:extLst>
                <a:ext uri="{FF2B5EF4-FFF2-40B4-BE49-F238E27FC236}">
                  <a16:creationId xmlns:a16="http://schemas.microsoft.com/office/drawing/2014/main" id="{28FEA725-B7C9-15EB-2A76-D6F6A5F85361}"/>
                </a:ext>
              </a:extLst>
            </p:cNvPr>
            <p:cNvSpPr>
              <a:spLocks/>
            </p:cNvSpPr>
            <p:nvPr/>
          </p:nvSpPr>
          <p:spPr bwMode="auto">
            <a:xfrm>
              <a:off x="946501" y="5897201"/>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6" name="Freeform 37">
              <a:extLst>
                <a:ext uri="{FF2B5EF4-FFF2-40B4-BE49-F238E27FC236}">
                  <a16:creationId xmlns:a16="http://schemas.microsoft.com/office/drawing/2014/main" id="{DB33797C-19B0-C31B-4067-571AA3A38490}"/>
                </a:ext>
              </a:extLst>
            </p:cNvPr>
            <p:cNvSpPr>
              <a:spLocks/>
            </p:cNvSpPr>
            <p:nvPr/>
          </p:nvSpPr>
          <p:spPr bwMode="auto">
            <a:xfrm>
              <a:off x="946501" y="5772661"/>
              <a:ext cx="38321" cy="228005"/>
            </a:xfrm>
            <a:custGeom>
              <a:avLst/>
              <a:gdLst>
                <a:gd name="T0" fmla="*/ 19161 w 21600"/>
                <a:gd name="T1" fmla="*/ 114003 h 21600"/>
                <a:gd name="T2" fmla="*/ 19161 w 21600"/>
                <a:gd name="T3" fmla="*/ 114003 h 21600"/>
                <a:gd name="T4" fmla="*/ 19161 w 21600"/>
                <a:gd name="T5" fmla="*/ 114003 h 21600"/>
                <a:gd name="T6" fmla="*/ 19161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 name="Freeform 38">
              <a:extLst>
                <a:ext uri="{FF2B5EF4-FFF2-40B4-BE49-F238E27FC236}">
                  <a16:creationId xmlns:a16="http://schemas.microsoft.com/office/drawing/2014/main" id="{3007522D-AE37-3ADB-8FB8-8FBEDAD029F5}"/>
                </a:ext>
              </a:extLst>
            </p:cNvPr>
            <p:cNvSpPr>
              <a:spLocks/>
            </p:cNvSpPr>
            <p:nvPr/>
          </p:nvSpPr>
          <p:spPr bwMode="auto">
            <a:xfrm>
              <a:off x="979074" y="6322552"/>
              <a:ext cx="210760" cy="530732"/>
            </a:xfrm>
            <a:custGeom>
              <a:avLst/>
              <a:gdLst>
                <a:gd name="T0" fmla="*/ 105380 w 21600"/>
                <a:gd name="T1" fmla="*/ 265366 h 21600"/>
                <a:gd name="T2" fmla="*/ 105380 w 21600"/>
                <a:gd name="T3" fmla="*/ 265366 h 21600"/>
                <a:gd name="T4" fmla="*/ 105380 w 21600"/>
                <a:gd name="T5" fmla="*/ 265366 h 21600"/>
                <a:gd name="T6" fmla="*/ 105380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28" name="Rectangle 6">
            <a:extLst>
              <a:ext uri="{FF2B5EF4-FFF2-40B4-BE49-F238E27FC236}">
                <a16:creationId xmlns:a16="http://schemas.microsoft.com/office/drawing/2014/main" id="{36BB52C1-7CC4-A039-4719-70308EF8B188}"/>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29" name="Freeform 11">
            <a:extLst>
              <a:ext uri="{FF2B5EF4-FFF2-40B4-BE49-F238E27FC236}">
                <a16:creationId xmlns:a16="http://schemas.microsoft.com/office/drawing/2014/main" id="{15518C05-10D2-EB03-7171-E130731EA948}"/>
              </a:ext>
            </a:extLst>
          </p:cNvPr>
          <p:cNvSpPr>
            <a:spLocks/>
          </p:cNvSpPr>
          <p:nvPr/>
        </p:nvSpPr>
        <p:spPr bwMode="auto">
          <a:xfrm flipV="1">
            <a:off x="-4763" y="491172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385" name="Title Text"/>
          <p:cNvSpPr txBox="1">
            <a:spLocks noGrp="1"/>
          </p:cNvSpPr>
          <p:nvPr>
            <p:ph type="title"/>
          </p:nvPr>
        </p:nvSpPr>
        <p:spPr>
          <a:xfrm>
            <a:off x="2589211" y="627407"/>
            <a:ext cx="8915401" cy="2880020"/>
          </a:xfrm>
          <a:prstGeom prst="rect">
            <a:avLst/>
          </a:prstGeom>
        </p:spPr>
        <p:txBody>
          <a:bodyPr anchor="ctr"/>
          <a:lstStyle>
            <a:lvl1pPr>
              <a:defRPr sz="4800"/>
            </a:lvl1pPr>
          </a:lstStyle>
          <a:p>
            <a:r>
              <a:t>Title Text</a:t>
            </a:r>
          </a:p>
        </p:txBody>
      </p:sp>
      <p:sp>
        <p:nvSpPr>
          <p:cNvPr id="386" name="Body Level One…"/>
          <p:cNvSpPr txBox="1">
            <a:spLocks noGrp="1"/>
          </p:cNvSpPr>
          <p:nvPr>
            <p:ph type="body" sz="quarter" idx="1"/>
          </p:nvPr>
        </p:nvSpPr>
        <p:spPr>
          <a:xfrm>
            <a:off x="2589211" y="4343400"/>
            <a:ext cx="8915401" cy="838200"/>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387" name="Text Placeholder 3"/>
          <p:cNvSpPr>
            <a:spLocks noGrp="1"/>
          </p:cNvSpPr>
          <p:nvPr>
            <p:ph type="body" sz="quarter" idx="21"/>
          </p:nvPr>
        </p:nvSpPr>
        <p:spPr>
          <a:xfrm>
            <a:off x="2589213" y="5181600"/>
            <a:ext cx="8915401" cy="729623"/>
          </a:xfrm>
          <a:prstGeom prst="rect">
            <a:avLst/>
          </a:prstGeom>
        </p:spPr>
        <p:txBody>
          <a:bodyPr/>
          <a:lstStyle/>
          <a:p>
            <a:endParaRPr/>
          </a:p>
        </p:txBody>
      </p:sp>
      <p:sp>
        <p:nvSpPr>
          <p:cNvPr id="30" name="Slide Number">
            <a:extLst>
              <a:ext uri="{FF2B5EF4-FFF2-40B4-BE49-F238E27FC236}">
                <a16:creationId xmlns:a16="http://schemas.microsoft.com/office/drawing/2014/main" id="{E74FE3B8-6257-9BFF-9E60-6D5B422BEB5D}"/>
              </a:ext>
            </a:extLst>
          </p:cNvPr>
          <p:cNvSpPr txBox="1">
            <a:spLocks noGrp="1" noChangeArrowheads="1"/>
          </p:cNvSpPr>
          <p:nvPr>
            <p:ph type="sldNum" sz="quarter" idx="22"/>
          </p:nvPr>
        </p:nvSpPr>
        <p:spPr>
          <a:xfrm>
            <a:off x="925513" y="4967288"/>
            <a:ext cx="385762" cy="396875"/>
          </a:xfrm>
        </p:spPr>
        <p:txBody>
          <a:bodyPr/>
          <a:lstStyle>
            <a:lvl1pPr>
              <a:defRPr/>
            </a:lvl1pPr>
          </a:lstStyle>
          <a:p>
            <a:fld id="{DF0567AC-C24E-4B0A-93A6-BBFA790782C8}" type="slidenum">
              <a:rPr lang="en-US" altLang="en-US"/>
              <a:pPr/>
              <a:t>‹#›</a:t>
            </a:fld>
            <a:endParaRPr lang="en-US" altLang="en-US"/>
          </a:p>
        </p:txBody>
      </p:sp>
    </p:spTree>
    <p:extLst>
      <p:ext uri="{BB962C8B-B14F-4D97-AF65-F5344CB8AC3E}">
        <p14:creationId xmlns:p14="http://schemas.microsoft.com/office/powerpoint/2010/main" val="99524409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76" name="Title Text"/>
          <p:cNvSpPr txBox="1">
            <a:spLocks noGrp="1"/>
          </p:cNvSpPr>
          <p:nvPr>
            <p:ph type="title"/>
          </p:nvPr>
        </p:nvSpPr>
        <p:spPr>
          <a:xfrm>
            <a:off x="2592925" y="624110"/>
            <a:ext cx="8911688" cy="1280891"/>
          </a:xfrm>
          <a:prstGeom prst="rect">
            <a:avLst/>
          </a:prstGeom>
        </p:spPr>
        <p:txBody>
          <a:bodyPr/>
          <a:lstStyle/>
          <a:p>
            <a:r>
              <a:t>Title Text</a:t>
            </a:r>
          </a:p>
        </p:txBody>
      </p:sp>
      <p:sp>
        <p:nvSpPr>
          <p:cNvPr id="77" name="Body Level One…"/>
          <p:cNvSpPr txBox="1">
            <a:spLocks noGrp="1"/>
          </p:cNvSpPr>
          <p:nvPr>
            <p:ph type="body" idx="1"/>
          </p:nvPr>
        </p:nvSpPr>
        <p:spPr>
          <a:xfrm>
            <a:off x="2589211" y="2133600"/>
            <a:ext cx="8915401" cy="377762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5292A7FB-BF33-E0B6-DA39-D2DA4E8F4673}"/>
              </a:ext>
            </a:extLst>
          </p:cNvPr>
          <p:cNvSpPr txBox="1">
            <a:spLocks noGrp="1" noChangeArrowheads="1"/>
          </p:cNvSpPr>
          <p:nvPr>
            <p:ph type="sldNum" sz="quarter" idx="10"/>
          </p:nvPr>
        </p:nvSpPr>
        <p:spPr>
          <a:ln/>
        </p:spPr>
        <p:txBody>
          <a:bodyPr/>
          <a:lstStyle>
            <a:lvl1pPr>
              <a:defRPr/>
            </a:lvl1pPr>
          </a:lstStyle>
          <a:p>
            <a:fld id="{43ABE978-EA62-4454-B294-D9F43B7C2FAE}" type="slidenum">
              <a:rPr lang="en-US" altLang="en-US"/>
              <a:pPr/>
              <a:t>‹#›</a:t>
            </a:fld>
            <a:endParaRPr lang="en-US" altLang="en-US"/>
          </a:p>
        </p:txBody>
      </p:sp>
    </p:spTree>
    <p:extLst>
      <p:ext uri="{BB962C8B-B14F-4D97-AF65-F5344CB8AC3E}">
        <p14:creationId xmlns:p14="http://schemas.microsoft.com/office/powerpoint/2010/main" val="69910801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AA1A7A8D-53CD-FA69-E404-1E8FA5187877}"/>
              </a:ext>
            </a:extLst>
          </p:cNvPr>
          <p:cNvGrpSpPr>
            <a:grpSpLocks/>
          </p:cNvGrpSpPr>
          <p:nvPr/>
        </p:nvGrpSpPr>
        <p:grpSpPr bwMode="auto">
          <a:xfrm>
            <a:off x="0" y="228600"/>
            <a:ext cx="2851150" cy="6638925"/>
            <a:chOff x="0" y="0"/>
            <a:chExt cx="2851516" cy="6638628"/>
          </a:xfrm>
        </p:grpSpPr>
        <p:sp>
          <p:nvSpPr>
            <p:cNvPr id="3" name="Freeform 11">
              <a:extLst>
                <a:ext uri="{FF2B5EF4-FFF2-40B4-BE49-F238E27FC236}">
                  <a16:creationId xmlns:a16="http://schemas.microsoft.com/office/drawing/2014/main" id="{3867292C-3279-871F-F965-929E2FE1B3C2}"/>
                </a:ext>
              </a:extLst>
            </p:cNvPr>
            <p:cNvSpPr>
              <a:spLocks/>
            </p:cNvSpPr>
            <p:nvPr/>
          </p:nvSpPr>
          <p:spPr bwMode="auto">
            <a:xfrm>
              <a:off x="-1" y="2346443"/>
              <a:ext cx="100643" cy="626217"/>
            </a:xfrm>
            <a:custGeom>
              <a:avLst/>
              <a:gdLst>
                <a:gd name="T0" fmla="*/ 50322 w 21600"/>
                <a:gd name="T1" fmla="*/ 313109 h 21600"/>
                <a:gd name="T2" fmla="*/ 50322 w 21600"/>
                <a:gd name="T3" fmla="*/ 313109 h 21600"/>
                <a:gd name="T4" fmla="*/ 50322 w 21600"/>
                <a:gd name="T5" fmla="*/ 313109 h 21600"/>
                <a:gd name="T6" fmla="*/ 50322 w 21600"/>
                <a:gd name="T7" fmla="*/ 3131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4" name="Freeform 12">
              <a:extLst>
                <a:ext uri="{FF2B5EF4-FFF2-40B4-BE49-F238E27FC236}">
                  <a16:creationId xmlns:a16="http://schemas.microsoft.com/office/drawing/2014/main" id="{BE6585C8-AB3B-CB34-1480-2E05D87BA726}"/>
                </a:ext>
              </a:extLst>
            </p:cNvPr>
            <p:cNvSpPr>
              <a:spLocks/>
            </p:cNvSpPr>
            <p:nvPr/>
          </p:nvSpPr>
          <p:spPr bwMode="auto">
            <a:xfrm>
              <a:off x="128598" y="2927929"/>
              <a:ext cx="646718" cy="2322216"/>
            </a:xfrm>
            <a:custGeom>
              <a:avLst/>
              <a:gdLst>
                <a:gd name="T0" fmla="*/ 323359 w 21600"/>
                <a:gd name="T1" fmla="*/ 1161108 h 21600"/>
                <a:gd name="T2" fmla="*/ 323359 w 21600"/>
                <a:gd name="T3" fmla="*/ 1161108 h 21600"/>
                <a:gd name="T4" fmla="*/ 323359 w 21600"/>
                <a:gd name="T5" fmla="*/ 1161108 h 21600"/>
                <a:gd name="T6" fmla="*/ 323359 w 21600"/>
                <a:gd name="T7" fmla="*/ 1161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5" name="Freeform 13">
              <a:extLst>
                <a:ext uri="{FF2B5EF4-FFF2-40B4-BE49-F238E27FC236}">
                  <a16:creationId xmlns:a16="http://schemas.microsoft.com/office/drawing/2014/main" id="{F715CA0D-9F5E-4D82-0990-885494EA425F}"/>
                </a:ext>
              </a:extLst>
            </p:cNvPr>
            <p:cNvSpPr>
              <a:spLocks/>
            </p:cNvSpPr>
            <p:nvPr/>
          </p:nvSpPr>
          <p:spPr bwMode="auto">
            <a:xfrm>
              <a:off x="806998" y="5218460"/>
              <a:ext cx="609443"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6" name="Freeform 14">
              <a:extLst>
                <a:ext uri="{FF2B5EF4-FFF2-40B4-BE49-F238E27FC236}">
                  <a16:creationId xmlns:a16="http://schemas.microsoft.com/office/drawing/2014/main" id="{303E67F4-6EFD-ACC7-FFF9-ADF0DE7A5D1A}"/>
                </a:ext>
              </a:extLst>
            </p:cNvPr>
            <p:cNvSpPr>
              <a:spLocks/>
            </p:cNvSpPr>
            <p:nvPr/>
          </p:nvSpPr>
          <p:spPr bwMode="auto">
            <a:xfrm>
              <a:off x="959824" y="6275199"/>
              <a:ext cx="171465" cy="363430"/>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7" name="Freeform 15">
              <a:extLst>
                <a:ext uri="{FF2B5EF4-FFF2-40B4-BE49-F238E27FC236}">
                  <a16:creationId xmlns:a16="http://schemas.microsoft.com/office/drawing/2014/main" id="{C391E1A0-DEE2-E5B3-9B27-20183F30CF54}"/>
                </a:ext>
              </a:extLst>
            </p:cNvPr>
            <p:cNvSpPr>
              <a:spLocks/>
            </p:cNvSpPr>
            <p:nvPr/>
          </p:nvSpPr>
          <p:spPr bwMode="auto">
            <a:xfrm>
              <a:off x="100641" y="2972659"/>
              <a:ext cx="821909" cy="3328633"/>
            </a:xfrm>
            <a:custGeom>
              <a:avLst/>
              <a:gdLst>
                <a:gd name="T0" fmla="*/ 410955 w 21600"/>
                <a:gd name="T1" fmla="*/ 1664317 h 21600"/>
                <a:gd name="T2" fmla="*/ 410955 w 21600"/>
                <a:gd name="T3" fmla="*/ 1664317 h 21600"/>
                <a:gd name="T4" fmla="*/ 410955 w 21600"/>
                <a:gd name="T5" fmla="*/ 1664317 h 21600"/>
                <a:gd name="T6" fmla="*/ 410955 w 21600"/>
                <a:gd name="T7" fmla="*/ 1664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8" name="Freeform 16">
              <a:extLst>
                <a:ext uri="{FF2B5EF4-FFF2-40B4-BE49-F238E27FC236}">
                  <a16:creationId xmlns:a16="http://schemas.microsoft.com/office/drawing/2014/main" id="{962CDA44-0F6D-A191-CEF2-7A3B5B384AAF}"/>
                </a:ext>
              </a:extLst>
            </p:cNvPr>
            <p:cNvSpPr>
              <a:spLocks/>
            </p:cNvSpPr>
            <p:nvPr/>
          </p:nvSpPr>
          <p:spPr bwMode="auto">
            <a:xfrm>
              <a:off x="26126" y="0"/>
              <a:ext cx="102473" cy="2927930"/>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9" name="Freeform 17">
              <a:extLst>
                <a:ext uri="{FF2B5EF4-FFF2-40B4-BE49-F238E27FC236}">
                  <a16:creationId xmlns:a16="http://schemas.microsoft.com/office/drawing/2014/main" id="{4A54ACCF-BBF7-AC40-698F-FD121E87C154}"/>
                </a:ext>
              </a:extLst>
            </p:cNvPr>
            <p:cNvSpPr>
              <a:spLocks/>
            </p:cNvSpPr>
            <p:nvPr/>
          </p:nvSpPr>
          <p:spPr bwMode="auto">
            <a:xfrm>
              <a:off x="78276" y="2715463"/>
              <a:ext cx="78278" cy="493892"/>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 name="Freeform 18">
              <a:extLst>
                <a:ext uri="{FF2B5EF4-FFF2-40B4-BE49-F238E27FC236}">
                  <a16:creationId xmlns:a16="http://schemas.microsoft.com/office/drawing/2014/main" id="{7E58C096-6728-ED28-CE84-5E82041EE854}"/>
                </a:ext>
              </a:extLst>
            </p:cNvPr>
            <p:cNvSpPr>
              <a:spLocks/>
            </p:cNvSpPr>
            <p:nvPr/>
          </p:nvSpPr>
          <p:spPr bwMode="auto">
            <a:xfrm>
              <a:off x="769723" y="5250144"/>
              <a:ext cx="190102" cy="1025055"/>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 name="Freeform 19">
              <a:extLst>
                <a:ext uri="{FF2B5EF4-FFF2-40B4-BE49-F238E27FC236}">
                  <a16:creationId xmlns:a16="http://schemas.microsoft.com/office/drawing/2014/main" id="{6B2EA1CB-42FF-DA2A-D53D-FFACBC4926EE}"/>
                </a:ext>
              </a:extLst>
            </p:cNvPr>
            <p:cNvSpPr>
              <a:spLocks/>
            </p:cNvSpPr>
            <p:nvPr/>
          </p:nvSpPr>
          <p:spPr bwMode="auto">
            <a:xfrm>
              <a:off x="775314" y="1170426"/>
              <a:ext cx="2076203" cy="4048035"/>
            </a:xfrm>
            <a:custGeom>
              <a:avLst/>
              <a:gdLst>
                <a:gd name="T0" fmla="*/ 1038102 w 21600"/>
                <a:gd name="T1" fmla="*/ 2024018 h 21600"/>
                <a:gd name="T2" fmla="*/ 1038102 w 21600"/>
                <a:gd name="T3" fmla="*/ 2024018 h 21600"/>
                <a:gd name="T4" fmla="*/ 1038102 w 21600"/>
                <a:gd name="T5" fmla="*/ 2024018 h 21600"/>
                <a:gd name="T6" fmla="*/ 1038102 w 21600"/>
                <a:gd name="T7" fmla="*/ 20240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2" name="Freeform 20">
              <a:extLst>
                <a:ext uri="{FF2B5EF4-FFF2-40B4-BE49-F238E27FC236}">
                  <a16:creationId xmlns:a16="http://schemas.microsoft.com/office/drawing/2014/main" id="{D75E06E9-20BD-2010-83ED-639D40711882}"/>
                </a:ext>
              </a:extLst>
            </p:cNvPr>
            <p:cNvSpPr>
              <a:spLocks/>
            </p:cNvSpPr>
            <p:nvPr/>
          </p:nvSpPr>
          <p:spPr bwMode="auto">
            <a:xfrm>
              <a:off x="922549" y="6301291"/>
              <a:ext cx="162147" cy="337338"/>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3" name="Freeform 21">
              <a:extLst>
                <a:ext uri="{FF2B5EF4-FFF2-40B4-BE49-F238E27FC236}">
                  <a16:creationId xmlns:a16="http://schemas.microsoft.com/office/drawing/2014/main" id="{8FB5BE87-0D8F-2FB8-7443-9EB5F7F3415B}"/>
                </a:ext>
              </a:extLst>
            </p:cNvPr>
            <p:cNvSpPr>
              <a:spLocks/>
            </p:cNvSpPr>
            <p:nvPr/>
          </p:nvSpPr>
          <p:spPr bwMode="auto">
            <a:xfrm>
              <a:off x="769723" y="5130865"/>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 name="Freeform 22">
              <a:extLst>
                <a:ext uri="{FF2B5EF4-FFF2-40B4-BE49-F238E27FC236}">
                  <a16:creationId xmlns:a16="http://schemas.microsoft.com/office/drawing/2014/main" id="{EBEA92C6-8F53-0485-F400-0C3727960941}"/>
                </a:ext>
              </a:extLst>
            </p:cNvPr>
            <p:cNvSpPr>
              <a:spLocks/>
            </p:cNvSpPr>
            <p:nvPr/>
          </p:nvSpPr>
          <p:spPr bwMode="auto">
            <a:xfrm>
              <a:off x="849863" y="6016138"/>
              <a:ext cx="238559" cy="622489"/>
            </a:xfrm>
            <a:custGeom>
              <a:avLst/>
              <a:gdLst>
                <a:gd name="T0" fmla="*/ 119280 w 21600"/>
                <a:gd name="T1" fmla="*/ 311245 h 21600"/>
                <a:gd name="T2" fmla="*/ 119280 w 21600"/>
                <a:gd name="T3" fmla="*/ 311245 h 21600"/>
                <a:gd name="T4" fmla="*/ 119280 w 21600"/>
                <a:gd name="T5" fmla="*/ 311245 h 21600"/>
                <a:gd name="T6" fmla="*/ 119280 w 21600"/>
                <a:gd name="T7" fmla="*/ 3112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5" name="Group 9">
            <a:extLst>
              <a:ext uri="{FF2B5EF4-FFF2-40B4-BE49-F238E27FC236}">
                <a16:creationId xmlns:a16="http://schemas.microsoft.com/office/drawing/2014/main" id="{C999B6CD-6067-1C76-0420-940318B63C57}"/>
              </a:ext>
            </a:extLst>
          </p:cNvPr>
          <p:cNvGrpSpPr>
            <a:grpSpLocks/>
          </p:cNvGrpSpPr>
          <p:nvPr/>
        </p:nvGrpSpPr>
        <p:grpSpPr bwMode="auto">
          <a:xfrm>
            <a:off x="26988" y="0"/>
            <a:ext cx="2357437" cy="6853238"/>
            <a:chOff x="0" y="0"/>
            <a:chExt cx="2356673" cy="6853283"/>
          </a:xfrm>
        </p:grpSpPr>
        <p:sp>
          <p:nvSpPr>
            <p:cNvPr id="16" name="Freeform 27">
              <a:extLst>
                <a:ext uri="{FF2B5EF4-FFF2-40B4-BE49-F238E27FC236}">
                  <a16:creationId xmlns:a16="http://schemas.microsoft.com/office/drawing/2014/main" id="{1A324445-8AD5-EE71-FA34-2AB246164B68}"/>
                </a:ext>
              </a:extLst>
            </p:cNvPr>
            <p:cNvSpPr>
              <a:spLocks/>
            </p:cNvSpPr>
            <p:nvPr/>
          </p:nvSpPr>
          <p:spPr bwMode="auto">
            <a:xfrm>
              <a:off x="0" y="-1"/>
              <a:ext cx="494327"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 name="Freeform 28">
              <a:extLst>
                <a:ext uri="{FF2B5EF4-FFF2-40B4-BE49-F238E27FC236}">
                  <a16:creationId xmlns:a16="http://schemas.microsoft.com/office/drawing/2014/main" id="{ABEC0B8C-6A2B-DAC9-7902-A0D7FA3ED802}"/>
                </a:ext>
              </a:extLst>
            </p:cNvPr>
            <p:cNvSpPr>
              <a:spLocks/>
            </p:cNvSpPr>
            <p:nvPr/>
          </p:nvSpPr>
          <p:spPr bwMode="auto">
            <a:xfrm>
              <a:off x="523067" y="4316505"/>
              <a:ext cx="423436" cy="1580697"/>
            </a:xfrm>
            <a:custGeom>
              <a:avLst/>
              <a:gdLst>
                <a:gd name="T0" fmla="*/ 211718 w 21600"/>
                <a:gd name="T1" fmla="*/ 790349 h 21600"/>
                <a:gd name="T2" fmla="*/ 211718 w 21600"/>
                <a:gd name="T3" fmla="*/ 790349 h 21600"/>
                <a:gd name="T4" fmla="*/ 211718 w 21600"/>
                <a:gd name="T5" fmla="*/ 790349 h 21600"/>
                <a:gd name="T6" fmla="*/ 211718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 name="Freeform 29">
              <a:extLst>
                <a:ext uri="{FF2B5EF4-FFF2-40B4-BE49-F238E27FC236}">
                  <a16:creationId xmlns:a16="http://schemas.microsoft.com/office/drawing/2014/main" id="{57762A5E-0DD4-DFB6-658B-B181EBC76F1B}"/>
                </a:ext>
              </a:extLst>
            </p:cNvPr>
            <p:cNvSpPr>
              <a:spLocks/>
            </p:cNvSpPr>
            <p:nvPr/>
          </p:nvSpPr>
          <p:spPr bwMode="auto">
            <a:xfrm>
              <a:off x="979074" y="5862713"/>
              <a:ext cx="431100" cy="990571"/>
            </a:xfrm>
            <a:custGeom>
              <a:avLst/>
              <a:gdLst>
                <a:gd name="T0" fmla="*/ 215550 w 21600"/>
                <a:gd name="T1" fmla="*/ 495286 h 21600"/>
                <a:gd name="T2" fmla="*/ 215550 w 21600"/>
                <a:gd name="T3" fmla="*/ 495286 h 21600"/>
                <a:gd name="T4" fmla="*/ 215550 w 21600"/>
                <a:gd name="T5" fmla="*/ 495286 h 21600"/>
                <a:gd name="T6" fmla="*/ 215550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9" name="Freeform 30">
              <a:extLst>
                <a:ext uri="{FF2B5EF4-FFF2-40B4-BE49-F238E27FC236}">
                  <a16:creationId xmlns:a16="http://schemas.microsoft.com/office/drawing/2014/main" id="{EDB1E33F-07F6-4EF1-635A-84ED5CD0F048}"/>
                </a:ext>
              </a:extLst>
            </p:cNvPr>
            <p:cNvSpPr>
              <a:spLocks/>
            </p:cNvSpPr>
            <p:nvPr/>
          </p:nvSpPr>
          <p:spPr bwMode="auto">
            <a:xfrm>
              <a:off x="494326" y="4364406"/>
              <a:ext cx="551808" cy="2235966"/>
            </a:xfrm>
            <a:custGeom>
              <a:avLst/>
              <a:gdLst>
                <a:gd name="T0" fmla="*/ 275904 w 21600"/>
                <a:gd name="T1" fmla="*/ 1117983 h 21600"/>
                <a:gd name="T2" fmla="*/ 275904 w 21600"/>
                <a:gd name="T3" fmla="*/ 1117983 h 21600"/>
                <a:gd name="T4" fmla="*/ 275904 w 21600"/>
                <a:gd name="T5" fmla="*/ 1117983 h 21600"/>
                <a:gd name="T6" fmla="*/ 275904 w 21600"/>
                <a:gd name="T7" fmla="*/ 111798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0" name="Freeform 31">
              <a:extLst>
                <a:ext uri="{FF2B5EF4-FFF2-40B4-BE49-F238E27FC236}">
                  <a16:creationId xmlns:a16="http://schemas.microsoft.com/office/drawing/2014/main" id="{1D4ED539-54EF-6FA9-9673-48957BAD2289}"/>
                </a:ext>
              </a:extLst>
            </p:cNvPr>
            <p:cNvSpPr>
              <a:spLocks/>
            </p:cNvSpPr>
            <p:nvPr/>
          </p:nvSpPr>
          <p:spPr bwMode="auto">
            <a:xfrm>
              <a:off x="444311" y="1289235"/>
              <a:ext cx="170725" cy="3027271"/>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1" name="Freeform 32">
              <a:extLst>
                <a:ext uri="{FF2B5EF4-FFF2-40B4-BE49-F238E27FC236}">
                  <a16:creationId xmlns:a16="http://schemas.microsoft.com/office/drawing/2014/main" id="{694BF3F9-9F86-29A0-84E0-78C642E93055}"/>
                </a:ext>
              </a:extLst>
            </p:cNvPr>
            <p:cNvSpPr>
              <a:spLocks/>
            </p:cNvSpPr>
            <p:nvPr/>
          </p:nvSpPr>
          <p:spPr bwMode="auto">
            <a:xfrm>
              <a:off x="1084453" y="6571631"/>
              <a:ext cx="134120" cy="281653"/>
            </a:xfrm>
            <a:custGeom>
              <a:avLst/>
              <a:gdLst>
                <a:gd name="T0" fmla="*/ 67060 w 21600"/>
                <a:gd name="T1" fmla="*/ 140827 h 21600"/>
                <a:gd name="T2" fmla="*/ 67060 w 21600"/>
                <a:gd name="T3" fmla="*/ 140827 h 21600"/>
                <a:gd name="T4" fmla="*/ 67060 w 21600"/>
                <a:gd name="T5" fmla="*/ 140827 h 21600"/>
                <a:gd name="T6" fmla="*/ 67060 w 21600"/>
                <a:gd name="T7" fmla="*/ 14082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2" name="Freeform 33">
              <a:extLst>
                <a:ext uri="{FF2B5EF4-FFF2-40B4-BE49-F238E27FC236}">
                  <a16:creationId xmlns:a16="http://schemas.microsoft.com/office/drawing/2014/main" id="{F46E2A4E-4E53-9689-0265-9FA9E82DBDCA}"/>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3" name="Freeform 34">
              <a:extLst>
                <a:ext uri="{FF2B5EF4-FFF2-40B4-BE49-F238E27FC236}">
                  <a16:creationId xmlns:a16="http://schemas.microsoft.com/office/drawing/2014/main" id="{7F4BE86C-2633-25C3-C200-13DE3C753AD6}"/>
                </a:ext>
              </a:extLst>
            </p:cNvPr>
            <p:cNvSpPr>
              <a:spLocks/>
            </p:cNvSpPr>
            <p:nvPr/>
          </p:nvSpPr>
          <p:spPr bwMode="auto">
            <a:xfrm>
              <a:off x="946501" y="3145834"/>
              <a:ext cx="1410173" cy="2716880"/>
            </a:xfrm>
            <a:custGeom>
              <a:avLst/>
              <a:gdLst>
                <a:gd name="T0" fmla="*/ 705087 w 21600"/>
                <a:gd name="T1" fmla="*/ 1358440 h 21600"/>
                <a:gd name="T2" fmla="*/ 705087 w 21600"/>
                <a:gd name="T3" fmla="*/ 1358440 h 21600"/>
                <a:gd name="T4" fmla="*/ 705087 w 21600"/>
                <a:gd name="T5" fmla="*/ 1358440 h 21600"/>
                <a:gd name="T6" fmla="*/ 705087 w 21600"/>
                <a:gd name="T7" fmla="*/ 13584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4" name="Freeform 35">
              <a:extLst>
                <a:ext uri="{FF2B5EF4-FFF2-40B4-BE49-F238E27FC236}">
                  <a16:creationId xmlns:a16="http://schemas.microsoft.com/office/drawing/2014/main" id="{6691F0EF-AF3D-E871-BE83-B05291BA388E}"/>
                </a:ext>
              </a:extLst>
            </p:cNvPr>
            <p:cNvSpPr>
              <a:spLocks/>
            </p:cNvSpPr>
            <p:nvPr/>
          </p:nvSpPr>
          <p:spPr bwMode="auto">
            <a:xfrm>
              <a:off x="1046133" y="6600370"/>
              <a:ext cx="120709"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5" name="Freeform 36">
              <a:extLst>
                <a:ext uri="{FF2B5EF4-FFF2-40B4-BE49-F238E27FC236}">
                  <a16:creationId xmlns:a16="http://schemas.microsoft.com/office/drawing/2014/main" id="{942ACB89-56A9-FD14-43AA-0CD5DF9E9853}"/>
                </a:ext>
              </a:extLst>
            </p:cNvPr>
            <p:cNvSpPr>
              <a:spLocks/>
            </p:cNvSpPr>
            <p:nvPr/>
          </p:nvSpPr>
          <p:spPr bwMode="auto">
            <a:xfrm>
              <a:off x="946501" y="5897201"/>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6" name="Freeform 37">
              <a:extLst>
                <a:ext uri="{FF2B5EF4-FFF2-40B4-BE49-F238E27FC236}">
                  <a16:creationId xmlns:a16="http://schemas.microsoft.com/office/drawing/2014/main" id="{BF6892EE-98B7-2B0F-6480-6DD01E4C81B5}"/>
                </a:ext>
              </a:extLst>
            </p:cNvPr>
            <p:cNvSpPr>
              <a:spLocks/>
            </p:cNvSpPr>
            <p:nvPr/>
          </p:nvSpPr>
          <p:spPr bwMode="auto">
            <a:xfrm>
              <a:off x="946501" y="5772661"/>
              <a:ext cx="38321" cy="228005"/>
            </a:xfrm>
            <a:custGeom>
              <a:avLst/>
              <a:gdLst>
                <a:gd name="T0" fmla="*/ 19161 w 21600"/>
                <a:gd name="T1" fmla="*/ 114003 h 21600"/>
                <a:gd name="T2" fmla="*/ 19161 w 21600"/>
                <a:gd name="T3" fmla="*/ 114003 h 21600"/>
                <a:gd name="T4" fmla="*/ 19161 w 21600"/>
                <a:gd name="T5" fmla="*/ 114003 h 21600"/>
                <a:gd name="T6" fmla="*/ 19161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 name="Freeform 38">
              <a:extLst>
                <a:ext uri="{FF2B5EF4-FFF2-40B4-BE49-F238E27FC236}">
                  <a16:creationId xmlns:a16="http://schemas.microsoft.com/office/drawing/2014/main" id="{EBD59E07-68BA-DE5F-FA73-38E11C054C83}"/>
                </a:ext>
              </a:extLst>
            </p:cNvPr>
            <p:cNvSpPr>
              <a:spLocks/>
            </p:cNvSpPr>
            <p:nvPr/>
          </p:nvSpPr>
          <p:spPr bwMode="auto">
            <a:xfrm>
              <a:off x="979074" y="6322552"/>
              <a:ext cx="210760" cy="530732"/>
            </a:xfrm>
            <a:custGeom>
              <a:avLst/>
              <a:gdLst>
                <a:gd name="T0" fmla="*/ 105380 w 21600"/>
                <a:gd name="T1" fmla="*/ 265366 h 21600"/>
                <a:gd name="T2" fmla="*/ 105380 w 21600"/>
                <a:gd name="T3" fmla="*/ 265366 h 21600"/>
                <a:gd name="T4" fmla="*/ 105380 w 21600"/>
                <a:gd name="T5" fmla="*/ 265366 h 21600"/>
                <a:gd name="T6" fmla="*/ 105380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28" name="Rectangle 6">
            <a:extLst>
              <a:ext uri="{FF2B5EF4-FFF2-40B4-BE49-F238E27FC236}">
                <a16:creationId xmlns:a16="http://schemas.microsoft.com/office/drawing/2014/main" id="{3AE6B99E-3058-E3F4-1978-2EC71103D6B0}"/>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29" name="Freeform 11">
            <a:extLst>
              <a:ext uri="{FF2B5EF4-FFF2-40B4-BE49-F238E27FC236}">
                <a16:creationId xmlns:a16="http://schemas.microsoft.com/office/drawing/2014/main" id="{7C11FC65-BA82-14C3-8184-6D1290CE2171}"/>
              </a:ext>
            </a:extLst>
          </p:cNvPr>
          <p:cNvSpPr>
            <a:spLocks/>
          </p:cNvSpPr>
          <p:nvPr/>
        </p:nvSpPr>
        <p:spPr bwMode="auto">
          <a:xfrm flipV="1">
            <a:off x="-4763" y="317817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112" name="Title Text"/>
          <p:cNvSpPr txBox="1">
            <a:spLocks noGrp="1"/>
          </p:cNvSpPr>
          <p:nvPr>
            <p:ph type="title"/>
          </p:nvPr>
        </p:nvSpPr>
        <p:spPr>
          <a:xfrm>
            <a:off x="2589211" y="2058749"/>
            <a:ext cx="8915401" cy="1468801"/>
          </a:xfrm>
          <a:prstGeom prst="rect">
            <a:avLst/>
          </a:prstGeom>
        </p:spPr>
        <p:txBody>
          <a:bodyPr anchor="b"/>
          <a:lstStyle>
            <a:lvl1pPr>
              <a:defRPr sz="4000"/>
            </a:lvl1pPr>
          </a:lstStyle>
          <a:p>
            <a:r>
              <a:t>Title Text</a:t>
            </a:r>
          </a:p>
        </p:txBody>
      </p:sp>
      <p:sp>
        <p:nvSpPr>
          <p:cNvPr id="113" name="Body Level One…"/>
          <p:cNvSpPr txBox="1">
            <a:spLocks noGrp="1"/>
          </p:cNvSpPr>
          <p:nvPr>
            <p:ph type="body" sz="quarter" idx="1"/>
          </p:nvPr>
        </p:nvSpPr>
        <p:spPr>
          <a:xfrm>
            <a:off x="2589211" y="3530129"/>
            <a:ext cx="8915401" cy="860401"/>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0" name="Slide Number">
            <a:extLst>
              <a:ext uri="{FF2B5EF4-FFF2-40B4-BE49-F238E27FC236}">
                <a16:creationId xmlns:a16="http://schemas.microsoft.com/office/drawing/2014/main" id="{381C2D81-BCED-BCBB-D473-D7AB9FFA52D5}"/>
              </a:ext>
            </a:extLst>
          </p:cNvPr>
          <p:cNvSpPr txBox="1">
            <a:spLocks noGrp="1" noChangeArrowheads="1"/>
          </p:cNvSpPr>
          <p:nvPr>
            <p:ph type="sldNum" sz="quarter" idx="10"/>
          </p:nvPr>
        </p:nvSpPr>
        <p:spPr>
          <a:xfrm>
            <a:off x="925513" y="3228975"/>
            <a:ext cx="385762" cy="395288"/>
          </a:xfrm>
        </p:spPr>
        <p:txBody>
          <a:bodyPr/>
          <a:lstStyle>
            <a:lvl1pPr>
              <a:defRPr/>
            </a:lvl1pPr>
          </a:lstStyle>
          <a:p>
            <a:fld id="{0963FA9B-BA80-4BC3-8AD3-16C05365AC80}" type="slidenum">
              <a:rPr lang="en-US" altLang="en-US"/>
              <a:pPr/>
              <a:t>‹#›</a:t>
            </a:fld>
            <a:endParaRPr lang="en-US" altLang="en-US"/>
          </a:p>
        </p:txBody>
      </p:sp>
    </p:spTree>
    <p:extLst>
      <p:ext uri="{BB962C8B-B14F-4D97-AF65-F5344CB8AC3E}">
        <p14:creationId xmlns:p14="http://schemas.microsoft.com/office/powerpoint/2010/main" val="311850456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22" name="Title Text"/>
          <p:cNvSpPr txBox="1">
            <a:spLocks noGrp="1"/>
          </p:cNvSpPr>
          <p:nvPr>
            <p:ph type="title"/>
          </p:nvPr>
        </p:nvSpPr>
        <p:spPr>
          <a:xfrm>
            <a:off x="2592924" y="624110"/>
            <a:ext cx="8911688" cy="1280891"/>
          </a:xfrm>
          <a:prstGeom prst="rect">
            <a:avLst/>
          </a:prstGeom>
        </p:spPr>
        <p:txBody>
          <a:bodyPr/>
          <a:lstStyle/>
          <a:p>
            <a:r>
              <a:t>Title Text</a:t>
            </a:r>
          </a:p>
        </p:txBody>
      </p:sp>
      <p:sp>
        <p:nvSpPr>
          <p:cNvPr id="123" name="Body Level One…"/>
          <p:cNvSpPr txBox="1">
            <a:spLocks noGrp="1"/>
          </p:cNvSpPr>
          <p:nvPr>
            <p:ph type="body" sz="quarter" idx="1"/>
          </p:nvPr>
        </p:nvSpPr>
        <p:spPr>
          <a:xfrm>
            <a:off x="2589211" y="2133600"/>
            <a:ext cx="4313865" cy="377762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E100237C-5985-C3FA-24FA-F2BB608C1F30}"/>
              </a:ext>
            </a:extLst>
          </p:cNvPr>
          <p:cNvSpPr txBox="1">
            <a:spLocks noGrp="1" noChangeArrowheads="1"/>
          </p:cNvSpPr>
          <p:nvPr>
            <p:ph type="sldNum" sz="quarter" idx="10"/>
          </p:nvPr>
        </p:nvSpPr>
        <p:spPr>
          <a:ln/>
        </p:spPr>
        <p:txBody>
          <a:bodyPr/>
          <a:lstStyle>
            <a:lvl1pPr>
              <a:defRPr/>
            </a:lvl1pPr>
          </a:lstStyle>
          <a:p>
            <a:fld id="{D0105249-0F5D-4F4F-9D9C-369C9644ADCE}" type="slidenum">
              <a:rPr lang="en-US" altLang="en-US"/>
              <a:pPr/>
              <a:t>‹#›</a:t>
            </a:fld>
            <a:endParaRPr lang="en-US" altLang="en-US"/>
          </a:p>
        </p:txBody>
      </p:sp>
    </p:spTree>
    <p:extLst>
      <p:ext uri="{BB962C8B-B14F-4D97-AF65-F5344CB8AC3E}">
        <p14:creationId xmlns:p14="http://schemas.microsoft.com/office/powerpoint/2010/main" val="11747828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2592924" y="624110"/>
            <a:ext cx="8911688" cy="1280891"/>
          </a:xfrm>
          <a:prstGeom prst="rect">
            <a:avLst/>
          </a:prstGeom>
        </p:spPr>
        <p:txBody>
          <a:bodyPr/>
          <a:lstStyle/>
          <a:p>
            <a:r>
              <a:t>Title Text</a:t>
            </a:r>
          </a:p>
        </p:txBody>
      </p:sp>
      <p:sp>
        <p:nvSpPr>
          <p:cNvPr id="132" name="Body Level One…"/>
          <p:cNvSpPr txBox="1">
            <a:spLocks noGrp="1"/>
          </p:cNvSpPr>
          <p:nvPr>
            <p:ph type="body" sz="quarter" idx="1"/>
          </p:nvPr>
        </p:nvSpPr>
        <p:spPr>
          <a:xfrm>
            <a:off x="2939372" y="1972703"/>
            <a:ext cx="3992733"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33" name="Text Placeholder 4"/>
          <p:cNvSpPr>
            <a:spLocks noGrp="1"/>
          </p:cNvSpPr>
          <p:nvPr>
            <p:ph type="body" sz="quarter" idx="21"/>
          </p:nvPr>
        </p:nvSpPr>
        <p:spPr>
          <a:xfrm>
            <a:off x="7506628" y="1969474"/>
            <a:ext cx="3999001" cy="576263"/>
          </a:xfrm>
          <a:prstGeom prst="rect">
            <a:avLst/>
          </a:prstGeom>
        </p:spPr>
        <p:txBody>
          <a:bodyPr anchor="b"/>
          <a:lstStyle/>
          <a:p>
            <a:endParaRPr/>
          </a:p>
        </p:txBody>
      </p:sp>
      <p:sp>
        <p:nvSpPr>
          <p:cNvPr id="2" name="Slide Number">
            <a:extLst>
              <a:ext uri="{FF2B5EF4-FFF2-40B4-BE49-F238E27FC236}">
                <a16:creationId xmlns:a16="http://schemas.microsoft.com/office/drawing/2014/main" id="{A479ECF4-A4EC-579F-B5BE-DE36891B07AD}"/>
              </a:ext>
            </a:extLst>
          </p:cNvPr>
          <p:cNvSpPr txBox="1">
            <a:spLocks noGrp="1" noChangeArrowheads="1"/>
          </p:cNvSpPr>
          <p:nvPr>
            <p:ph type="sldNum" sz="quarter" idx="22"/>
          </p:nvPr>
        </p:nvSpPr>
        <p:spPr>
          <a:ln/>
        </p:spPr>
        <p:txBody>
          <a:bodyPr/>
          <a:lstStyle>
            <a:lvl1pPr>
              <a:defRPr/>
            </a:lvl1pPr>
          </a:lstStyle>
          <a:p>
            <a:fld id="{BD206096-DA53-424C-A63C-08AE0FAB4190}" type="slidenum">
              <a:rPr lang="en-US" altLang="en-US"/>
              <a:pPr/>
              <a:t>‹#›</a:t>
            </a:fld>
            <a:endParaRPr lang="en-US" altLang="en-US"/>
          </a:p>
        </p:txBody>
      </p:sp>
    </p:spTree>
    <p:extLst>
      <p:ext uri="{BB962C8B-B14F-4D97-AF65-F5344CB8AC3E}">
        <p14:creationId xmlns:p14="http://schemas.microsoft.com/office/powerpoint/2010/main" val="197815759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41" name="Title Text"/>
          <p:cNvSpPr txBox="1">
            <a:spLocks noGrp="1"/>
          </p:cNvSpPr>
          <p:nvPr>
            <p:ph type="title"/>
          </p:nvPr>
        </p:nvSpPr>
        <p:spPr>
          <a:xfrm>
            <a:off x="2592924" y="624110"/>
            <a:ext cx="8911688" cy="1280891"/>
          </a:xfrm>
          <a:prstGeom prst="rect">
            <a:avLst/>
          </a:prstGeom>
        </p:spPr>
        <p:txBody>
          <a:bodyPr/>
          <a:lstStyle/>
          <a:p>
            <a:r>
              <a:t>Title Text</a:t>
            </a:r>
          </a:p>
        </p:txBody>
      </p:sp>
      <p:sp>
        <p:nvSpPr>
          <p:cNvPr id="2" name="Slide Number">
            <a:extLst>
              <a:ext uri="{FF2B5EF4-FFF2-40B4-BE49-F238E27FC236}">
                <a16:creationId xmlns:a16="http://schemas.microsoft.com/office/drawing/2014/main" id="{AED9CDA5-610F-9CD0-8C16-1694321ED66C}"/>
              </a:ext>
            </a:extLst>
          </p:cNvPr>
          <p:cNvSpPr txBox="1">
            <a:spLocks noGrp="1" noChangeArrowheads="1"/>
          </p:cNvSpPr>
          <p:nvPr>
            <p:ph type="sldNum" sz="quarter" idx="10"/>
          </p:nvPr>
        </p:nvSpPr>
        <p:spPr>
          <a:ln/>
        </p:spPr>
        <p:txBody>
          <a:bodyPr/>
          <a:lstStyle>
            <a:lvl1pPr>
              <a:defRPr/>
            </a:lvl1pPr>
          </a:lstStyle>
          <a:p>
            <a:fld id="{BACEDCAE-5125-426E-9579-535EB1D5159B}" type="slidenum">
              <a:rPr lang="en-US" altLang="en-US"/>
              <a:pPr/>
              <a:t>‹#›</a:t>
            </a:fld>
            <a:endParaRPr lang="en-US" altLang="en-US"/>
          </a:p>
        </p:txBody>
      </p:sp>
    </p:spTree>
    <p:extLst>
      <p:ext uri="{BB962C8B-B14F-4D97-AF65-F5344CB8AC3E}">
        <p14:creationId xmlns:p14="http://schemas.microsoft.com/office/powerpoint/2010/main" val="280089315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5A55AD43-351E-9A34-EE51-A16B306AE450}"/>
              </a:ext>
            </a:extLst>
          </p:cNvPr>
          <p:cNvSpPr txBox="1">
            <a:spLocks noGrp="1" noChangeArrowheads="1"/>
          </p:cNvSpPr>
          <p:nvPr>
            <p:ph type="sldNum" sz="quarter" idx="10"/>
          </p:nvPr>
        </p:nvSpPr>
        <p:spPr>
          <a:ln/>
        </p:spPr>
        <p:txBody>
          <a:bodyPr/>
          <a:lstStyle>
            <a:lvl1pPr>
              <a:defRPr/>
            </a:lvl1pPr>
          </a:lstStyle>
          <a:p>
            <a:fld id="{FD065B62-2C10-4900-B0A0-0522820EC869}" type="slidenum">
              <a:rPr lang="en-US" altLang="en-US"/>
              <a:pPr/>
              <a:t>‹#›</a:t>
            </a:fld>
            <a:endParaRPr lang="en-US" altLang="en-US"/>
          </a:p>
        </p:txBody>
      </p:sp>
    </p:spTree>
    <p:extLst>
      <p:ext uri="{BB962C8B-B14F-4D97-AF65-F5344CB8AC3E}">
        <p14:creationId xmlns:p14="http://schemas.microsoft.com/office/powerpoint/2010/main" val="154742192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2589211" y="446087"/>
            <a:ext cx="3505200" cy="976313"/>
          </a:xfrm>
          <a:prstGeom prst="rect">
            <a:avLst/>
          </a:prstGeom>
        </p:spPr>
        <p:txBody>
          <a:bodyPr anchor="b"/>
          <a:lstStyle>
            <a:lvl1pPr>
              <a:defRPr sz="2000"/>
            </a:lvl1pPr>
          </a:lstStyle>
          <a:p>
            <a:r>
              <a:t>Title Text</a:t>
            </a:r>
          </a:p>
        </p:txBody>
      </p:sp>
      <p:sp>
        <p:nvSpPr>
          <p:cNvPr id="157" name="Body Level One…"/>
          <p:cNvSpPr txBox="1">
            <a:spLocks noGrp="1"/>
          </p:cNvSpPr>
          <p:nvPr>
            <p:ph type="body" sz="half" idx="1"/>
          </p:nvPr>
        </p:nvSpPr>
        <p:spPr>
          <a:xfrm>
            <a:off x="6323012" y="446087"/>
            <a:ext cx="5181601" cy="5414964"/>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58" name="Text Placeholder 3"/>
          <p:cNvSpPr>
            <a:spLocks noGrp="1"/>
          </p:cNvSpPr>
          <p:nvPr>
            <p:ph type="body" sz="quarter" idx="21"/>
          </p:nvPr>
        </p:nvSpPr>
        <p:spPr>
          <a:xfrm>
            <a:off x="2589211" y="1598612"/>
            <a:ext cx="3505199" cy="4262437"/>
          </a:xfrm>
          <a:prstGeom prst="rect">
            <a:avLst/>
          </a:prstGeom>
        </p:spPr>
        <p:txBody>
          <a:bodyPr/>
          <a:lstStyle/>
          <a:p>
            <a:endParaRPr/>
          </a:p>
        </p:txBody>
      </p:sp>
      <p:sp>
        <p:nvSpPr>
          <p:cNvPr id="2" name="Slide Number">
            <a:extLst>
              <a:ext uri="{FF2B5EF4-FFF2-40B4-BE49-F238E27FC236}">
                <a16:creationId xmlns:a16="http://schemas.microsoft.com/office/drawing/2014/main" id="{90473673-51DD-0A7A-B89C-CAEB89A8E412}"/>
              </a:ext>
            </a:extLst>
          </p:cNvPr>
          <p:cNvSpPr txBox="1">
            <a:spLocks noGrp="1" noChangeArrowheads="1"/>
          </p:cNvSpPr>
          <p:nvPr>
            <p:ph type="sldNum" sz="quarter" idx="22"/>
          </p:nvPr>
        </p:nvSpPr>
        <p:spPr>
          <a:ln/>
        </p:spPr>
        <p:txBody>
          <a:bodyPr/>
          <a:lstStyle>
            <a:lvl1pPr>
              <a:defRPr/>
            </a:lvl1pPr>
          </a:lstStyle>
          <a:p>
            <a:fld id="{E9ADDB51-DBA3-40E8-8922-4C29DE7772CA}" type="slidenum">
              <a:rPr lang="en-US" altLang="en-US"/>
              <a:pPr/>
              <a:t>‹#›</a:t>
            </a:fld>
            <a:endParaRPr lang="en-US" altLang="en-US"/>
          </a:p>
        </p:txBody>
      </p:sp>
    </p:spTree>
    <p:extLst>
      <p:ext uri="{BB962C8B-B14F-4D97-AF65-F5344CB8AC3E}">
        <p14:creationId xmlns:p14="http://schemas.microsoft.com/office/powerpoint/2010/main" val="24692140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DB154C1F-622B-F001-4D54-41D14A9E26B6}"/>
              </a:ext>
            </a:extLst>
          </p:cNvPr>
          <p:cNvGrpSpPr>
            <a:grpSpLocks/>
          </p:cNvGrpSpPr>
          <p:nvPr/>
        </p:nvGrpSpPr>
        <p:grpSpPr bwMode="auto">
          <a:xfrm>
            <a:off x="0" y="228600"/>
            <a:ext cx="2851150" cy="6638925"/>
            <a:chOff x="0" y="0"/>
            <a:chExt cx="2851516" cy="6638628"/>
          </a:xfrm>
        </p:grpSpPr>
        <p:sp>
          <p:nvSpPr>
            <p:cNvPr id="3" name="Freeform 11">
              <a:extLst>
                <a:ext uri="{FF2B5EF4-FFF2-40B4-BE49-F238E27FC236}">
                  <a16:creationId xmlns:a16="http://schemas.microsoft.com/office/drawing/2014/main" id="{7009037A-945B-E419-6CB1-D5BE6CF8F05B}"/>
                </a:ext>
              </a:extLst>
            </p:cNvPr>
            <p:cNvSpPr>
              <a:spLocks/>
            </p:cNvSpPr>
            <p:nvPr/>
          </p:nvSpPr>
          <p:spPr bwMode="auto">
            <a:xfrm>
              <a:off x="-1" y="2346443"/>
              <a:ext cx="100643" cy="626217"/>
            </a:xfrm>
            <a:custGeom>
              <a:avLst/>
              <a:gdLst>
                <a:gd name="T0" fmla="*/ 50322 w 21600"/>
                <a:gd name="T1" fmla="*/ 313109 h 21600"/>
                <a:gd name="T2" fmla="*/ 50322 w 21600"/>
                <a:gd name="T3" fmla="*/ 313109 h 21600"/>
                <a:gd name="T4" fmla="*/ 50322 w 21600"/>
                <a:gd name="T5" fmla="*/ 313109 h 21600"/>
                <a:gd name="T6" fmla="*/ 50322 w 21600"/>
                <a:gd name="T7" fmla="*/ 3131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4" name="Freeform 12">
              <a:extLst>
                <a:ext uri="{FF2B5EF4-FFF2-40B4-BE49-F238E27FC236}">
                  <a16:creationId xmlns:a16="http://schemas.microsoft.com/office/drawing/2014/main" id="{676FA429-2CFB-397F-3860-A7EB5E5338C4}"/>
                </a:ext>
              </a:extLst>
            </p:cNvPr>
            <p:cNvSpPr>
              <a:spLocks/>
            </p:cNvSpPr>
            <p:nvPr/>
          </p:nvSpPr>
          <p:spPr bwMode="auto">
            <a:xfrm>
              <a:off x="128598" y="2927929"/>
              <a:ext cx="646718" cy="2322216"/>
            </a:xfrm>
            <a:custGeom>
              <a:avLst/>
              <a:gdLst>
                <a:gd name="T0" fmla="*/ 323359 w 21600"/>
                <a:gd name="T1" fmla="*/ 1161108 h 21600"/>
                <a:gd name="T2" fmla="*/ 323359 w 21600"/>
                <a:gd name="T3" fmla="*/ 1161108 h 21600"/>
                <a:gd name="T4" fmla="*/ 323359 w 21600"/>
                <a:gd name="T5" fmla="*/ 1161108 h 21600"/>
                <a:gd name="T6" fmla="*/ 323359 w 21600"/>
                <a:gd name="T7" fmla="*/ 1161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5" name="Freeform 13">
              <a:extLst>
                <a:ext uri="{FF2B5EF4-FFF2-40B4-BE49-F238E27FC236}">
                  <a16:creationId xmlns:a16="http://schemas.microsoft.com/office/drawing/2014/main" id="{8AD7C778-3A08-B2F7-2F92-EF75F39DE5F1}"/>
                </a:ext>
              </a:extLst>
            </p:cNvPr>
            <p:cNvSpPr>
              <a:spLocks/>
            </p:cNvSpPr>
            <p:nvPr/>
          </p:nvSpPr>
          <p:spPr bwMode="auto">
            <a:xfrm>
              <a:off x="806998" y="5218460"/>
              <a:ext cx="609443"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6" name="Freeform 14">
              <a:extLst>
                <a:ext uri="{FF2B5EF4-FFF2-40B4-BE49-F238E27FC236}">
                  <a16:creationId xmlns:a16="http://schemas.microsoft.com/office/drawing/2014/main" id="{CA2010AA-4D53-5DCA-251D-28A972091B29}"/>
                </a:ext>
              </a:extLst>
            </p:cNvPr>
            <p:cNvSpPr>
              <a:spLocks/>
            </p:cNvSpPr>
            <p:nvPr/>
          </p:nvSpPr>
          <p:spPr bwMode="auto">
            <a:xfrm>
              <a:off x="959824" y="6275199"/>
              <a:ext cx="171465" cy="363430"/>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7" name="Freeform 15">
              <a:extLst>
                <a:ext uri="{FF2B5EF4-FFF2-40B4-BE49-F238E27FC236}">
                  <a16:creationId xmlns:a16="http://schemas.microsoft.com/office/drawing/2014/main" id="{A702CA31-5FF9-8173-D534-EA42E89067FC}"/>
                </a:ext>
              </a:extLst>
            </p:cNvPr>
            <p:cNvSpPr>
              <a:spLocks/>
            </p:cNvSpPr>
            <p:nvPr/>
          </p:nvSpPr>
          <p:spPr bwMode="auto">
            <a:xfrm>
              <a:off x="100641" y="2972659"/>
              <a:ext cx="821909" cy="3328633"/>
            </a:xfrm>
            <a:custGeom>
              <a:avLst/>
              <a:gdLst>
                <a:gd name="T0" fmla="*/ 410955 w 21600"/>
                <a:gd name="T1" fmla="*/ 1664317 h 21600"/>
                <a:gd name="T2" fmla="*/ 410955 w 21600"/>
                <a:gd name="T3" fmla="*/ 1664317 h 21600"/>
                <a:gd name="T4" fmla="*/ 410955 w 21600"/>
                <a:gd name="T5" fmla="*/ 1664317 h 21600"/>
                <a:gd name="T6" fmla="*/ 410955 w 21600"/>
                <a:gd name="T7" fmla="*/ 1664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8" name="Freeform 16">
              <a:extLst>
                <a:ext uri="{FF2B5EF4-FFF2-40B4-BE49-F238E27FC236}">
                  <a16:creationId xmlns:a16="http://schemas.microsoft.com/office/drawing/2014/main" id="{744E0B83-A232-3566-7FEC-817B0FEECBAF}"/>
                </a:ext>
              </a:extLst>
            </p:cNvPr>
            <p:cNvSpPr>
              <a:spLocks/>
            </p:cNvSpPr>
            <p:nvPr/>
          </p:nvSpPr>
          <p:spPr bwMode="auto">
            <a:xfrm>
              <a:off x="26126" y="0"/>
              <a:ext cx="102473" cy="2927930"/>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9" name="Freeform 17">
              <a:extLst>
                <a:ext uri="{FF2B5EF4-FFF2-40B4-BE49-F238E27FC236}">
                  <a16:creationId xmlns:a16="http://schemas.microsoft.com/office/drawing/2014/main" id="{78F4945F-6C86-0D3C-EF35-5BE713ACE665}"/>
                </a:ext>
              </a:extLst>
            </p:cNvPr>
            <p:cNvSpPr>
              <a:spLocks/>
            </p:cNvSpPr>
            <p:nvPr/>
          </p:nvSpPr>
          <p:spPr bwMode="auto">
            <a:xfrm>
              <a:off x="78276" y="2715463"/>
              <a:ext cx="78278" cy="493892"/>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 name="Freeform 18">
              <a:extLst>
                <a:ext uri="{FF2B5EF4-FFF2-40B4-BE49-F238E27FC236}">
                  <a16:creationId xmlns:a16="http://schemas.microsoft.com/office/drawing/2014/main" id="{8145B9C1-B6BB-ECFA-0292-2BFEC5841D27}"/>
                </a:ext>
              </a:extLst>
            </p:cNvPr>
            <p:cNvSpPr>
              <a:spLocks/>
            </p:cNvSpPr>
            <p:nvPr/>
          </p:nvSpPr>
          <p:spPr bwMode="auto">
            <a:xfrm>
              <a:off x="769723" y="5250144"/>
              <a:ext cx="190102" cy="1025055"/>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 name="Freeform 19">
              <a:extLst>
                <a:ext uri="{FF2B5EF4-FFF2-40B4-BE49-F238E27FC236}">
                  <a16:creationId xmlns:a16="http://schemas.microsoft.com/office/drawing/2014/main" id="{1335E4C6-6BFB-636A-3E82-7F078A650DE8}"/>
                </a:ext>
              </a:extLst>
            </p:cNvPr>
            <p:cNvSpPr>
              <a:spLocks/>
            </p:cNvSpPr>
            <p:nvPr/>
          </p:nvSpPr>
          <p:spPr bwMode="auto">
            <a:xfrm>
              <a:off x="775314" y="1170426"/>
              <a:ext cx="2076203" cy="4048035"/>
            </a:xfrm>
            <a:custGeom>
              <a:avLst/>
              <a:gdLst>
                <a:gd name="T0" fmla="*/ 1038102 w 21600"/>
                <a:gd name="T1" fmla="*/ 2024018 h 21600"/>
                <a:gd name="T2" fmla="*/ 1038102 w 21600"/>
                <a:gd name="T3" fmla="*/ 2024018 h 21600"/>
                <a:gd name="T4" fmla="*/ 1038102 w 21600"/>
                <a:gd name="T5" fmla="*/ 2024018 h 21600"/>
                <a:gd name="T6" fmla="*/ 1038102 w 21600"/>
                <a:gd name="T7" fmla="*/ 20240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2" name="Freeform 20">
              <a:extLst>
                <a:ext uri="{FF2B5EF4-FFF2-40B4-BE49-F238E27FC236}">
                  <a16:creationId xmlns:a16="http://schemas.microsoft.com/office/drawing/2014/main" id="{8BF8BAA2-4F19-B7D5-EEC2-BA02FD9152BD}"/>
                </a:ext>
              </a:extLst>
            </p:cNvPr>
            <p:cNvSpPr>
              <a:spLocks/>
            </p:cNvSpPr>
            <p:nvPr/>
          </p:nvSpPr>
          <p:spPr bwMode="auto">
            <a:xfrm>
              <a:off x="922549" y="6301291"/>
              <a:ext cx="162147" cy="337338"/>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3" name="Freeform 21">
              <a:extLst>
                <a:ext uri="{FF2B5EF4-FFF2-40B4-BE49-F238E27FC236}">
                  <a16:creationId xmlns:a16="http://schemas.microsoft.com/office/drawing/2014/main" id="{9617E98C-1FDE-01B1-5354-E4213C700D25}"/>
                </a:ext>
              </a:extLst>
            </p:cNvPr>
            <p:cNvSpPr>
              <a:spLocks/>
            </p:cNvSpPr>
            <p:nvPr/>
          </p:nvSpPr>
          <p:spPr bwMode="auto">
            <a:xfrm>
              <a:off x="769723" y="5130865"/>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 name="Freeform 22">
              <a:extLst>
                <a:ext uri="{FF2B5EF4-FFF2-40B4-BE49-F238E27FC236}">
                  <a16:creationId xmlns:a16="http://schemas.microsoft.com/office/drawing/2014/main" id="{0590109C-53F7-FC8E-7DCE-797E06148124}"/>
                </a:ext>
              </a:extLst>
            </p:cNvPr>
            <p:cNvSpPr>
              <a:spLocks/>
            </p:cNvSpPr>
            <p:nvPr/>
          </p:nvSpPr>
          <p:spPr bwMode="auto">
            <a:xfrm>
              <a:off x="849863" y="6016138"/>
              <a:ext cx="238559" cy="622489"/>
            </a:xfrm>
            <a:custGeom>
              <a:avLst/>
              <a:gdLst>
                <a:gd name="T0" fmla="*/ 119280 w 21600"/>
                <a:gd name="T1" fmla="*/ 311245 h 21600"/>
                <a:gd name="T2" fmla="*/ 119280 w 21600"/>
                <a:gd name="T3" fmla="*/ 311245 h 21600"/>
                <a:gd name="T4" fmla="*/ 119280 w 21600"/>
                <a:gd name="T5" fmla="*/ 311245 h 21600"/>
                <a:gd name="T6" fmla="*/ 119280 w 21600"/>
                <a:gd name="T7" fmla="*/ 3112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5" name="Group 9">
            <a:extLst>
              <a:ext uri="{FF2B5EF4-FFF2-40B4-BE49-F238E27FC236}">
                <a16:creationId xmlns:a16="http://schemas.microsoft.com/office/drawing/2014/main" id="{366167A3-E2FB-051B-E9AF-17EE9C7865ED}"/>
              </a:ext>
            </a:extLst>
          </p:cNvPr>
          <p:cNvGrpSpPr>
            <a:grpSpLocks/>
          </p:cNvGrpSpPr>
          <p:nvPr/>
        </p:nvGrpSpPr>
        <p:grpSpPr bwMode="auto">
          <a:xfrm>
            <a:off x="26988" y="0"/>
            <a:ext cx="2357437" cy="6853238"/>
            <a:chOff x="0" y="0"/>
            <a:chExt cx="2356673" cy="6853283"/>
          </a:xfrm>
        </p:grpSpPr>
        <p:sp>
          <p:nvSpPr>
            <p:cNvPr id="16" name="Freeform 27">
              <a:extLst>
                <a:ext uri="{FF2B5EF4-FFF2-40B4-BE49-F238E27FC236}">
                  <a16:creationId xmlns:a16="http://schemas.microsoft.com/office/drawing/2014/main" id="{E6706938-6A20-FA4A-FDB8-930BC1F09A34}"/>
                </a:ext>
              </a:extLst>
            </p:cNvPr>
            <p:cNvSpPr>
              <a:spLocks/>
            </p:cNvSpPr>
            <p:nvPr/>
          </p:nvSpPr>
          <p:spPr bwMode="auto">
            <a:xfrm>
              <a:off x="0" y="-1"/>
              <a:ext cx="494327"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 name="Freeform 28">
              <a:extLst>
                <a:ext uri="{FF2B5EF4-FFF2-40B4-BE49-F238E27FC236}">
                  <a16:creationId xmlns:a16="http://schemas.microsoft.com/office/drawing/2014/main" id="{B5D95168-E547-19BB-3548-929619E57E61}"/>
                </a:ext>
              </a:extLst>
            </p:cNvPr>
            <p:cNvSpPr>
              <a:spLocks/>
            </p:cNvSpPr>
            <p:nvPr/>
          </p:nvSpPr>
          <p:spPr bwMode="auto">
            <a:xfrm>
              <a:off x="523067" y="4316505"/>
              <a:ext cx="423436" cy="1580697"/>
            </a:xfrm>
            <a:custGeom>
              <a:avLst/>
              <a:gdLst>
                <a:gd name="T0" fmla="*/ 211718 w 21600"/>
                <a:gd name="T1" fmla="*/ 790349 h 21600"/>
                <a:gd name="T2" fmla="*/ 211718 w 21600"/>
                <a:gd name="T3" fmla="*/ 790349 h 21600"/>
                <a:gd name="T4" fmla="*/ 211718 w 21600"/>
                <a:gd name="T5" fmla="*/ 790349 h 21600"/>
                <a:gd name="T6" fmla="*/ 211718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 name="Freeform 29">
              <a:extLst>
                <a:ext uri="{FF2B5EF4-FFF2-40B4-BE49-F238E27FC236}">
                  <a16:creationId xmlns:a16="http://schemas.microsoft.com/office/drawing/2014/main" id="{6DDA341B-B634-CEF0-0459-A6F105DF3DDA}"/>
                </a:ext>
              </a:extLst>
            </p:cNvPr>
            <p:cNvSpPr>
              <a:spLocks/>
            </p:cNvSpPr>
            <p:nvPr/>
          </p:nvSpPr>
          <p:spPr bwMode="auto">
            <a:xfrm>
              <a:off x="979074" y="5862713"/>
              <a:ext cx="431100" cy="990571"/>
            </a:xfrm>
            <a:custGeom>
              <a:avLst/>
              <a:gdLst>
                <a:gd name="T0" fmla="*/ 215550 w 21600"/>
                <a:gd name="T1" fmla="*/ 495286 h 21600"/>
                <a:gd name="T2" fmla="*/ 215550 w 21600"/>
                <a:gd name="T3" fmla="*/ 495286 h 21600"/>
                <a:gd name="T4" fmla="*/ 215550 w 21600"/>
                <a:gd name="T5" fmla="*/ 495286 h 21600"/>
                <a:gd name="T6" fmla="*/ 215550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9" name="Freeform 30">
              <a:extLst>
                <a:ext uri="{FF2B5EF4-FFF2-40B4-BE49-F238E27FC236}">
                  <a16:creationId xmlns:a16="http://schemas.microsoft.com/office/drawing/2014/main" id="{D845AA76-C132-5DD8-E1E3-A3DD7ADE362B}"/>
                </a:ext>
              </a:extLst>
            </p:cNvPr>
            <p:cNvSpPr>
              <a:spLocks/>
            </p:cNvSpPr>
            <p:nvPr/>
          </p:nvSpPr>
          <p:spPr bwMode="auto">
            <a:xfrm>
              <a:off x="494326" y="4364406"/>
              <a:ext cx="551808" cy="2235966"/>
            </a:xfrm>
            <a:custGeom>
              <a:avLst/>
              <a:gdLst>
                <a:gd name="T0" fmla="*/ 275904 w 21600"/>
                <a:gd name="T1" fmla="*/ 1117983 h 21600"/>
                <a:gd name="T2" fmla="*/ 275904 w 21600"/>
                <a:gd name="T3" fmla="*/ 1117983 h 21600"/>
                <a:gd name="T4" fmla="*/ 275904 w 21600"/>
                <a:gd name="T5" fmla="*/ 1117983 h 21600"/>
                <a:gd name="T6" fmla="*/ 275904 w 21600"/>
                <a:gd name="T7" fmla="*/ 111798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0" name="Freeform 31">
              <a:extLst>
                <a:ext uri="{FF2B5EF4-FFF2-40B4-BE49-F238E27FC236}">
                  <a16:creationId xmlns:a16="http://schemas.microsoft.com/office/drawing/2014/main" id="{4D7ABAD8-8194-3E43-D9BE-74B52D0E920E}"/>
                </a:ext>
              </a:extLst>
            </p:cNvPr>
            <p:cNvSpPr>
              <a:spLocks/>
            </p:cNvSpPr>
            <p:nvPr/>
          </p:nvSpPr>
          <p:spPr bwMode="auto">
            <a:xfrm>
              <a:off x="444311" y="1289235"/>
              <a:ext cx="170725" cy="3027271"/>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1" name="Freeform 32">
              <a:extLst>
                <a:ext uri="{FF2B5EF4-FFF2-40B4-BE49-F238E27FC236}">
                  <a16:creationId xmlns:a16="http://schemas.microsoft.com/office/drawing/2014/main" id="{80617D27-4803-749C-7C25-26CD7073DADE}"/>
                </a:ext>
              </a:extLst>
            </p:cNvPr>
            <p:cNvSpPr>
              <a:spLocks/>
            </p:cNvSpPr>
            <p:nvPr/>
          </p:nvSpPr>
          <p:spPr bwMode="auto">
            <a:xfrm>
              <a:off x="1084453" y="6571631"/>
              <a:ext cx="134120" cy="281653"/>
            </a:xfrm>
            <a:custGeom>
              <a:avLst/>
              <a:gdLst>
                <a:gd name="T0" fmla="*/ 67060 w 21600"/>
                <a:gd name="T1" fmla="*/ 140827 h 21600"/>
                <a:gd name="T2" fmla="*/ 67060 w 21600"/>
                <a:gd name="T3" fmla="*/ 140827 h 21600"/>
                <a:gd name="T4" fmla="*/ 67060 w 21600"/>
                <a:gd name="T5" fmla="*/ 140827 h 21600"/>
                <a:gd name="T6" fmla="*/ 67060 w 21600"/>
                <a:gd name="T7" fmla="*/ 14082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2" name="Freeform 33">
              <a:extLst>
                <a:ext uri="{FF2B5EF4-FFF2-40B4-BE49-F238E27FC236}">
                  <a16:creationId xmlns:a16="http://schemas.microsoft.com/office/drawing/2014/main" id="{9D1C0C7D-5374-501E-0397-7B32E3006EC9}"/>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3" name="Freeform 34">
              <a:extLst>
                <a:ext uri="{FF2B5EF4-FFF2-40B4-BE49-F238E27FC236}">
                  <a16:creationId xmlns:a16="http://schemas.microsoft.com/office/drawing/2014/main" id="{32AABE1C-E2FA-F083-909B-DA51A469F01D}"/>
                </a:ext>
              </a:extLst>
            </p:cNvPr>
            <p:cNvSpPr>
              <a:spLocks/>
            </p:cNvSpPr>
            <p:nvPr/>
          </p:nvSpPr>
          <p:spPr bwMode="auto">
            <a:xfrm>
              <a:off x="946501" y="3145834"/>
              <a:ext cx="1410173" cy="2716880"/>
            </a:xfrm>
            <a:custGeom>
              <a:avLst/>
              <a:gdLst>
                <a:gd name="T0" fmla="*/ 705087 w 21600"/>
                <a:gd name="T1" fmla="*/ 1358440 h 21600"/>
                <a:gd name="T2" fmla="*/ 705087 w 21600"/>
                <a:gd name="T3" fmla="*/ 1358440 h 21600"/>
                <a:gd name="T4" fmla="*/ 705087 w 21600"/>
                <a:gd name="T5" fmla="*/ 1358440 h 21600"/>
                <a:gd name="T6" fmla="*/ 705087 w 21600"/>
                <a:gd name="T7" fmla="*/ 13584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4" name="Freeform 35">
              <a:extLst>
                <a:ext uri="{FF2B5EF4-FFF2-40B4-BE49-F238E27FC236}">
                  <a16:creationId xmlns:a16="http://schemas.microsoft.com/office/drawing/2014/main" id="{56050D60-0829-1BEA-44A7-26095E5AD3D9}"/>
                </a:ext>
              </a:extLst>
            </p:cNvPr>
            <p:cNvSpPr>
              <a:spLocks/>
            </p:cNvSpPr>
            <p:nvPr/>
          </p:nvSpPr>
          <p:spPr bwMode="auto">
            <a:xfrm>
              <a:off x="1046133" y="6600370"/>
              <a:ext cx="120709"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5" name="Freeform 36">
              <a:extLst>
                <a:ext uri="{FF2B5EF4-FFF2-40B4-BE49-F238E27FC236}">
                  <a16:creationId xmlns:a16="http://schemas.microsoft.com/office/drawing/2014/main" id="{0A724424-D544-EFDE-A8F3-84E14AE93124}"/>
                </a:ext>
              </a:extLst>
            </p:cNvPr>
            <p:cNvSpPr>
              <a:spLocks/>
            </p:cNvSpPr>
            <p:nvPr/>
          </p:nvSpPr>
          <p:spPr bwMode="auto">
            <a:xfrm>
              <a:off x="946501" y="5897201"/>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6" name="Freeform 37">
              <a:extLst>
                <a:ext uri="{FF2B5EF4-FFF2-40B4-BE49-F238E27FC236}">
                  <a16:creationId xmlns:a16="http://schemas.microsoft.com/office/drawing/2014/main" id="{E48687B4-4CBF-5B18-F66B-8A69BD6D4BF2}"/>
                </a:ext>
              </a:extLst>
            </p:cNvPr>
            <p:cNvSpPr>
              <a:spLocks/>
            </p:cNvSpPr>
            <p:nvPr/>
          </p:nvSpPr>
          <p:spPr bwMode="auto">
            <a:xfrm>
              <a:off x="946501" y="5772661"/>
              <a:ext cx="38321" cy="228005"/>
            </a:xfrm>
            <a:custGeom>
              <a:avLst/>
              <a:gdLst>
                <a:gd name="T0" fmla="*/ 19161 w 21600"/>
                <a:gd name="T1" fmla="*/ 114003 h 21600"/>
                <a:gd name="T2" fmla="*/ 19161 w 21600"/>
                <a:gd name="T3" fmla="*/ 114003 h 21600"/>
                <a:gd name="T4" fmla="*/ 19161 w 21600"/>
                <a:gd name="T5" fmla="*/ 114003 h 21600"/>
                <a:gd name="T6" fmla="*/ 19161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 name="Freeform 38">
              <a:extLst>
                <a:ext uri="{FF2B5EF4-FFF2-40B4-BE49-F238E27FC236}">
                  <a16:creationId xmlns:a16="http://schemas.microsoft.com/office/drawing/2014/main" id="{CC011998-8521-9A4D-3989-A965E160C393}"/>
                </a:ext>
              </a:extLst>
            </p:cNvPr>
            <p:cNvSpPr>
              <a:spLocks/>
            </p:cNvSpPr>
            <p:nvPr/>
          </p:nvSpPr>
          <p:spPr bwMode="auto">
            <a:xfrm>
              <a:off x="979074" y="6322552"/>
              <a:ext cx="210760" cy="530732"/>
            </a:xfrm>
            <a:custGeom>
              <a:avLst/>
              <a:gdLst>
                <a:gd name="T0" fmla="*/ 105380 w 21600"/>
                <a:gd name="T1" fmla="*/ 265366 h 21600"/>
                <a:gd name="T2" fmla="*/ 105380 w 21600"/>
                <a:gd name="T3" fmla="*/ 265366 h 21600"/>
                <a:gd name="T4" fmla="*/ 105380 w 21600"/>
                <a:gd name="T5" fmla="*/ 265366 h 21600"/>
                <a:gd name="T6" fmla="*/ 105380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28" name="Rectangle 6">
            <a:extLst>
              <a:ext uri="{FF2B5EF4-FFF2-40B4-BE49-F238E27FC236}">
                <a16:creationId xmlns:a16="http://schemas.microsoft.com/office/drawing/2014/main" id="{66C13232-B2B3-1C71-0F41-6C03F246E7A2}"/>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29" name="Freeform 11">
            <a:extLst>
              <a:ext uri="{FF2B5EF4-FFF2-40B4-BE49-F238E27FC236}">
                <a16:creationId xmlns:a16="http://schemas.microsoft.com/office/drawing/2014/main" id="{9A9C644D-C360-753D-3020-9ED57DC8BC52}"/>
              </a:ext>
            </a:extLst>
          </p:cNvPr>
          <p:cNvSpPr>
            <a:spLocks/>
          </p:cNvSpPr>
          <p:nvPr/>
        </p:nvSpPr>
        <p:spPr bwMode="auto">
          <a:xfrm flipV="1">
            <a:off x="-4763" y="491172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193" name="Title Text"/>
          <p:cNvSpPr txBox="1">
            <a:spLocks noGrp="1"/>
          </p:cNvSpPr>
          <p:nvPr>
            <p:ph type="title"/>
          </p:nvPr>
        </p:nvSpPr>
        <p:spPr>
          <a:xfrm>
            <a:off x="2589213" y="4800600"/>
            <a:ext cx="8915401" cy="566738"/>
          </a:xfrm>
          <a:prstGeom prst="rect">
            <a:avLst/>
          </a:prstGeom>
        </p:spPr>
        <p:txBody>
          <a:bodyPr anchor="b"/>
          <a:lstStyle>
            <a:lvl1pPr>
              <a:defRPr sz="2400"/>
            </a:lvl1pPr>
          </a:lstStyle>
          <a:p>
            <a:r>
              <a:t>Title Text</a:t>
            </a:r>
          </a:p>
        </p:txBody>
      </p:sp>
      <p:sp>
        <p:nvSpPr>
          <p:cNvPr id="194" name="Picture Placeholder 2"/>
          <p:cNvSpPr>
            <a:spLocks noGrp="1"/>
          </p:cNvSpPr>
          <p:nvPr>
            <p:ph type="pic" idx="21"/>
          </p:nvPr>
        </p:nvSpPr>
        <p:spPr>
          <a:xfrm>
            <a:off x="2589211" y="634965"/>
            <a:ext cx="8915401" cy="3854971"/>
          </a:xfrm>
          <a:prstGeom prst="rect">
            <a:avLst/>
          </a:prstGeom>
        </p:spPr>
        <p:txBody>
          <a:bodyPr lIns="91439" rIns="91439">
            <a:noAutofit/>
          </a:bodyPr>
          <a:lstStyle/>
          <a:p>
            <a:pPr lvl="0"/>
            <a:endParaRPr noProof="0">
              <a:sym typeface="Century Gothic"/>
            </a:endParaRPr>
          </a:p>
        </p:txBody>
      </p:sp>
      <p:sp>
        <p:nvSpPr>
          <p:cNvPr id="195" name="Body Level One…"/>
          <p:cNvSpPr txBox="1">
            <a:spLocks noGrp="1"/>
          </p:cNvSpPr>
          <p:nvPr>
            <p:ph type="body" sz="quarter" idx="1"/>
          </p:nvPr>
        </p:nvSpPr>
        <p:spPr>
          <a:xfrm>
            <a:off x="2589213" y="5367337"/>
            <a:ext cx="8915401"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30" name="Slide Number">
            <a:extLst>
              <a:ext uri="{FF2B5EF4-FFF2-40B4-BE49-F238E27FC236}">
                <a16:creationId xmlns:a16="http://schemas.microsoft.com/office/drawing/2014/main" id="{5BC4CC3C-C0EF-94E3-C7A4-E6B805274B1F}"/>
              </a:ext>
            </a:extLst>
          </p:cNvPr>
          <p:cNvSpPr txBox="1">
            <a:spLocks noGrp="1" noChangeArrowheads="1"/>
          </p:cNvSpPr>
          <p:nvPr>
            <p:ph type="sldNum" sz="quarter" idx="22"/>
          </p:nvPr>
        </p:nvSpPr>
        <p:spPr>
          <a:xfrm>
            <a:off x="925513" y="4967288"/>
            <a:ext cx="385762" cy="396875"/>
          </a:xfrm>
        </p:spPr>
        <p:txBody>
          <a:bodyPr/>
          <a:lstStyle>
            <a:lvl1pPr>
              <a:defRPr/>
            </a:lvl1pPr>
          </a:lstStyle>
          <a:p>
            <a:fld id="{7C0BEAFD-2326-425D-A7E1-2838FE9F49C9}" type="slidenum">
              <a:rPr lang="en-US" altLang="en-US"/>
              <a:pPr/>
              <a:t>‹#›</a:t>
            </a:fld>
            <a:endParaRPr lang="en-US" altLang="en-US"/>
          </a:p>
        </p:txBody>
      </p:sp>
    </p:spTree>
    <p:extLst>
      <p:ext uri="{BB962C8B-B14F-4D97-AF65-F5344CB8AC3E}">
        <p14:creationId xmlns:p14="http://schemas.microsoft.com/office/powerpoint/2010/main" val="353070761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333A"/>
        </a:solidFill>
        <a:effectLst/>
      </p:bgPr>
    </p:bg>
    <p:spTree>
      <p:nvGrpSpPr>
        <p:cNvPr id="1" name=""/>
        <p:cNvGrpSpPr/>
        <p:nvPr/>
      </p:nvGrpSpPr>
      <p:grpSpPr>
        <a:xfrm>
          <a:off x="0" y="0"/>
          <a:ext cx="0" cy="0"/>
          <a:chOff x="0" y="0"/>
          <a:chExt cx="0" cy="0"/>
        </a:xfrm>
      </p:grpSpPr>
      <p:grpSp>
        <p:nvGrpSpPr>
          <p:cNvPr id="1026" name="Group 22">
            <a:extLst>
              <a:ext uri="{FF2B5EF4-FFF2-40B4-BE49-F238E27FC236}">
                <a16:creationId xmlns:a16="http://schemas.microsoft.com/office/drawing/2014/main" id="{02CD2431-1A10-39BF-12B8-6EE06616E084}"/>
              </a:ext>
            </a:extLst>
          </p:cNvPr>
          <p:cNvGrpSpPr>
            <a:grpSpLocks/>
          </p:cNvGrpSpPr>
          <p:nvPr/>
        </p:nvGrpSpPr>
        <p:grpSpPr bwMode="auto">
          <a:xfrm>
            <a:off x="0" y="228600"/>
            <a:ext cx="2851150" cy="6638925"/>
            <a:chOff x="0" y="0"/>
            <a:chExt cx="2851516" cy="6638628"/>
          </a:xfrm>
        </p:grpSpPr>
        <p:sp>
          <p:nvSpPr>
            <p:cNvPr id="1045" name="Freeform 11">
              <a:extLst>
                <a:ext uri="{FF2B5EF4-FFF2-40B4-BE49-F238E27FC236}">
                  <a16:creationId xmlns:a16="http://schemas.microsoft.com/office/drawing/2014/main" id="{6A2EC29D-D919-427A-F0FF-185144843B95}"/>
                </a:ext>
              </a:extLst>
            </p:cNvPr>
            <p:cNvSpPr>
              <a:spLocks/>
            </p:cNvSpPr>
            <p:nvPr/>
          </p:nvSpPr>
          <p:spPr bwMode="auto">
            <a:xfrm>
              <a:off x="-1" y="2346443"/>
              <a:ext cx="100643" cy="626217"/>
            </a:xfrm>
            <a:custGeom>
              <a:avLst/>
              <a:gdLst>
                <a:gd name="T0" fmla="*/ 50322 w 21600"/>
                <a:gd name="T1" fmla="*/ 313109 h 21600"/>
                <a:gd name="T2" fmla="*/ 50322 w 21600"/>
                <a:gd name="T3" fmla="*/ 313109 h 21600"/>
                <a:gd name="T4" fmla="*/ 50322 w 21600"/>
                <a:gd name="T5" fmla="*/ 313109 h 21600"/>
                <a:gd name="T6" fmla="*/ 50322 w 21600"/>
                <a:gd name="T7" fmla="*/ 3131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46" name="Freeform 12">
              <a:extLst>
                <a:ext uri="{FF2B5EF4-FFF2-40B4-BE49-F238E27FC236}">
                  <a16:creationId xmlns:a16="http://schemas.microsoft.com/office/drawing/2014/main" id="{9076E432-9A1F-495B-6E52-A9229808267C}"/>
                </a:ext>
              </a:extLst>
            </p:cNvPr>
            <p:cNvSpPr>
              <a:spLocks/>
            </p:cNvSpPr>
            <p:nvPr/>
          </p:nvSpPr>
          <p:spPr bwMode="auto">
            <a:xfrm>
              <a:off x="128598" y="2927929"/>
              <a:ext cx="646718" cy="2322216"/>
            </a:xfrm>
            <a:custGeom>
              <a:avLst/>
              <a:gdLst>
                <a:gd name="T0" fmla="*/ 323359 w 21600"/>
                <a:gd name="T1" fmla="*/ 1161108 h 21600"/>
                <a:gd name="T2" fmla="*/ 323359 w 21600"/>
                <a:gd name="T3" fmla="*/ 1161108 h 21600"/>
                <a:gd name="T4" fmla="*/ 323359 w 21600"/>
                <a:gd name="T5" fmla="*/ 1161108 h 21600"/>
                <a:gd name="T6" fmla="*/ 323359 w 21600"/>
                <a:gd name="T7" fmla="*/ 1161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47" name="Freeform 13">
              <a:extLst>
                <a:ext uri="{FF2B5EF4-FFF2-40B4-BE49-F238E27FC236}">
                  <a16:creationId xmlns:a16="http://schemas.microsoft.com/office/drawing/2014/main" id="{1827902B-CC98-14EC-7FDE-D70B39B523BA}"/>
                </a:ext>
              </a:extLst>
            </p:cNvPr>
            <p:cNvSpPr>
              <a:spLocks/>
            </p:cNvSpPr>
            <p:nvPr/>
          </p:nvSpPr>
          <p:spPr bwMode="auto">
            <a:xfrm>
              <a:off x="806998" y="5218460"/>
              <a:ext cx="609443"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48" name="Freeform 14">
              <a:extLst>
                <a:ext uri="{FF2B5EF4-FFF2-40B4-BE49-F238E27FC236}">
                  <a16:creationId xmlns:a16="http://schemas.microsoft.com/office/drawing/2014/main" id="{AB0B6CB8-D031-619E-5DF0-595106EE3A36}"/>
                </a:ext>
              </a:extLst>
            </p:cNvPr>
            <p:cNvSpPr>
              <a:spLocks/>
            </p:cNvSpPr>
            <p:nvPr/>
          </p:nvSpPr>
          <p:spPr bwMode="auto">
            <a:xfrm>
              <a:off x="959824" y="6275199"/>
              <a:ext cx="171465" cy="363430"/>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49" name="Freeform 15">
              <a:extLst>
                <a:ext uri="{FF2B5EF4-FFF2-40B4-BE49-F238E27FC236}">
                  <a16:creationId xmlns:a16="http://schemas.microsoft.com/office/drawing/2014/main" id="{8393AF26-0BEF-2D04-7474-19FADD795352}"/>
                </a:ext>
              </a:extLst>
            </p:cNvPr>
            <p:cNvSpPr>
              <a:spLocks/>
            </p:cNvSpPr>
            <p:nvPr/>
          </p:nvSpPr>
          <p:spPr bwMode="auto">
            <a:xfrm>
              <a:off x="100641" y="2972659"/>
              <a:ext cx="821909" cy="3328633"/>
            </a:xfrm>
            <a:custGeom>
              <a:avLst/>
              <a:gdLst>
                <a:gd name="T0" fmla="*/ 410955 w 21600"/>
                <a:gd name="T1" fmla="*/ 1664317 h 21600"/>
                <a:gd name="T2" fmla="*/ 410955 w 21600"/>
                <a:gd name="T3" fmla="*/ 1664317 h 21600"/>
                <a:gd name="T4" fmla="*/ 410955 w 21600"/>
                <a:gd name="T5" fmla="*/ 1664317 h 21600"/>
                <a:gd name="T6" fmla="*/ 410955 w 21600"/>
                <a:gd name="T7" fmla="*/ 1664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50" name="Freeform 16">
              <a:extLst>
                <a:ext uri="{FF2B5EF4-FFF2-40B4-BE49-F238E27FC236}">
                  <a16:creationId xmlns:a16="http://schemas.microsoft.com/office/drawing/2014/main" id="{B7F51E5E-9584-3C3B-A89A-B2349F695BDB}"/>
                </a:ext>
              </a:extLst>
            </p:cNvPr>
            <p:cNvSpPr>
              <a:spLocks/>
            </p:cNvSpPr>
            <p:nvPr/>
          </p:nvSpPr>
          <p:spPr bwMode="auto">
            <a:xfrm>
              <a:off x="26126" y="0"/>
              <a:ext cx="102473" cy="2927930"/>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51" name="Freeform 17">
              <a:extLst>
                <a:ext uri="{FF2B5EF4-FFF2-40B4-BE49-F238E27FC236}">
                  <a16:creationId xmlns:a16="http://schemas.microsoft.com/office/drawing/2014/main" id="{D8EAC043-392C-1A76-88EC-BA78D05CFD96}"/>
                </a:ext>
              </a:extLst>
            </p:cNvPr>
            <p:cNvSpPr>
              <a:spLocks/>
            </p:cNvSpPr>
            <p:nvPr/>
          </p:nvSpPr>
          <p:spPr bwMode="auto">
            <a:xfrm>
              <a:off x="78276" y="2715463"/>
              <a:ext cx="78278" cy="493892"/>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52" name="Freeform 18">
              <a:extLst>
                <a:ext uri="{FF2B5EF4-FFF2-40B4-BE49-F238E27FC236}">
                  <a16:creationId xmlns:a16="http://schemas.microsoft.com/office/drawing/2014/main" id="{B091385D-B238-82F8-0F7A-2DDEF7B5900E}"/>
                </a:ext>
              </a:extLst>
            </p:cNvPr>
            <p:cNvSpPr>
              <a:spLocks/>
            </p:cNvSpPr>
            <p:nvPr/>
          </p:nvSpPr>
          <p:spPr bwMode="auto">
            <a:xfrm>
              <a:off x="769723" y="5250144"/>
              <a:ext cx="190102" cy="1025055"/>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53" name="Freeform 19">
              <a:extLst>
                <a:ext uri="{FF2B5EF4-FFF2-40B4-BE49-F238E27FC236}">
                  <a16:creationId xmlns:a16="http://schemas.microsoft.com/office/drawing/2014/main" id="{16195119-8ED9-54A3-2DE0-560A73719FA8}"/>
                </a:ext>
              </a:extLst>
            </p:cNvPr>
            <p:cNvSpPr>
              <a:spLocks/>
            </p:cNvSpPr>
            <p:nvPr/>
          </p:nvSpPr>
          <p:spPr bwMode="auto">
            <a:xfrm>
              <a:off x="775314" y="1170426"/>
              <a:ext cx="2076203" cy="4048035"/>
            </a:xfrm>
            <a:custGeom>
              <a:avLst/>
              <a:gdLst>
                <a:gd name="T0" fmla="*/ 1038102 w 21600"/>
                <a:gd name="T1" fmla="*/ 2024018 h 21600"/>
                <a:gd name="T2" fmla="*/ 1038102 w 21600"/>
                <a:gd name="T3" fmla="*/ 2024018 h 21600"/>
                <a:gd name="T4" fmla="*/ 1038102 w 21600"/>
                <a:gd name="T5" fmla="*/ 2024018 h 21600"/>
                <a:gd name="T6" fmla="*/ 1038102 w 21600"/>
                <a:gd name="T7" fmla="*/ 20240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54" name="Freeform 20">
              <a:extLst>
                <a:ext uri="{FF2B5EF4-FFF2-40B4-BE49-F238E27FC236}">
                  <a16:creationId xmlns:a16="http://schemas.microsoft.com/office/drawing/2014/main" id="{D0C2FBFF-B136-3981-D072-1DA89F16B24D}"/>
                </a:ext>
              </a:extLst>
            </p:cNvPr>
            <p:cNvSpPr>
              <a:spLocks/>
            </p:cNvSpPr>
            <p:nvPr/>
          </p:nvSpPr>
          <p:spPr bwMode="auto">
            <a:xfrm>
              <a:off x="922549" y="6301291"/>
              <a:ext cx="162147" cy="337338"/>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55" name="Freeform 21">
              <a:extLst>
                <a:ext uri="{FF2B5EF4-FFF2-40B4-BE49-F238E27FC236}">
                  <a16:creationId xmlns:a16="http://schemas.microsoft.com/office/drawing/2014/main" id="{B7B4D4E0-8CC7-6CD0-104B-F29AB93225DB}"/>
                </a:ext>
              </a:extLst>
            </p:cNvPr>
            <p:cNvSpPr>
              <a:spLocks/>
            </p:cNvSpPr>
            <p:nvPr/>
          </p:nvSpPr>
          <p:spPr bwMode="auto">
            <a:xfrm>
              <a:off x="769723" y="5130865"/>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56" name="Freeform 22">
              <a:extLst>
                <a:ext uri="{FF2B5EF4-FFF2-40B4-BE49-F238E27FC236}">
                  <a16:creationId xmlns:a16="http://schemas.microsoft.com/office/drawing/2014/main" id="{DD21DCE2-B0AA-1362-2A35-4D69B030373C}"/>
                </a:ext>
              </a:extLst>
            </p:cNvPr>
            <p:cNvSpPr>
              <a:spLocks/>
            </p:cNvSpPr>
            <p:nvPr/>
          </p:nvSpPr>
          <p:spPr bwMode="auto">
            <a:xfrm>
              <a:off x="849863" y="6016138"/>
              <a:ext cx="238559" cy="622489"/>
            </a:xfrm>
            <a:custGeom>
              <a:avLst/>
              <a:gdLst>
                <a:gd name="T0" fmla="*/ 119280 w 21600"/>
                <a:gd name="T1" fmla="*/ 311245 h 21600"/>
                <a:gd name="T2" fmla="*/ 119280 w 21600"/>
                <a:gd name="T3" fmla="*/ 311245 h 21600"/>
                <a:gd name="T4" fmla="*/ 119280 w 21600"/>
                <a:gd name="T5" fmla="*/ 311245 h 21600"/>
                <a:gd name="T6" fmla="*/ 119280 w 21600"/>
                <a:gd name="T7" fmla="*/ 3112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027" name="Group 9">
            <a:extLst>
              <a:ext uri="{FF2B5EF4-FFF2-40B4-BE49-F238E27FC236}">
                <a16:creationId xmlns:a16="http://schemas.microsoft.com/office/drawing/2014/main" id="{27623CB5-8B9F-85D9-E061-C2792EB3AF4B}"/>
              </a:ext>
            </a:extLst>
          </p:cNvPr>
          <p:cNvGrpSpPr>
            <a:grpSpLocks/>
          </p:cNvGrpSpPr>
          <p:nvPr/>
        </p:nvGrpSpPr>
        <p:grpSpPr bwMode="auto">
          <a:xfrm>
            <a:off x="26988" y="0"/>
            <a:ext cx="2357437" cy="6853238"/>
            <a:chOff x="0" y="0"/>
            <a:chExt cx="2356673" cy="6853283"/>
          </a:xfrm>
        </p:grpSpPr>
        <p:sp>
          <p:nvSpPr>
            <p:cNvPr id="1033" name="Freeform 27">
              <a:extLst>
                <a:ext uri="{FF2B5EF4-FFF2-40B4-BE49-F238E27FC236}">
                  <a16:creationId xmlns:a16="http://schemas.microsoft.com/office/drawing/2014/main" id="{94DF01EA-CFD1-1862-9096-D675822670D0}"/>
                </a:ext>
              </a:extLst>
            </p:cNvPr>
            <p:cNvSpPr>
              <a:spLocks/>
            </p:cNvSpPr>
            <p:nvPr/>
          </p:nvSpPr>
          <p:spPr bwMode="auto">
            <a:xfrm>
              <a:off x="0" y="-1"/>
              <a:ext cx="494327"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34" name="Freeform 28">
              <a:extLst>
                <a:ext uri="{FF2B5EF4-FFF2-40B4-BE49-F238E27FC236}">
                  <a16:creationId xmlns:a16="http://schemas.microsoft.com/office/drawing/2014/main" id="{B97E24D1-F7D2-3B5C-0FAE-D0897D79C4EC}"/>
                </a:ext>
              </a:extLst>
            </p:cNvPr>
            <p:cNvSpPr>
              <a:spLocks/>
            </p:cNvSpPr>
            <p:nvPr/>
          </p:nvSpPr>
          <p:spPr bwMode="auto">
            <a:xfrm>
              <a:off x="523067" y="4316505"/>
              <a:ext cx="423436" cy="1580697"/>
            </a:xfrm>
            <a:custGeom>
              <a:avLst/>
              <a:gdLst>
                <a:gd name="T0" fmla="*/ 211718 w 21600"/>
                <a:gd name="T1" fmla="*/ 790349 h 21600"/>
                <a:gd name="T2" fmla="*/ 211718 w 21600"/>
                <a:gd name="T3" fmla="*/ 790349 h 21600"/>
                <a:gd name="T4" fmla="*/ 211718 w 21600"/>
                <a:gd name="T5" fmla="*/ 790349 h 21600"/>
                <a:gd name="T6" fmla="*/ 211718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35" name="Freeform 29">
              <a:extLst>
                <a:ext uri="{FF2B5EF4-FFF2-40B4-BE49-F238E27FC236}">
                  <a16:creationId xmlns:a16="http://schemas.microsoft.com/office/drawing/2014/main" id="{549195BC-7F4A-1C32-1E3B-EE72888ED08B}"/>
                </a:ext>
              </a:extLst>
            </p:cNvPr>
            <p:cNvSpPr>
              <a:spLocks/>
            </p:cNvSpPr>
            <p:nvPr/>
          </p:nvSpPr>
          <p:spPr bwMode="auto">
            <a:xfrm>
              <a:off x="979074" y="5862713"/>
              <a:ext cx="431100" cy="990571"/>
            </a:xfrm>
            <a:custGeom>
              <a:avLst/>
              <a:gdLst>
                <a:gd name="T0" fmla="*/ 215550 w 21600"/>
                <a:gd name="T1" fmla="*/ 495286 h 21600"/>
                <a:gd name="T2" fmla="*/ 215550 w 21600"/>
                <a:gd name="T3" fmla="*/ 495286 h 21600"/>
                <a:gd name="T4" fmla="*/ 215550 w 21600"/>
                <a:gd name="T5" fmla="*/ 495286 h 21600"/>
                <a:gd name="T6" fmla="*/ 215550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36" name="Freeform 30">
              <a:extLst>
                <a:ext uri="{FF2B5EF4-FFF2-40B4-BE49-F238E27FC236}">
                  <a16:creationId xmlns:a16="http://schemas.microsoft.com/office/drawing/2014/main" id="{84EB3948-A31C-B011-FE5D-1D71CC1EDA6E}"/>
                </a:ext>
              </a:extLst>
            </p:cNvPr>
            <p:cNvSpPr>
              <a:spLocks/>
            </p:cNvSpPr>
            <p:nvPr/>
          </p:nvSpPr>
          <p:spPr bwMode="auto">
            <a:xfrm>
              <a:off x="494326" y="4364406"/>
              <a:ext cx="551808" cy="2235966"/>
            </a:xfrm>
            <a:custGeom>
              <a:avLst/>
              <a:gdLst>
                <a:gd name="T0" fmla="*/ 275904 w 21600"/>
                <a:gd name="T1" fmla="*/ 1117983 h 21600"/>
                <a:gd name="T2" fmla="*/ 275904 w 21600"/>
                <a:gd name="T3" fmla="*/ 1117983 h 21600"/>
                <a:gd name="T4" fmla="*/ 275904 w 21600"/>
                <a:gd name="T5" fmla="*/ 1117983 h 21600"/>
                <a:gd name="T6" fmla="*/ 275904 w 21600"/>
                <a:gd name="T7" fmla="*/ 111798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37" name="Freeform 31">
              <a:extLst>
                <a:ext uri="{FF2B5EF4-FFF2-40B4-BE49-F238E27FC236}">
                  <a16:creationId xmlns:a16="http://schemas.microsoft.com/office/drawing/2014/main" id="{30609D09-3CC6-F560-B001-BC47436B8E4F}"/>
                </a:ext>
              </a:extLst>
            </p:cNvPr>
            <p:cNvSpPr>
              <a:spLocks/>
            </p:cNvSpPr>
            <p:nvPr/>
          </p:nvSpPr>
          <p:spPr bwMode="auto">
            <a:xfrm>
              <a:off x="444311" y="1289235"/>
              <a:ext cx="170725" cy="3027271"/>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38" name="Freeform 32">
              <a:extLst>
                <a:ext uri="{FF2B5EF4-FFF2-40B4-BE49-F238E27FC236}">
                  <a16:creationId xmlns:a16="http://schemas.microsoft.com/office/drawing/2014/main" id="{770106DF-FF16-5B39-F8F8-03A3BE52BA53}"/>
                </a:ext>
              </a:extLst>
            </p:cNvPr>
            <p:cNvSpPr>
              <a:spLocks/>
            </p:cNvSpPr>
            <p:nvPr/>
          </p:nvSpPr>
          <p:spPr bwMode="auto">
            <a:xfrm>
              <a:off x="1084453" y="6571631"/>
              <a:ext cx="134120" cy="281653"/>
            </a:xfrm>
            <a:custGeom>
              <a:avLst/>
              <a:gdLst>
                <a:gd name="T0" fmla="*/ 67060 w 21600"/>
                <a:gd name="T1" fmla="*/ 140827 h 21600"/>
                <a:gd name="T2" fmla="*/ 67060 w 21600"/>
                <a:gd name="T3" fmla="*/ 140827 h 21600"/>
                <a:gd name="T4" fmla="*/ 67060 w 21600"/>
                <a:gd name="T5" fmla="*/ 140827 h 21600"/>
                <a:gd name="T6" fmla="*/ 67060 w 21600"/>
                <a:gd name="T7" fmla="*/ 14082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39" name="Freeform 33">
              <a:extLst>
                <a:ext uri="{FF2B5EF4-FFF2-40B4-BE49-F238E27FC236}">
                  <a16:creationId xmlns:a16="http://schemas.microsoft.com/office/drawing/2014/main" id="{CBD54B81-0E3B-6F35-8803-D281A2AB79AA}"/>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40" name="Freeform 34">
              <a:extLst>
                <a:ext uri="{FF2B5EF4-FFF2-40B4-BE49-F238E27FC236}">
                  <a16:creationId xmlns:a16="http://schemas.microsoft.com/office/drawing/2014/main" id="{8117A8D9-1F5C-9CB9-7093-94AC90280C61}"/>
                </a:ext>
              </a:extLst>
            </p:cNvPr>
            <p:cNvSpPr>
              <a:spLocks/>
            </p:cNvSpPr>
            <p:nvPr/>
          </p:nvSpPr>
          <p:spPr bwMode="auto">
            <a:xfrm>
              <a:off x="946501" y="3145834"/>
              <a:ext cx="1410173" cy="2716880"/>
            </a:xfrm>
            <a:custGeom>
              <a:avLst/>
              <a:gdLst>
                <a:gd name="T0" fmla="*/ 705087 w 21600"/>
                <a:gd name="T1" fmla="*/ 1358440 h 21600"/>
                <a:gd name="T2" fmla="*/ 705087 w 21600"/>
                <a:gd name="T3" fmla="*/ 1358440 h 21600"/>
                <a:gd name="T4" fmla="*/ 705087 w 21600"/>
                <a:gd name="T5" fmla="*/ 1358440 h 21600"/>
                <a:gd name="T6" fmla="*/ 705087 w 21600"/>
                <a:gd name="T7" fmla="*/ 13584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41" name="Freeform 35">
              <a:extLst>
                <a:ext uri="{FF2B5EF4-FFF2-40B4-BE49-F238E27FC236}">
                  <a16:creationId xmlns:a16="http://schemas.microsoft.com/office/drawing/2014/main" id="{A4EA52A0-45CF-93EE-A738-AA83A0358402}"/>
                </a:ext>
              </a:extLst>
            </p:cNvPr>
            <p:cNvSpPr>
              <a:spLocks/>
            </p:cNvSpPr>
            <p:nvPr/>
          </p:nvSpPr>
          <p:spPr bwMode="auto">
            <a:xfrm>
              <a:off x="1046133" y="6600370"/>
              <a:ext cx="120709"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42" name="Freeform 36">
              <a:extLst>
                <a:ext uri="{FF2B5EF4-FFF2-40B4-BE49-F238E27FC236}">
                  <a16:creationId xmlns:a16="http://schemas.microsoft.com/office/drawing/2014/main" id="{D7064B99-8331-F87A-641F-2A5E26E72003}"/>
                </a:ext>
              </a:extLst>
            </p:cNvPr>
            <p:cNvSpPr>
              <a:spLocks/>
            </p:cNvSpPr>
            <p:nvPr/>
          </p:nvSpPr>
          <p:spPr bwMode="auto">
            <a:xfrm>
              <a:off x="946501" y="5897201"/>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43" name="Freeform 37">
              <a:extLst>
                <a:ext uri="{FF2B5EF4-FFF2-40B4-BE49-F238E27FC236}">
                  <a16:creationId xmlns:a16="http://schemas.microsoft.com/office/drawing/2014/main" id="{E2DB088C-AB82-A5FA-1C6A-D4EE19798415}"/>
                </a:ext>
              </a:extLst>
            </p:cNvPr>
            <p:cNvSpPr>
              <a:spLocks/>
            </p:cNvSpPr>
            <p:nvPr/>
          </p:nvSpPr>
          <p:spPr bwMode="auto">
            <a:xfrm>
              <a:off x="946501" y="5772661"/>
              <a:ext cx="38321" cy="228005"/>
            </a:xfrm>
            <a:custGeom>
              <a:avLst/>
              <a:gdLst>
                <a:gd name="T0" fmla="*/ 19161 w 21600"/>
                <a:gd name="T1" fmla="*/ 114003 h 21600"/>
                <a:gd name="T2" fmla="*/ 19161 w 21600"/>
                <a:gd name="T3" fmla="*/ 114003 h 21600"/>
                <a:gd name="T4" fmla="*/ 19161 w 21600"/>
                <a:gd name="T5" fmla="*/ 114003 h 21600"/>
                <a:gd name="T6" fmla="*/ 19161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044" name="Freeform 38">
              <a:extLst>
                <a:ext uri="{FF2B5EF4-FFF2-40B4-BE49-F238E27FC236}">
                  <a16:creationId xmlns:a16="http://schemas.microsoft.com/office/drawing/2014/main" id="{77B4D6C7-1BD1-9CCC-DDAC-3FE82F75B2C1}"/>
                </a:ext>
              </a:extLst>
            </p:cNvPr>
            <p:cNvSpPr>
              <a:spLocks/>
            </p:cNvSpPr>
            <p:nvPr/>
          </p:nvSpPr>
          <p:spPr bwMode="auto">
            <a:xfrm>
              <a:off x="979074" y="6322552"/>
              <a:ext cx="210760" cy="530732"/>
            </a:xfrm>
            <a:custGeom>
              <a:avLst/>
              <a:gdLst>
                <a:gd name="T0" fmla="*/ 105380 w 21600"/>
                <a:gd name="T1" fmla="*/ 265366 h 21600"/>
                <a:gd name="T2" fmla="*/ 105380 w 21600"/>
                <a:gd name="T3" fmla="*/ 265366 h 21600"/>
                <a:gd name="T4" fmla="*/ 105380 w 21600"/>
                <a:gd name="T5" fmla="*/ 265366 h 21600"/>
                <a:gd name="T6" fmla="*/ 105380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1028" name="Rectangle 6">
            <a:extLst>
              <a:ext uri="{FF2B5EF4-FFF2-40B4-BE49-F238E27FC236}">
                <a16:creationId xmlns:a16="http://schemas.microsoft.com/office/drawing/2014/main" id="{897D18EA-F0F3-3270-771A-BD55DB322478}"/>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1029" name="Freeform 11">
            <a:extLst>
              <a:ext uri="{FF2B5EF4-FFF2-40B4-BE49-F238E27FC236}">
                <a16:creationId xmlns:a16="http://schemas.microsoft.com/office/drawing/2014/main" id="{6E858DA2-3D88-A791-139F-21A9B541CDC6}"/>
              </a:ext>
            </a:extLst>
          </p:cNvPr>
          <p:cNvSpPr>
            <a:spLocks/>
          </p:cNvSpPr>
          <p:nvPr/>
        </p:nvSpPr>
        <p:spPr bwMode="auto">
          <a:xfrm flipV="1">
            <a:off x="-4763" y="71437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1030" name="Title Text">
            <a:extLst>
              <a:ext uri="{FF2B5EF4-FFF2-40B4-BE49-F238E27FC236}">
                <a16:creationId xmlns:a16="http://schemas.microsoft.com/office/drawing/2014/main" id="{6B793BB5-1326-9455-AA83-67D9C254ECA6}"/>
              </a:ext>
            </a:extLst>
          </p:cNvPr>
          <p:cNvSpPr txBox="1">
            <a:spLocks noGrp="1" noChangeArrowheads="1"/>
          </p:cNvSpPr>
          <p:nvPr>
            <p:ph type="title"/>
          </p:nvPr>
        </p:nvSpPr>
        <p:spPr bwMode="auto">
          <a:xfrm>
            <a:off x="609600" y="274638"/>
            <a:ext cx="109728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en-US" altLang="en-US">
                <a:sym typeface="Century Gothic" panose="020B0502020202020204" pitchFamily="34" charset="0"/>
              </a:rPr>
              <a:t>Title Text</a:t>
            </a:r>
          </a:p>
        </p:txBody>
      </p:sp>
      <p:sp>
        <p:nvSpPr>
          <p:cNvPr id="1031" name="Body Level One…">
            <a:extLst>
              <a:ext uri="{FF2B5EF4-FFF2-40B4-BE49-F238E27FC236}">
                <a16:creationId xmlns:a16="http://schemas.microsoft.com/office/drawing/2014/main" id="{D2615565-5EBB-8995-0912-A5B2128B9528}"/>
              </a:ext>
            </a:extLst>
          </p:cNvPr>
          <p:cNvSpPr txBox="1">
            <a:spLocks noGrp="1" noChangeArrowheads="1"/>
          </p:cNvSpPr>
          <p:nvPr>
            <p:ph type="body" idx="1"/>
          </p:nvPr>
        </p:nvSpPr>
        <p:spPr bwMode="auto">
          <a:xfrm>
            <a:off x="609600" y="1600200"/>
            <a:ext cx="10972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en-US" altLang="en-US">
                <a:sym typeface="Century Gothic" panose="020B0502020202020204" pitchFamily="34" charset="0"/>
              </a:rPr>
              <a:t>Body Level One</a:t>
            </a:r>
          </a:p>
          <a:p>
            <a:pPr lvl="1"/>
            <a:r>
              <a:rPr lang="en-US" altLang="en-US">
                <a:sym typeface="Century Gothic" panose="020B0502020202020204" pitchFamily="34" charset="0"/>
              </a:rPr>
              <a:t>Body Level Two</a:t>
            </a:r>
          </a:p>
          <a:p>
            <a:pPr lvl="2"/>
            <a:r>
              <a:rPr lang="en-US" altLang="en-US">
                <a:sym typeface="Century Gothic" panose="020B0502020202020204" pitchFamily="34" charset="0"/>
              </a:rPr>
              <a:t>Body Level Three</a:t>
            </a:r>
          </a:p>
          <a:p>
            <a:pPr lvl="3"/>
            <a:r>
              <a:rPr lang="en-US" altLang="en-US">
                <a:sym typeface="Century Gothic" panose="020B0502020202020204" pitchFamily="34" charset="0"/>
              </a:rPr>
              <a:t>Body Level Four</a:t>
            </a:r>
          </a:p>
          <a:p>
            <a:pPr lvl="4"/>
            <a:r>
              <a:rPr lang="en-US" altLang="en-US">
                <a:sym typeface="Century Gothic" panose="020B0502020202020204" pitchFamily="34" charset="0"/>
              </a:rPr>
              <a:t>Body Level Five</a:t>
            </a:r>
          </a:p>
        </p:txBody>
      </p:sp>
      <p:sp>
        <p:nvSpPr>
          <p:cNvPr id="1032" name="Slide Number">
            <a:extLst>
              <a:ext uri="{FF2B5EF4-FFF2-40B4-BE49-F238E27FC236}">
                <a16:creationId xmlns:a16="http://schemas.microsoft.com/office/drawing/2014/main" id="{B5CCC422-F9D3-7A7D-5F54-63D0E82418F5}"/>
              </a:ext>
            </a:extLst>
          </p:cNvPr>
          <p:cNvSpPr txBox="1">
            <a:spLocks noGrp="1" noChangeArrowheads="1"/>
          </p:cNvSpPr>
          <p:nvPr>
            <p:ph type="sldNum" sz="quarter" idx="2"/>
          </p:nvPr>
        </p:nvSpPr>
        <p:spPr bwMode="auto">
          <a:xfrm>
            <a:off x="925513" y="771525"/>
            <a:ext cx="385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45719" tIns="45720" rIns="45719" bIns="45720" numCol="1" anchor="ctr" anchorCtr="0" compatLnSpc="1">
            <a:prstTxWarp prst="textNoShape">
              <a:avLst/>
            </a:prstTxWarp>
            <a:spAutoFit/>
          </a:bodyPr>
          <a:lstStyle>
            <a:lvl1pPr algn="r" eaLnBrk="1">
              <a:defRPr sz="2000" b="0">
                <a:solidFill>
                  <a:srgbClr val="FEFFFF"/>
                </a:solidFill>
                <a:latin typeface="Century Gothic" panose="020B0502020202020204" pitchFamily="34" charset="0"/>
                <a:sym typeface="Century Gothic" panose="020B0502020202020204" pitchFamily="34" charset="0"/>
              </a:defRPr>
            </a:lvl1pPr>
          </a:lstStyle>
          <a:p>
            <a:fld id="{E58DC689-DB9E-4897-8596-D40C585D5E69}"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677" r:id="rId1"/>
    <p:sldLayoutId id="2147483671" r:id="rId2"/>
    <p:sldLayoutId id="2147483678" r:id="rId3"/>
    <p:sldLayoutId id="2147483672" r:id="rId4"/>
    <p:sldLayoutId id="2147483673" r:id="rId5"/>
    <p:sldLayoutId id="2147483674" r:id="rId6"/>
    <p:sldLayoutId id="2147483675" r:id="rId7"/>
    <p:sldLayoutId id="2147483676" r:id="rId8"/>
    <p:sldLayoutId id="2147483679" r:id="rId9"/>
    <p:sldLayoutId id="2147483680" r:id="rId10"/>
    <p:sldLayoutId id="2147483681" r:id="rId11"/>
    <p:sldLayoutId id="2147483682" r:id="rId12"/>
    <p:sldLayoutId id="2147483683" r:id="rId13"/>
    <p:sldLayoutId id="2147483684" r:id="rId14"/>
  </p:sldLayoutIdLst>
  <p:transition spd="med"/>
  <p:txStyles>
    <p:titleStyle>
      <a:lvl1pPr algn="l" defTabSz="457200" rtl="0" eaLnBrk="0" fontAlgn="base" hangingPunct="0">
        <a:spcBef>
          <a:spcPct val="0"/>
        </a:spcBef>
        <a:spcAft>
          <a:spcPct val="0"/>
        </a:spcAft>
        <a:defRPr sz="3600">
          <a:solidFill>
            <a:srgbClr val="FFFFFF"/>
          </a:solidFill>
          <a:latin typeface="Century Gothic"/>
          <a:ea typeface="Century Gothic"/>
          <a:cs typeface="Century Gothic"/>
          <a:sym typeface="Century Gothic" panose="020B0502020202020204" pitchFamily="34" charset="0"/>
        </a:defRPr>
      </a:lvl1pPr>
      <a:lvl2pPr algn="l" defTabSz="457200" rtl="0" eaLnBrk="0" fontAlgn="base" hangingPunct="0">
        <a:spcBef>
          <a:spcPct val="0"/>
        </a:spcBef>
        <a:spcAft>
          <a:spcPct val="0"/>
        </a:spcAft>
        <a:defRPr sz="3600">
          <a:solidFill>
            <a:srgbClr val="FFFFFF"/>
          </a:solidFill>
          <a:latin typeface="Century Gothic"/>
          <a:ea typeface="Century Gothic"/>
          <a:cs typeface="Century Gothic"/>
          <a:sym typeface="Century Gothic" panose="020B0502020202020204" pitchFamily="34" charset="0"/>
        </a:defRPr>
      </a:lvl2pPr>
      <a:lvl3pPr algn="l" defTabSz="457200" rtl="0" eaLnBrk="0" fontAlgn="base" hangingPunct="0">
        <a:spcBef>
          <a:spcPct val="0"/>
        </a:spcBef>
        <a:spcAft>
          <a:spcPct val="0"/>
        </a:spcAft>
        <a:defRPr sz="3600">
          <a:solidFill>
            <a:srgbClr val="FFFFFF"/>
          </a:solidFill>
          <a:latin typeface="Century Gothic"/>
          <a:ea typeface="Century Gothic"/>
          <a:cs typeface="Century Gothic"/>
          <a:sym typeface="Century Gothic" panose="020B0502020202020204" pitchFamily="34" charset="0"/>
        </a:defRPr>
      </a:lvl3pPr>
      <a:lvl4pPr algn="l" defTabSz="457200" rtl="0" eaLnBrk="0" fontAlgn="base" hangingPunct="0">
        <a:spcBef>
          <a:spcPct val="0"/>
        </a:spcBef>
        <a:spcAft>
          <a:spcPct val="0"/>
        </a:spcAft>
        <a:defRPr sz="3600">
          <a:solidFill>
            <a:srgbClr val="FFFFFF"/>
          </a:solidFill>
          <a:latin typeface="Century Gothic"/>
          <a:ea typeface="Century Gothic"/>
          <a:cs typeface="Century Gothic"/>
          <a:sym typeface="Century Gothic" panose="020B0502020202020204" pitchFamily="34" charset="0"/>
        </a:defRPr>
      </a:lvl4pPr>
      <a:lvl5pPr algn="l" defTabSz="457200" rtl="0" eaLnBrk="0" fontAlgn="base" hangingPunct="0">
        <a:spcBef>
          <a:spcPct val="0"/>
        </a:spcBef>
        <a:spcAft>
          <a:spcPct val="0"/>
        </a:spcAft>
        <a:defRPr sz="3600">
          <a:solidFill>
            <a:srgbClr val="FFFFFF"/>
          </a:solidFill>
          <a:latin typeface="Century Gothic"/>
          <a:ea typeface="Century Gothic"/>
          <a:cs typeface="Century Gothic"/>
          <a:sym typeface="Century Gothic" panose="020B0502020202020204" pitchFamily="34" charset="0"/>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FFFFFF"/>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FFFFFF"/>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FFFFFF"/>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FFFFFF"/>
          </a:solidFill>
          <a:uFillTx/>
          <a:latin typeface="Century Gothic"/>
          <a:ea typeface="Century Gothic"/>
          <a:cs typeface="Century Gothic"/>
          <a:sym typeface="Century Gothic"/>
        </a:defRPr>
      </a:lvl9pPr>
    </p:titleStyle>
    <p:bodyStyle>
      <a:lvl1pPr marL="342900" indent="-342900" algn="l" defTabSz="457200" rtl="0" eaLnBrk="0" fontAlgn="base" hangingPunct="0">
        <a:spcBef>
          <a:spcPts val="1000"/>
        </a:spcBef>
        <a:spcAft>
          <a:spcPct val="0"/>
        </a:spcAft>
        <a:buClr>
          <a:schemeClr val="accent1"/>
        </a:buClr>
        <a:buSzPct val="100000"/>
        <a:buChar char=""/>
        <a:defRPr>
          <a:solidFill>
            <a:srgbClr val="FFFFFF"/>
          </a:solidFill>
          <a:latin typeface="Century Gothic"/>
          <a:ea typeface="Century Gothic"/>
          <a:cs typeface="Century Gothic"/>
          <a:sym typeface="Century Gothic" panose="020B0502020202020204" pitchFamily="34" charset="0"/>
        </a:defRPr>
      </a:lvl1pPr>
      <a:lvl2pPr marL="777875" indent="-320675" algn="l" defTabSz="457200" rtl="0" eaLnBrk="0" fontAlgn="base" hangingPunct="0">
        <a:spcBef>
          <a:spcPts val="1000"/>
        </a:spcBef>
        <a:spcAft>
          <a:spcPct val="0"/>
        </a:spcAft>
        <a:buClr>
          <a:schemeClr val="accent1"/>
        </a:buClr>
        <a:buSzPct val="100000"/>
        <a:buChar char=""/>
        <a:defRPr>
          <a:solidFill>
            <a:srgbClr val="FFFFFF"/>
          </a:solidFill>
          <a:latin typeface="Century Gothic"/>
          <a:ea typeface="Century Gothic"/>
          <a:cs typeface="Century Gothic"/>
          <a:sym typeface="Century Gothic" panose="020B0502020202020204" pitchFamily="34" charset="0"/>
        </a:defRPr>
      </a:lvl2pPr>
      <a:lvl3pPr marL="1208088" indent="-293688" algn="l" defTabSz="457200" rtl="0" eaLnBrk="0" fontAlgn="base" hangingPunct="0">
        <a:spcBef>
          <a:spcPts val="1000"/>
        </a:spcBef>
        <a:spcAft>
          <a:spcPct val="0"/>
        </a:spcAft>
        <a:buClr>
          <a:schemeClr val="accent1"/>
        </a:buClr>
        <a:buSzPct val="100000"/>
        <a:buChar char=""/>
        <a:defRPr>
          <a:solidFill>
            <a:srgbClr val="FFFFFF"/>
          </a:solidFill>
          <a:latin typeface="Century Gothic"/>
          <a:ea typeface="Century Gothic"/>
          <a:cs typeface="Century Gothic"/>
          <a:sym typeface="Century Gothic" panose="020B0502020202020204" pitchFamily="34" charset="0"/>
        </a:defRPr>
      </a:lvl3pPr>
      <a:lvl4pPr marL="1714500" indent="-342900" algn="l" defTabSz="457200" rtl="0" eaLnBrk="0" fontAlgn="base" hangingPunct="0">
        <a:spcBef>
          <a:spcPts val="1000"/>
        </a:spcBef>
        <a:spcAft>
          <a:spcPct val="0"/>
        </a:spcAft>
        <a:buClr>
          <a:schemeClr val="accent1"/>
        </a:buClr>
        <a:buSzPct val="100000"/>
        <a:buChar char=""/>
        <a:defRPr>
          <a:solidFill>
            <a:srgbClr val="FFFFFF"/>
          </a:solidFill>
          <a:latin typeface="Century Gothic"/>
          <a:ea typeface="Century Gothic"/>
          <a:cs typeface="Century Gothic"/>
          <a:sym typeface="Century Gothic" panose="020B0502020202020204" pitchFamily="34" charset="0"/>
        </a:defRPr>
      </a:lvl4pPr>
      <a:lvl5pPr marL="2171700" indent="-342900" algn="l" defTabSz="457200" rtl="0" eaLnBrk="0" fontAlgn="base" hangingPunct="0">
        <a:spcBef>
          <a:spcPts val="1000"/>
        </a:spcBef>
        <a:spcAft>
          <a:spcPct val="0"/>
        </a:spcAft>
        <a:buClr>
          <a:schemeClr val="accent1"/>
        </a:buClr>
        <a:buSzPct val="100000"/>
        <a:buChar char=""/>
        <a:defRPr>
          <a:solidFill>
            <a:srgbClr val="FFFFFF"/>
          </a:solidFill>
          <a:latin typeface="Century Gothic"/>
          <a:ea typeface="Century Gothic"/>
          <a:cs typeface="Century Gothic"/>
          <a:sym typeface="Century Gothic" panose="020B0502020202020204" pitchFamily="34" charset="0"/>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9pPr>
    </p:bodyStyle>
    <p:otherStyle>
      <a:lvl1pPr marL="0" marR="0" indent="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2022cs0112@svce.ac.i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yukeshwardevs/Fall_Intern_interview_project/tree/main"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yukeshwardevs/Fall_Intern_interview_project/blob/main/notebooks/Image%20gender%20biaser/identifier.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yukeshwardevs/Fall_Intern_interview_project/blob/main/notebooks/wikipedia_analysis.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yukeshwardevs/Fall_Intern_interview_project/blob/main/notebooks/Solution_for_future_movies.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2022cs0112@svce.ac.i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yukeshwardevs/Fall_Intern_interview_project/tree/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DE32DE"/>
            </a:gs>
            <a:gs pos="71001">
              <a:srgbClr val="349FE7"/>
            </a:gs>
            <a:gs pos="100000">
              <a:srgbClr val="349FE7"/>
            </a:gs>
          </a:gsLst>
          <a:lin ang="2700000"/>
        </a:gradFill>
        <a:effectLst/>
      </p:bgPr>
    </p:bg>
    <p:spTree>
      <p:nvGrpSpPr>
        <p:cNvPr id="1" name=""/>
        <p:cNvGrpSpPr/>
        <p:nvPr/>
      </p:nvGrpSpPr>
      <p:grpSpPr>
        <a:xfrm>
          <a:off x="0" y="0"/>
          <a:ext cx="0" cy="0"/>
          <a:chOff x="0" y="0"/>
          <a:chExt cx="0" cy="0"/>
        </a:xfrm>
      </p:grpSpPr>
      <p:sp>
        <p:nvSpPr>
          <p:cNvPr id="11266" name="Rectangle 17">
            <a:extLst>
              <a:ext uri="{FF2B5EF4-FFF2-40B4-BE49-F238E27FC236}">
                <a16:creationId xmlns:a16="http://schemas.microsoft.com/office/drawing/2014/main" id="{516A41AB-F195-63C6-506B-398D9BCDF979}"/>
              </a:ext>
            </a:extLst>
          </p:cNvPr>
          <p:cNvSpPr>
            <a:spLocks noChangeArrowheads="1"/>
          </p:cNvSpPr>
          <p:nvPr/>
        </p:nvSpPr>
        <p:spPr bwMode="auto">
          <a:xfrm>
            <a:off x="0" y="0"/>
            <a:ext cx="12192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en-US" altLang="en-US" b="0">
              <a:solidFill>
                <a:srgbClr val="FFFFFF"/>
              </a:solidFill>
              <a:latin typeface="Century Gothic" panose="020B0502020202020204" pitchFamily="34" charset="0"/>
              <a:sym typeface="Century Gothic" panose="020B0502020202020204" pitchFamily="34" charset="0"/>
            </a:endParaRPr>
          </a:p>
        </p:txBody>
      </p:sp>
      <p:pic>
        <p:nvPicPr>
          <p:cNvPr id="11267" name="Picture 4" descr="Picture 4">
            <a:extLst>
              <a:ext uri="{FF2B5EF4-FFF2-40B4-BE49-F238E27FC236}">
                <a16:creationId xmlns:a16="http://schemas.microsoft.com/office/drawing/2014/main" id="{551D830D-945F-909B-42B1-7D1FC11E5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9525"/>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1268" name="Title 1">
            <a:extLst>
              <a:ext uri="{FF2B5EF4-FFF2-40B4-BE49-F238E27FC236}">
                <a16:creationId xmlns:a16="http://schemas.microsoft.com/office/drawing/2014/main" id="{50F6D050-3B81-775D-B625-40A7CFA34C0F}"/>
              </a:ext>
            </a:extLst>
          </p:cNvPr>
          <p:cNvSpPr txBox="1">
            <a:spLocks noGrp="1" noChangeArrowheads="1"/>
          </p:cNvSpPr>
          <p:nvPr>
            <p:ph type="ctrTitle"/>
          </p:nvPr>
        </p:nvSpPr>
        <p:spPr>
          <a:xfrm>
            <a:off x="471443" y="720454"/>
            <a:ext cx="10437812" cy="2262188"/>
          </a:xfrm>
        </p:spPr>
        <p:txBody>
          <a:bodyPr/>
          <a:lstStyle/>
          <a:p>
            <a:pPr eaLnBrk="1" hangingPunct="1"/>
            <a:r>
              <a:rPr lang="en-US" altLang="en-US" sz="6600" dirty="0">
                <a:solidFill>
                  <a:schemeClr val="tx2"/>
                </a:solidFill>
                <a:latin typeface="Century Gothic" panose="020B0502020202020204" pitchFamily="34" charset="0"/>
                <a:ea typeface="Century Gothic" panose="020B0502020202020204" pitchFamily="34" charset="0"/>
                <a:cs typeface="Century Gothic" panose="020B0502020202020204" pitchFamily="34" charset="0"/>
              </a:rPr>
              <a:t>MOVIE GENDER BIAS ANALYSIS USING ML</a:t>
            </a:r>
          </a:p>
        </p:txBody>
      </p:sp>
      <p:grpSp>
        <p:nvGrpSpPr>
          <p:cNvPr id="11270" name="Group 19">
            <a:extLst>
              <a:ext uri="{FF2B5EF4-FFF2-40B4-BE49-F238E27FC236}">
                <a16:creationId xmlns:a16="http://schemas.microsoft.com/office/drawing/2014/main" id="{3607A8A9-E352-11A3-B239-0A5EB867B789}"/>
              </a:ext>
            </a:extLst>
          </p:cNvPr>
          <p:cNvGrpSpPr>
            <a:grpSpLocks/>
          </p:cNvGrpSpPr>
          <p:nvPr/>
        </p:nvGrpSpPr>
        <p:grpSpPr bwMode="auto">
          <a:xfrm>
            <a:off x="0" y="228600"/>
            <a:ext cx="2851150" cy="6638925"/>
            <a:chOff x="0" y="0"/>
            <a:chExt cx="2851523" cy="6638624"/>
          </a:xfrm>
        </p:grpSpPr>
        <p:sp>
          <p:nvSpPr>
            <p:cNvPr id="11287" name="Freeform 11">
              <a:extLst>
                <a:ext uri="{FF2B5EF4-FFF2-40B4-BE49-F238E27FC236}">
                  <a16:creationId xmlns:a16="http://schemas.microsoft.com/office/drawing/2014/main" id="{E260854F-B548-9924-BD4E-6429712B754D}"/>
                </a:ext>
              </a:extLst>
            </p:cNvPr>
            <p:cNvSpPr>
              <a:spLocks/>
            </p:cNvSpPr>
            <p:nvPr/>
          </p:nvSpPr>
          <p:spPr bwMode="auto">
            <a:xfrm>
              <a:off x="-1" y="2346442"/>
              <a:ext cx="100643" cy="626216"/>
            </a:xfrm>
            <a:custGeom>
              <a:avLst/>
              <a:gdLst>
                <a:gd name="T0" fmla="*/ 50322 w 21600"/>
                <a:gd name="T1" fmla="*/ 313108 h 21600"/>
                <a:gd name="T2" fmla="*/ 50322 w 21600"/>
                <a:gd name="T3" fmla="*/ 313108 h 21600"/>
                <a:gd name="T4" fmla="*/ 50322 w 21600"/>
                <a:gd name="T5" fmla="*/ 313108 h 21600"/>
                <a:gd name="T6" fmla="*/ 50322 w 21600"/>
                <a:gd name="T7" fmla="*/ 313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88" name="Freeform 12">
              <a:extLst>
                <a:ext uri="{FF2B5EF4-FFF2-40B4-BE49-F238E27FC236}">
                  <a16:creationId xmlns:a16="http://schemas.microsoft.com/office/drawing/2014/main" id="{3CEEDB0E-6E85-A753-1D90-79C2717D4787}"/>
                </a:ext>
              </a:extLst>
            </p:cNvPr>
            <p:cNvSpPr>
              <a:spLocks/>
            </p:cNvSpPr>
            <p:nvPr/>
          </p:nvSpPr>
          <p:spPr bwMode="auto">
            <a:xfrm>
              <a:off x="128598" y="2927928"/>
              <a:ext cx="646720" cy="2322214"/>
            </a:xfrm>
            <a:custGeom>
              <a:avLst/>
              <a:gdLst>
                <a:gd name="T0" fmla="*/ 323360 w 21600"/>
                <a:gd name="T1" fmla="*/ 1161107 h 21600"/>
                <a:gd name="T2" fmla="*/ 323360 w 21600"/>
                <a:gd name="T3" fmla="*/ 1161107 h 21600"/>
                <a:gd name="T4" fmla="*/ 323360 w 21600"/>
                <a:gd name="T5" fmla="*/ 1161107 h 21600"/>
                <a:gd name="T6" fmla="*/ 323360 w 21600"/>
                <a:gd name="T7" fmla="*/ 116110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89" name="Freeform 13">
              <a:extLst>
                <a:ext uri="{FF2B5EF4-FFF2-40B4-BE49-F238E27FC236}">
                  <a16:creationId xmlns:a16="http://schemas.microsoft.com/office/drawing/2014/main" id="{99916629-2BA3-D6B1-4523-460FED9F7DB7}"/>
                </a:ext>
              </a:extLst>
            </p:cNvPr>
            <p:cNvSpPr>
              <a:spLocks/>
            </p:cNvSpPr>
            <p:nvPr/>
          </p:nvSpPr>
          <p:spPr bwMode="auto">
            <a:xfrm>
              <a:off x="807000" y="5218457"/>
              <a:ext cx="609444"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90" name="Freeform 14">
              <a:extLst>
                <a:ext uri="{FF2B5EF4-FFF2-40B4-BE49-F238E27FC236}">
                  <a16:creationId xmlns:a16="http://schemas.microsoft.com/office/drawing/2014/main" id="{E3D9178F-548D-7BFC-CBEA-8A6373C5B806}"/>
                </a:ext>
              </a:extLst>
            </p:cNvPr>
            <p:cNvSpPr>
              <a:spLocks/>
            </p:cNvSpPr>
            <p:nvPr/>
          </p:nvSpPr>
          <p:spPr bwMode="auto">
            <a:xfrm>
              <a:off x="959826" y="6275196"/>
              <a:ext cx="171466" cy="363429"/>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91" name="Freeform 15">
              <a:extLst>
                <a:ext uri="{FF2B5EF4-FFF2-40B4-BE49-F238E27FC236}">
                  <a16:creationId xmlns:a16="http://schemas.microsoft.com/office/drawing/2014/main" id="{A447B5E9-1E13-9634-FB22-F000F53A8C03}"/>
                </a:ext>
              </a:extLst>
            </p:cNvPr>
            <p:cNvSpPr>
              <a:spLocks/>
            </p:cNvSpPr>
            <p:nvPr/>
          </p:nvSpPr>
          <p:spPr bwMode="auto">
            <a:xfrm>
              <a:off x="100641" y="2972657"/>
              <a:ext cx="821912" cy="3328632"/>
            </a:xfrm>
            <a:custGeom>
              <a:avLst/>
              <a:gdLst>
                <a:gd name="T0" fmla="*/ 410956 w 21600"/>
                <a:gd name="T1" fmla="*/ 1664316 h 21600"/>
                <a:gd name="T2" fmla="*/ 410956 w 21600"/>
                <a:gd name="T3" fmla="*/ 1664316 h 21600"/>
                <a:gd name="T4" fmla="*/ 410956 w 21600"/>
                <a:gd name="T5" fmla="*/ 1664316 h 21600"/>
                <a:gd name="T6" fmla="*/ 410956 w 21600"/>
                <a:gd name="T7" fmla="*/ 16643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92" name="Freeform 16">
              <a:extLst>
                <a:ext uri="{FF2B5EF4-FFF2-40B4-BE49-F238E27FC236}">
                  <a16:creationId xmlns:a16="http://schemas.microsoft.com/office/drawing/2014/main" id="{E7CF07E5-336E-7755-427C-2C2D872D5D8F}"/>
                </a:ext>
              </a:extLst>
            </p:cNvPr>
            <p:cNvSpPr>
              <a:spLocks/>
            </p:cNvSpPr>
            <p:nvPr/>
          </p:nvSpPr>
          <p:spPr bwMode="auto">
            <a:xfrm>
              <a:off x="26126" y="0"/>
              <a:ext cx="102473" cy="2927929"/>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93" name="Freeform 17">
              <a:extLst>
                <a:ext uri="{FF2B5EF4-FFF2-40B4-BE49-F238E27FC236}">
                  <a16:creationId xmlns:a16="http://schemas.microsoft.com/office/drawing/2014/main" id="{6584439F-B52B-A301-B6C7-5A3103891B61}"/>
                </a:ext>
              </a:extLst>
            </p:cNvPr>
            <p:cNvSpPr>
              <a:spLocks/>
            </p:cNvSpPr>
            <p:nvPr/>
          </p:nvSpPr>
          <p:spPr bwMode="auto">
            <a:xfrm>
              <a:off x="78277" y="2715462"/>
              <a:ext cx="78278" cy="493891"/>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94" name="Freeform 18">
              <a:extLst>
                <a:ext uri="{FF2B5EF4-FFF2-40B4-BE49-F238E27FC236}">
                  <a16:creationId xmlns:a16="http://schemas.microsoft.com/office/drawing/2014/main" id="{F60F776C-B87B-9638-A750-0AB3771875EF}"/>
                </a:ext>
              </a:extLst>
            </p:cNvPr>
            <p:cNvSpPr>
              <a:spLocks/>
            </p:cNvSpPr>
            <p:nvPr/>
          </p:nvSpPr>
          <p:spPr bwMode="auto">
            <a:xfrm>
              <a:off x="769725" y="5250141"/>
              <a:ext cx="190102" cy="1025056"/>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95" name="Freeform 19">
              <a:extLst>
                <a:ext uri="{FF2B5EF4-FFF2-40B4-BE49-F238E27FC236}">
                  <a16:creationId xmlns:a16="http://schemas.microsoft.com/office/drawing/2014/main" id="{B065F912-157C-DF60-B284-F4B65EED258D}"/>
                </a:ext>
              </a:extLst>
            </p:cNvPr>
            <p:cNvSpPr>
              <a:spLocks/>
            </p:cNvSpPr>
            <p:nvPr/>
          </p:nvSpPr>
          <p:spPr bwMode="auto">
            <a:xfrm>
              <a:off x="775316" y="1170425"/>
              <a:ext cx="2076208" cy="4048033"/>
            </a:xfrm>
            <a:custGeom>
              <a:avLst/>
              <a:gdLst>
                <a:gd name="T0" fmla="*/ 1038104 w 21600"/>
                <a:gd name="T1" fmla="*/ 2024017 h 21600"/>
                <a:gd name="T2" fmla="*/ 1038104 w 21600"/>
                <a:gd name="T3" fmla="*/ 2024017 h 21600"/>
                <a:gd name="T4" fmla="*/ 1038104 w 21600"/>
                <a:gd name="T5" fmla="*/ 2024017 h 21600"/>
                <a:gd name="T6" fmla="*/ 1038104 w 21600"/>
                <a:gd name="T7" fmla="*/ 20240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96" name="Freeform 20">
              <a:extLst>
                <a:ext uri="{FF2B5EF4-FFF2-40B4-BE49-F238E27FC236}">
                  <a16:creationId xmlns:a16="http://schemas.microsoft.com/office/drawing/2014/main" id="{B9C91E87-A194-26E1-76B2-17985829725B}"/>
                </a:ext>
              </a:extLst>
            </p:cNvPr>
            <p:cNvSpPr>
              <a:spLocks/>
            </p:cNvSpPr>
            <p:nvPr/>
          </p:nvSpPr>
          <p:spPr bwMode="auto">
            <a:xfrm>
              <a:off x="922552" y="6301288"/>
              <a:ext cx="162147" cy="337337"/>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97" name="Freeform 21">
              <a:extLst>
                <a:ext uri="{FF2B5EF4-FFF2-40B4-BE49-F238E27FC236}">
                  <a16:creationId xmlns:a16="http://schemas.microsoft.com/office/drawing/2014/main" id="{C78B656F-13BE-8DBD-AA1C-0238CA57AAA5}"/>
                </a:ext>
              </a:extLst>
            </p:cNvPr>
            <p:cNvSpPr>
              <a:spLocks/>
            </p:cNvSpPr>
            <p:nvPr/>
          </p:nvSpPr>
          <p:spPr bwMode="auto">
            <a:xfrm>
              <a:off x="769725" y="5130862"/>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98" name="Freeform 22">
              <a:extLst>
                <a:ext uri="{FF2B5EF4-FFF2-40B4-BE49-F238E27FC236}">
                  <a16:creationId xmlns:a16="http://schemas.microsoft.com/office/drawing/2014/main" id="{A56124A8-F0B1-1B7C-9C30-40E6BC98FAAD}"/>
                </a:ext>
              </a:extLst>
            </p:cNvPr>
            <p:cNvSpPr>
              <a:spLocks/>
            </p:cNvSpPr>
            <p:nvPr/>
          </p:nvSpPr>
          <p:spPr bwMode="auto">
            <a:xfrm>
              <a:off x="849865" y="6016136"/>
              <a:ext cx="238560" cy="622488"/>
            </a:xfrm>
            <a:custGeom>
              <a:avLst/>
              <a:gdLst>
                <a:gd name="T0" fmla="*/ 119280 w 21600"/>
                <a:gd name="T1" fmla="*/ 311244 h 21600"/>
                <a:gd name="T2" fmla="*/ 119280 w 21600"/>
                <a:gd name="T3" fmla="*/ 311244 h 21600"/>
                <a:gd name="T4" fmla="*/ 119280 w 21600"/>
                <a:gd name="T5" fmla="*/ 311244 h 21600"/>
                <a:gd name="T6" fmla="*/ 119280 w 21600"/>
                <a:gd name="T7" fmla="*/ 3112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1271" name="Group 33">
            <a:extLst>
              <a:ext uri="{FF2B5EF4-FFF2-40B4-BE49-F238E27FC236}">
                <a16:creationId xmlns:a16="http://schemas.microsoft.com/office/drawing/2014/main" id="{9A726B65-B8E7-2175-4BA4-A39989131325}"/>
              </a:ext>
            </a:extLst>
          </p:cNvPr>
          <p:cNvGrpSpPr>
            <a:grpSpLocks/>
          </p:cNvGrpSpPr>
          <p:nvPr/>
        </p:nvGrpSpPr>
        <p:grpSpPr bwMode="auto">
          <a:xfrm>
            <a:off x="26988" y="0"/>
            <a:ext cx="2357437" cy="6853238"/>
            <a:chOff x="0" y="0"/>
            <a:chExt cx="2356674" cy="6853284"/>
          </a:xfrm>
        </p:grpSpPr>
        <p:sp>
          <p:nvSpPr>
            <p:cNvPr id="11275" name="Freeform 27">
              <a:extLst>
                <a:ext uri="{FF2B5EF4-FFF2-40B4-BE49-F238E27FC236}">
                  <a16:creationId xmlns:a16="http://schemas.microsoft.com/office/drawing/2014/main" id="{E10AF698-8D10-0423-D2BA-E652D95C8214}"/>
                </a:ext>
              </a:extLst>
            </p:cNvPr>
            <p:cNvSpPr>
              <a:spLocks/>
            </p:cNvSpPr>
            <p:nvPr/>
          </p:nvSpPr>
          <p:spPr bwMode="auto">
            <a:xfrm>
              <a:off x="-1" y="0"/>
              <a:ext cx="494328"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76" name="Freeform 28">
              <a:extLst>
                <a:ext uri="{FF2B5EF4-FFF2-40B4-BE49-F238E27FC236}">
                  <a16:creationId xmlns:a16="http://schemas.microsoft.com/office/drawing/2014/main" id="{60EF1D93-F7DF-5122-C68E-E6C4116AF78C}"/>
                </a:ext>
              </a:extLst>
            </p:cNvPr>
            <p:cNvSpPr>
              <a:spLocks/>
            </p:cNvSpPr>
            <p:nvPr/>
          </p:nvSpPr>
          <p:spPr bwMode="auto">
            <a:xfrm>
              <a:off x="523067" y="4316506"/>
              <a:ext cx="423437" cy="1580697"/>
            </a:xfrm>
            <a:custGeom>
              <a:avLst/>
              <a:gdLst>
                <a:gd name="T0" fmla="*/ 211719 w 21600"/>
                <a:gd name="T1" fmla="*/ 790349 h 21600"/>
                <a:gd name="T2" fmla="*/ 211719 w 21600"/>
                <a:gd name="T3" fmla="*/ 790349 h 21600"/>
                <a:gd name="T4" fmla="*/ 211719 w 21600"/>
                <a:gd name="T5" fmla="*/ 790349 h 21600"/>
                <a:gd name="T6" fmla="*/ 211719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77" name="Freeform 29">
              <a:extLst>
                <a:ext uri="{FF2B5EF4-FFF2-40B4-BE49-F238E27FC236}">
                  <a16:creationId xmlns:a16="http://schemas.microsoft.com/office/drawing/2014/main" id="{A924BAB6-3137-5D8E-4422-0DB3FF905B55}"/>
                </a:ext>
              </a:extLst>
            </p:cNvPr>
            <p:cNvSpPr>
              <a:spLocks/>
            </p:cNvSpPr>
            <p:nvPr/>
          </p:nvSpPr>
          <p:spPr bwMode="auto">
            <a:xfrm>
              <a:off x="979074" y="5862714"/>
              <a:ext cx="431101" cy="990571"/>
            </a:xfrm>
            <a:custGeom>
              <a:avLst/>
              <a:gdLst>
                <a:gd name="T0" fmla="*/ 215551 w 21600"/>
                <a:gd name="T1" fmla="*/ 495286 h 21600"/>
                <a:gd name="T2" fmla="*/ 215551 w 21600"/>
                <a:gd name="T3" fmla="*/ 495286 h 21600"/>
                <a:gd name="T4" fmla="*/ 215551 w 21600"/>
                <a:gd name="T5" fmla="*/ 495286 h 21600"/>
                <a:gd name="T6" fmla="*/ 215551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78" name="Freeform 30">
              <a:extLst>
                <a:ext uri="{FF2B5EF4-FFF2-40B4-BE49-F238E27FC236}">
                  <a16:creationId xmlns:a16="http://schemas.microsoft.com/office/drawing/2014/main" id="{EB21CBF0-7C33-6E83-1174-2C6D48AE6BF6}"/>
                </a:ext>
              </a:extLst>
            </p:cNvPr>
            <p:cNvSpPr>
              <a:spLocks/>
            </p:cNvSpPr>
            <p:nvPr/>
          </p:nvSpPr>
          <p:spPr bwMode="auto">
            <a:xfrm>
              <a:off x="494326" y="4364406"/>
              <a:ext cx="551808" cy="2235968"/>
            </a:xfrm>
            <a:custGeom>
              <a:avLst/>
              <a:gdLst>
                <a:gd name="T0" fmla="*/ 275904 w 21600"/>
                <a:gd name="T1" fmla="*/ 1117984 h 21600"/>
                <a:gd name="T2" fmla="*/ 275904 w 21600"/>
                <a:gd name="T3" fmla="*/ 1117984 h 21600"/>
                <a:gd name="T4" fmla="*/ 275904 w 21600"/>
                <a:gd name="T5" fmla="*/ 1117984 h 21600"/>
                <a:gd name="T6" fmla="*/ 275904 w 21600"/>
                <a:gd name="T7" fmla="*/ 11179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79" name="Freeform 31">
              <a:extLst>
                <a:ext uri="{FF2B5EF4-FFF2-40B4-BE49-F238E27FC236}">
                  <a16:creationId xmlns:a16="http://schemas.microsoft.com/office/drawing/2014/main" id="{69CD05FF-A0B4-A678-C318-697C40B2D8CF}"/>
                </a:ext>
              </a:extLst>
            </p:cNvPr>
            <p:cNvSpPr>
              <a:spLocks/>
            </p:cNvSpPr>
            <p:nvPr/>
          </p:nvSpPr>
          <p:spPr bwMode="auto">
            <a:xfrm>
              <a:off x="444311" y="1289235"/>
              <a:ext cx="170725" cy="3027272"/>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80" name="Freeform 32">
              <a:extLst>
                <a:ext uri="{FF2B5EF4-FFF2-40B4-BE49-F238E27FC236}">
                  <a16:creationId xmlns:a16="http://schemas.microsoft.com/office/drawing/2014/main" id="{5971920B-6FD6-5278-BEEB-E25B00C8966D}"/>
                </a:ext>
              </a:extLst>
            </p:cNvPr>
            <p:cNvSpPr>
              <a:spLocks/>
            </p:cNvSpPr>
            <p:nvPr/>
          </p:nvSpPr>
          <p:spPr bwMode="auto">
            <a:xfrm>
              <a:off x="1084453" y="6571632"/>
              <a:ext cx="134121" cy="281652"/>
            </a:xfrm>
            <a:custGeom>
              <a:avLst/>
              <a:gdLst>
                <a:gd name="T0" fmla="*/ 67061 w 21600"/>
                <a:gd name="T1" fmla="*/ 140826 h 21600"/>
                <a:gd name="T2" fmla="*/ 67061 w 21600"/>
                <a:gd name="T3" fmla="*/ 140826 h 21600"/>
                <a:gd name="T4" fmla="*/ 67061 w 21600"/>
                <a:gd name="T5" fmla="*/ 140826 h 21600"/>
                <a:gd name="T6" fmla="*/ 67061 w 21600"/>
                <a:gd name="T7" fmla="*/ 14082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81" name="Freeform 33">
              <a:extLst>
                <a:ext uri="{FF2B5EF4-FFF2-40B4-BE49-F238E27FC236}">
                  <a16:creationId xmlns:a16="http://schemas.microsoft.com/office/drawing/2014/main" id="{B1A973E1-2151-EFBF-9324-24F2E3D1244D}"/>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82" name="Freeform 34">
              <a:extLst>
                <a:ext uri="{FF2B5EF4-FFF2-40B4-BE49-F238E27FC236}">
                  <a16:creationId xmlns:a16="http://schemas.microsoft.com/office/drawing/2014/main" id="{6EAC3321-94D1-014D-A934-BB050EBD8E46}"/>
                </a:ext>
              </a:extLst>
            </p:cNvPr>
            <p:cNvSpPr>
              <a:spLocks/>
            </p:cNvSpPr>
            <p:nvPr/>
          </p:nvSpPr>
          <p:spPr bwMode="auto">
            <a:xfrm>
              <a:off x="946501" y="3145834"/>
              <a:ext cx="1410174" cy="2716881"/>
            </a:xfrm>
            <a:custGeom>
              <a:avLst/>
              <a:gdLst>
                <a:gd name="T0" fmla="*/ 705087 w 21600"/>
                <a:gd name="T1" fmla="*/ 1358441 h 21600"/>
                <a:gd name="T2" fmla="*/ 705087 w 21600"/>
                <a:gd name="T3" fmla="*/ 1358441 h 21600"/>
                <a:gd name="T4" fmla="*/ 705087 w 21600"/>
                <a:gd name="T5" fmla="*/ 1358441 h 21600"/>
                <a:gd name="T6" fmla="*/ 705087 w 21600"/>
                <a:gd name="T7" fmla="*/ 135844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83" name="Freeform 35">
              <a:extLst>
                <a:ext uri="{FF2B5EF4-FFF2-40B4-BE49-F238E27FC236}">
                  <a16:creationId xmlns:a16="http://schemas.microsoft.com/office/drawing/2014/main" id="{F9B7AF00-5C41-A2C3-5A58-E5E669AD5B71}"/>
                </a:ext>
              </a:extLst>
            </p:cNvPr>
            <p:cNvSpPr>
              <a:spLocks/>
            </p:cNvSpPr>
            <p:nvPr/>
          </p:nvSpPr>
          <p:spPr bwMode="auto">
            <a:xfrm>
              <a:off x="1046133" y="6600371"/>
              <a:ext cx="120710"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84" name="Freeform 36">
              <a:extLst>
                <a:ext uri="{FF2B5EF4-FFF2-40B4-BE49-F238E27FC236}">
                  <a16:creationId xmlns:a16="http://schemas.microsoft.com/office/drawing/2014/main" id="{78AAD507-CD6D-3E80-C7C2-AD049AA773DD}"/>
                </a:ext>
              </a:extLst>
            </p:cNvPr>
            <p:cNvSpPr>
              <a:spLocks/>
            </p:cNvSpPr>
            <p:nvPr/>
          </p:nvSpPr>
          <p:spPr bwMode="auto">
            <a:xfrm>
              <a:off x="946501" y="5897202"/>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85" name="Freeform 37">
              <a:extLst>
                <a:ext uri="{FF2B5EF4-FFF2-40B4-BE49-F238E27FC236}">
                  <a16:creationId xmlns:a16="http://schemas.microsoft.com/office/drawing/2014/main" id="{C085D6B1-A3D6-14C8-BD6E-19A25EC07220}"/>
                </a:ext>
              </a:extLst>
            </p:cNvPr>
            <p:cNvSpPr>
              <a:spLocks/>
            </p:cNvSpPr>
            <p:nvPr/>
          </p:nvSpPr>
          <p:spPr bwMode="auto">
            <a:xfrm>
              <a:off x="946502" y="5772661"/>
              <a:ext cx="38320" cy="228005"/>
            </a:xfrm>
            <a:custGeom>
              <a:avLst/>
              <a:gdLst>
                <a:gd name="T0" fmla="*/ 19160 w 21600"/>
                <a:gd name="T1" fmla="*/ 114003 h 21600"/>
                <a:gd name="T2" fmla="*/ 19160 w 21600"/>
                <a:gd name="T3" fmla="*/ 114003 h 21600"/>
                <a:gd name="T4" fmla="*/ 19160 w 21600"/>
                <a:gd name="T5" fmla="*/ 114003 h 21600"/>
                <a:gd name="T6" fmla="*/ 19160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1286" name="Freeform 38">
              <a:extLst>
                <a:ext uri="{FF2B5EF4-FFF2-40B4-BE49-F238E27FC236}">
                  <a16:creationId xmlns:a16="http://schemas.microsoft.com/office/drawing/2014/main" id="{FA002C84-BCD0-C522-30A4-87898F06D778}"/>
                </a:ext>
              </a:extLst>
            </p:cNvPr>
            <p:cNvSpPr>
              <a:spLocks/>
            </p:cNvSpPr>
            <p:nvPr/>
          </p:nvSpPr>
          <p:spPr bwMode="auto">
            <a:xfrm>
              <a:off x="979074" y="6322553"/>
              <a:ext cx="210761" cy="530732"/>
            </a:xfrm>
            <a:custGeom>
              <a:avLst/>
              <a:gdLst>
                <a:gd name="T0" fmla="*/ 105381 w 21600"/>
                <a:gd name="T1" fmla="*/ 265366 h 21600"/>
                <a:gd name="T2" fmla="*/ 105381 w 21600"/>
                <a:gd name="T3" fmla="*/ 265366 h 21600"/>
                <a:gd name="T4" fmla="*/ 105381 w 21600"/>
                <a:gd name="T5" fmla="*/ 265366 h 21600"/>
                <a:gd name="T6" fmla="*/ 105381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11272" name="Rectangle 47">
            <a:extLst>
              <a:ext uri="{FF2B5EF4-FFF2-40B4-BE49-F238E27FC236}">
                <a16:creationId xmlns:a16="http://schemas.microsoft.com/office/drawing/2014/main" id="{CBE32F8E-FD42-22D1-3550-2988E5C72E9A}"/>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11273" name="Freeform 69">
            <a:extLst>
              <a:ext uri="{FF2B5EF4-FFF2-40B4-BE49-F238E27FC236}">
                <a16:creationId xmlns:a16="http://schemas.microsoft.com/office/drawing/2014/main" id="{8451F1A3-2C59-2951-F9F6-D62D007198E4}"/>
              </a:ext>
            </a:extLst>
          </p:cNvPr>
          <p:cNvSpPr>
            <a:spLocks/>
          </p:cNvSpPr>
          <p:nvPr/>
        </p:nvSpPr>
        <p:spPr bwMode="auto">
          <a:xfrm>
            <a:off x="0" y="4324350"/>
            <a:ext cx="1743075" cy="777875"/>
          </a:xfrm>
          <a:custGeom>
            <a:avLst/>
            <a:gdLst>
              <a:gd name="T0" fmla="*/ 871154 w 21571"/>
              <a:gd name="T1" fmla="*/ 389295 h 21600"/>
              <a:gd name="T2" fmla="*/ 871154 w 21571"/>
              <a:gd name="T3" fmla="*/ 389295 h 21600"/>
              <a:gd name="T4" fmla="*/ 871154 w 21571"/>
              <a:gd name="T5" fmla="*/ 389295 h 21600"/>
              <a:gd name="T6" fmla="*/ 871154 w 21571"/>
              <a:gd name="T7" fmla="*/ 3892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71" h="21600"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3" name="TextBox 2">
            <a:extLst>
              <a:ext uri="{FF2B5EF4-FFF2-40B4-BE49-F238E27FC236}">
                <a16:creationId xmlns:a16="http://schemas.microsoft.com/office/drawing/2014/main" id="{95597EBA-747C-CA7A-CE5F-5511B9568944}"/>
              </a:ext>
            </a:extLst>
          </p:cNvPr>
          <p:cNvSpPr txBox="1"/>
          <p:nvPr/>
        </p:nvSpPr>
        <p:spPr>
          <a:xfrm>
            <a:off x="6477972" y="5447294"/>
            <a:ext cx="561340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a:ln>
                  <a:noFill/>
                </a:ln>
                <a:solidFill>
                  <a:schemeClr val="tx1">
                    <a:lumMod val="25000"/>
                  </a:schemeClr>
                </a:solidFill>
                <a:effectLst/>
                <a:uFillTx/>
                <a:latin typeface="Söhne"/>
                <a:ea typeface="Söhne"/>
                <a:cs typeface="Söhne"/>
                <a:sym typeface="Söhne"/>
              </a:rPr>
              <a:t>By: Yukeshwar P</a:t>
            </a:r>
          </a:p>
          <a:p>
            <a:pPr marL="0" marR="0" indent="0" algn="l" defTabSz="457200" rtl="0" fontAlgn="auto" latinLnBrk="0" hangingPunct="0">
              <a:lnSpc>
                <a:spcPct val="100000"/>
              </a:lnSpc>
              <a:spcBef>
                <a:spcPts val="0"/>
              </a:spcBef>
              <a:spcAft>
                <a:spcPts val="0"/>
              </a:spcAft>
              <a:buClrTx/>
              <a:buSzTx/>
              <a:buFontTx/>
              <a:buNone/>
              <a:tabLst/>
            </a:pPr>
            <a:r>
              <a:rPr lang="en-IN" dirty="0">
                <a:solidFill>
                  <a:schemeClr val="tx1">
                    <a:lumMod val="25000"/>
                  </a:schemeClr>
                </a:solidFill>
              </a:rPr>
              <a:t>Email: </a:t>
            </a:r>
            <a:r>
              <a:rPr lang="en-IN" dirty="0">
                <a:solidFill>
                  <a:schemeClr val="tx1">
                    <a:lumMod val="25000"/>
                  </a:schemeClr>
                </a:solidFill>
                <a:hlinkClick r:id="rId3">
                  <a:extLst>
                    <a:ext uri="{A12FA001-AC4F-418D-AE19-62706E023703}">
                      <ahyp:hlinkClr xmlns:ahyp="http://schemas.microsoft.com/office/drawing/2018/hyperlinkcolor" val="tx"/>
                    </a:ext>
                  </a:extLst>
                </a:hlinkClick>
              </a:rPr>
              <a:t>2022cs0112@svce.ac.in</a:t>
            </a:r>
            <a:endParaRPr lang="en-IN" dirty="0">
              <a:solidFill>
                <a:schemeClr val="tx1">
                  <a:lumMod val="25000"/>
                </a:schemeClr>
              </a:solidFill>
            </a:endParaRPr>
          </a:p>
          <a:p>
            <a:pPr marL="0" marR="0" indent="0" algn="l" defTabSz="4572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err="1">
                <a:ln>
                  <a:noFill/>
                </a:ln>
                <a:solidFill>
                  <a:schemeClr val="tx1">
                    <a:lumMod val="25000"/>
                  </a:schemeClr>
                </a:solidFill>
                <a:effectLst/>
                <a:uFillTx/>
                <a:latin typeface="Söhne"/>
                <a:ea typeface="Söhne"/>
                <a:cs typeface="Söhne"/>
                <a:sym typeface="Söhne"/>
              </a:rPr>
              <a:t>Github</a:t>
            </a:r>
            <a:r>
              <a:rPr kumimoji="0" lang="en-IN" sz="1800" b="1" i="0" u="none" strike="noStrike" cap="none" spc="0" normalizeH="0" baseline="0" dirty="0">
                <a:ln>
                  <a:noFill/>
                </a:ln>
                <a:solidFill>
                  <a:schemeClr val="tx1">
                    <a:lumMod val="25000"/>
                  </a:schemeClr>
                </a:solidFill>
                <a:effectLst/>
                <a:uFillTx/>
                <a:latin typeface="Söhne"/>
                <a:ea typeface="Söhne"/>
                <a:cs typeface="Söhne"/>
                <a:sym typeface="Söhne"/>
              </a:rPr>
              <a:t> solution repository: </a:t>
            </a:r>
            <a:r>
              <a:rPr kumimoji="0" lang="en-IN" sz="1800" b="1" i="0" u="none" strike="noStrike" cap="none" spc="0" normalizeH="0" baseline="0" dirty="0" err="1">
                <a:ln>
                  <a:noFill/>
                </a:ln>
                <a:solidFill>
                  <a:schemeClr val="tx1">
                    <a:lumMod val="25000"/>
                  </a:schemeClr>
                </a:solidFill>
                <a:effectLst/>
                <a:uFillTx/>
                <a:latin typeface="Söhne"/>
                <a:ea typeface="Söhne"/>
                <a:cs typeface="Söhne"/>
                <a:sym typeface="Söhne"/>
                <a:hlinkClick r:id="rId4">
                  <a:extLst>
                    <a:ext uri="{A12FA001-AC4F-418D-AE19-62706E023703}">
                      <ahyp:hlinkClr xmlns:ahyp="http://schemas.microsoft.com/office/drawing/2018/hyperlinkcolor" val="tx"/>
                    </a:ext>
                  </a:extLst>
                </a:hlinkClick>
              </a:rPr>
              <a:t>Link_repo</a:t>
            </a:r>
            <a:endParaRPr kumimoji="0" lang="en-GB" sz="1800" b="1" i="0" u="none" strike="noStrike" cap="none" spc="0" normalizeH="0" baseline="0" dirty="0">
              <a:ln>
                <a:noFill/>
              </a:ln>
              <a:solidFill>
                <a:schemeClr val="tx1">
                  <a:lumMod val="25000"/>
                </a:schemeClr>
              </a:solidFill>
              <a:effectLst/>
              <a:uFillTx/>
              <a:latin typeface="Söhne"/>
              <a:ea typeface="Söhne"/>
              <a:cs typeface="Söhne"/>
              <a:sym typeface="Söhn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2">
            <a:extLst>
              <a:ext uri="{FF2B5EF4-FFF2-40B4-BE49-F238E27FC236}">
                <a16:creationId xmlns:a16="http://schemas.microsoft.com/office/drawing/2014/main" id="{39F30B8F-5CDA-C640-5FE2-54DBD86A739D}"/>
              </a:ext>
            </a:extLst>
          </p:cNvPr>
          <p:cNvSpPr>
            <a:spLocks noChangeArrowheads="1"/>
          </p:cNvSpPr>
          <p:nvPr/>
        </p:nvSpPr>
        <p:spPr bwMode="auto">
          <a:xfrm>
            <a:off x="-7938" y="0"/>
            <a:ext cx="12207876" cy="6858000"/>
          </a:xfrm>
          <a:prstGeom prst="rect">
            <a:avLst/>
          </a:prstGeom>
          <a:solidFill>
            <a:srgbClr val="2C333A"/>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b="1">
                <a:solidFill>
                  <a:srgbClr val="D1D5DB"/>
                </a:solidFill>
                <a:latin typeface="Söhne"/>
                <a:ea typeface="Söhne"/>
                <a:cs typeface="Söhne"/>
                <a:sym typeface="Söhne"/>
              </a:defRPr>
            </a:lvl1pPr>
            <a:lvl2pPr>
              <a:defRPr b="1">
                <a:solidFill>
                  <a:srgbClr val="D1D5DB"/>
                </a:solidFill>
                <a:latin typeface="Söhne"/>
                <a:ea typeface="Söhne"/>
                <a:cs typeface="Söhne"/>
                <a:sym typeface="Söhne"/>
              </a:defRPr>
            </a:lvl2pPr>
            <a:lvl3pPr>
              <a:defRPr b="1">
                <a:solidFill>
                  <a:srgbClr val="D1D5DB"/>
                </a:solidFill>
                <a:latin typeface="Söhne"/>
                <a:ea typeface="Söhne"/>
                <a:cs typeface="Söhne"/>
                <a:sym typeface="Söhne"/>
              </a:defRPr>
            </a:lvl3pPr>
            <a:lvl4pPr>
              <a:defRPr b="1">
                <a:solidFill>
                  <a:srgbClr val="D1D5DB"/>
                </a:solidFill>
                <a:latin typeface="Söhne"/>
                <a:ea typeface="Söhne"/>
                <a:cs typeface="Söhne"/>
                <a:sym typeface="Söhne"/>
              </a:defRPr>
            </a:lvl4pPr>
            <a:lvl5pPr>
              <a:defRPr b="1">
                <a:solidFill>
                  <a:srgbClr val="D1D5DB"/>
                </a:solidFill>
                <a:latin typeface="Söhne"/>
                <a:ea typeface="Söhne"/>
                <a:cs typeface="Söhne"/>
                <a:sym typeface="Söhne"/>
              </a:defRPr>
            </a:lvl5pPr>
            <a:lvl6pPr marL="457200" indent="1828800" eaLnBrk="0" fontAlgn="base" hangingPunct="0">
              <a:spcBef>
                <a:spcPct val="0"/>
              </a:spcBef>
              <a:spcAft>
                <a:spcPct val="0"/>
              </a:spcAft>
              <a:defRPr b="1">
                <a:solidFill>
                  <a:srgbClr val="D1D5DB"/>
                </a:solidFill>
                <a:latin typeface="Söhne"/>
                <a:ea typeface="Söhne"/>
                <a:cs typeface="Söhne"/>
                <a:sym typeface="Söhne"/>
              </a:defRPr>
            </a:lvl6pPr>
            <a:lvl7pPr marL="914400" indent="1828800" eaLnBrk="0" fontAlgn="base" hangingPunct="0">
              <a:spcBef>
                <a:spcPct val="0"/>
              </a:spcBef>
              <a:spcAft>
                <a:spcPct val="0"/>
              </a:spcAft>
              <a:defRPr b="1">
                <a:solidFill>
                  <a:srgbClr val="D1D5DB"/>
                </a:solidFill>
                <a:latin typeface="Söhne"/>
                <a:ea typeface="Söhne"/>
                <a:cs typeface="Söhne"/>
                <a:sym typeface="Söhne"/>
              </a:defRPr>
            </a:lvl7pPr>
            <a:lvl8pPr marL="1371600" indent="1828800" eaLnBrk="0" fontAlgn="base" hangingPunct="0">
              <a:spcBef>
                <a:spcPct val="0"/>
              </a:spcBef>
              <a:spcAft>
                <a:spcPct val="0"/>
              </a:spcAft>
              <a:defRPr b="1">
                <a:solidFill>
                  <a:srgbClr val="D1D5DB"/>
                </a:solidFill>
                <a:latin typeface="Söhne"/>
                <a:ea typeface="Söhne"/>
                <a:cs typeface="Söhne"/>
                <a:sym typeface="Söhne"/>
              </a:defRPr>
            </a:lvl8pPr>
            <a:lvl9pPr marL="1828800" indent="1828800" eaLnBrk="0" fontAlgn="base" hangingPunct="0">
              <a:spcBef>
                <a:spcPct val="0"/>
              </a:spcBef>
              <a:spcAft>
                <a:spcPct val="0"/>
              </a:spcAft>
              <a:defRPr b="1">
                <a:solidFill>
                  <a:srgbClr val="D1D5DB"/>
                </a:solidFill>
                <a:latin typeface="Söhne"/>
                <a:ea typeface="Söhne"/>
                <a:cs typeface="Söhne"/>
                <a:sym typeface="Söhne"/>
              </a:defRPr>
            </a:lvl9pPr>
          </a:lstStyle>
          <a:p>
            <a:pPr algn="ctr" defTabSz="914400" eaLnBrk="1"/>
            <a:endParaRPr lang="en-US" altLang="en-US" b="0">
              <a:solidFill>
                <a:srgbClr val="FFFFFF"/>
              </a:solidFill>
              <a:latin typeface="Century Gothic" panose="020B0502020202020204" pitchFamily="34" charset="0"/>
              <a:sym typeface="Century Gothic" panose="020B0502020202020204" pitchFamily="34" charset="0"/>
            </a:endParaRPr>
          </a:p>
        </p:txBody>
      </p:sp>
      <p:grpSp>
        <p:nvGrpSpPr>
          <p:cNvPr id="14340" name="Group 34">
            <a:extLst>
              <a:ext uri="{FF2B5EF4-FFF2-40B4-BE49-F238E27FC236}">
                <a16:creationId xmlns:a16="http://schemas.microsoft.com/office/drawing/2014/main" id="{3E625D86-6EFD-CFCD-383B-580BA5EA575B}"/>
              </a:ext>
            </a:extLst>
          </p:cNvPr>
          <p:cNvGrpSpPr>
            <a:grpSpLocks/>
          </p:cNvGrpSpPr>
          <p:nvPr/>
        </p:nvGrpSpPr>
        <p:grpSpPr bwMode="auto">
          <a:xfrm>
            <a:off x="0" y="228600"/>
            <a:ext cx="2851150" cy="6638925"/>
            <a:chOff x="0" y="0"/>
            <a:chExt cx="2851523" cy="6638624"/>
          </a:xfrm>
        </p:grpSpPr>
        <p:sp>
          <p:nvSpPr>
            <p:cNvPr id="14359" name="Freeform 11">
              <a:extLst>
                <a:ext uri="{FF2B5EF4-FFF2-40B4-BE49-F238E27FC236}">
                  <a16:creationId xmlns:a16="http://schemas.microsoft.com/office/drawing/2014/main" id="{CAAACECE-D42F-C7EA-53EC-47F4F11A104A}"/>
                </a:ext>
              </a:extLst>
            </p:cNvPr>
            <p:cNvSpPr>
              <a:spLocks/>
            </p:cNvSpPr>
            <p:nvPr/>
          </p:nvSpPr>
          <p:spPr bwMode="auto">
            <a:xfrm>
              <a:off x="-1" y="2346442"/>
              <a:ext cx="100643" cy="626216"/>
            </a:xfrm>
            <a:custGeom>
              <a:avLst/>
              <a:gdLst>
                <a:gd name="T0" fmla="*/ 50322 w 21600"/>
                <a:gd name="T1" fmla="*/ 313108 h 21600"/>
                <a:gd name="T2" fmla="*/ 50322 w 21600"/>
                <a:gd name="T3" fmla="*/ 313108 h 21600"/>
                <a:gd name="T4" fmla="*/ 50322 w 21600"/>
                <a:gd name="T5" fmla="*/ 313108 h 21600"/>
                <a:gd name="T6" fmla="*/ 50322 w 21600"/>
                <a:gd name="T7" fmla="*/ 313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60" name="Freeform 12">
              <a:extLst>
                <a:ext uri="{FF2B5EF4-FFF2-40B4-BE49-F238E27FC236}">
                  <a16:creationId xmlns:a16="http://schemas.microsoft.com/office/drawing/2014/main" id="{349EB401-3E02-F7F4-A188-C286CB4B2611}"/>
                </a:ext>
              </a:extLst>
            </p:cNvPr>
            <p:cNvSpPr>
              <a:spLocks/>
            </p:cNvSpPr>
            <p:nvPr/>
          </p:nvSpPr>
          <p:spPr bwMode="auto">
            <a:xfrm>
              <a:off x="128598" y="2927928"/>
              <a:ext cx="646720" cy="2322214"/>
            </a:xfrm>
            <a:custGeom>
              <a:avLst/>
              <a:gdLst>
                <a:gd name="T0" fmla="*/ 323360 w 21600"/>
                <a:gd name="T1" fmla="*/ 1161107 h 21600"/>
                <a:gd name="T2" fmla="*/ 323360 w 21600"/>
                <a:gd name="T3" fmla="*/ 1161107 h 21600"/>
                <a:gd name="T4" fmla="*/ 323360 w 21600"/>
                <a:gd name="T5" fmla="*/ 1161107 h 21600"/>
                <a:gd name="T6" fmla="*/ 323360 w 21600"/>
                <a:gd name="T7" fmla="*/ 116110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61" name="Freeform 13">
              <a:extLst>
                <a:ext uri="{FF2B5EF4-FFF2-40B4-BE49-F238E27FC236}">
                  <a16:creationId xmlns:a16="http://schemas.microsoft.com/office/drawing/2014/main" id="{9778E805-8511-7984-BFBE-6268B93483D4}"/>
                </a:ext>
              </a:extLst>
            </p:cNvPr>
            <p:cNvSpPr>
              <a:spLocks/>
            </p:cNvSpPr>
            <p:nvPr/>
          </p:nvSpPr>
          <p:spPr bwMode="auto">
            <a:xfrm>
              <a:off x="807000" y="5218457"/>
              <a:ext cx="609444"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62" name="Freeform 14">
              <a:extLst>
                <a:ext uri="{FF2B5EF4-FFF2-40B4-BE49-F238E27FC236}">
                  <a16:creationId xmlns:a16="http://schemas.microsoft.com/office/drawing/2014/main" id="{13829F5E-3CAC-B06C-B03A-540A5925E267}"/>
                </a:ext>
              </a:extLst>
            </p:cNvPr>
            <p:cNvSpPr>
              <a:spLocks/>
            </p:cNvSpPr>
            <p:nvPr/>
          </p:nvSpPr>
          <p:spPr bwMode="auto">
            <a:xfrm>
              <a:off x="959826" y="6275196"/>
              <a:ext cx="171466" cy="363429"/>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63" name="Freeform 15">
              <a:extLst>
                <a:ext uri="{FF2B5EF4-FFF2-40B4-BE49-F238E27FC236}">
                  <a16:creationId xmlns:a16="http://schemas.microsoft.com/office/drawing/2014/main" id="{6E3FB3FB-9095-7B75-3B5D-593629810159}"/>
                </a:ext>
              </a:extLst>
            </p:cNvPr>
            <p:cNvSpPr>
              <a:spLocks/>
            </p:cNvSpPr>
            <p:nvPr/>
          </p:nvSpPr>
          <p:spPr bwMode="auto">
            <a:xfrm>
              <a:off x="100641" y="2972657"/>
              <a:ext cx="821912" cy="3328632"/>
            </a:xfrm>
            <a:custGeom>
              <a:avLst/>
              <a:gdLst>
                <a:gd name="T0" fmla="*/ 410956 w 21600"/>
                <a:gd name="T1" fmla="*/ 1664316 h 21600"/>
                <a:gd name="T2" fmla="*/ 410956 w 21600"/>
                <a:gd name="T3" fmla="*/ 1664316 h 21600"/>
                <a:gd name="T4" fmla="*/ 410956 w 21600"/>
                <a:gd name="T5" fmla="*/ 1664316 h 21600"/>
                <a:gd name="T6" fmla="*/ 410956 w 21600"/>
                <a:gd name="T7" fmla="*/ 16643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64" name="Freeform 16">
              <a:extLst>
                <a:ext uri="{FF2B5EF4-FFF2-40B4-BE49-F238E27FC236}">
                  <a16:creationId xmlns:a16="http://schemas.microsoft.com/office/drawing/2014/main" id="{F2A58E95-9399-E6EF-04EA-3C80964811AA}"/>
                </a:ext>
              </a:extLst>
            </p:cNvPr>
            <p:cNvSpPr>
              <a:spLocks/>
            </p:cNvSpPr>
            <p:nvPr/>
          </p:nvSpPr>
          <p:spPr bwMode="auto">
            <a:xfrm>
              <a:off x="26126" y="0"/>
              <a:ext cx="102473" cy="2927929"/>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65" name="Freeform 17">
              <a:extLst>
                <a:ext uri="{FF2B5EF4-FFF2-40B4-BE49-F238E27FC236}">
                  <a16:creationId xmlns:a16="http://schemas.microsoft.com/office/drawing/2014/main" id="{12686D54-B28A-8F28-6490-2912E8089FC8}"/>
                </a:ext>
              </a:extLst>
            </p:cNvPr>
            <p:cNvSpPr>
              <a:spLocks/>
            </p:cNvSpPr>
            <p:nvPr/>
          </p:nvSpPr>
          <p:spPr bwMode="auto">
            <a:xfrm>
              <a:off x="78277" y="2715462"/>
              <a:ext cx="78278" cy="493891"/>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66" name="Freeform 18">
              <a:extLst>
                <a:ext uri="{FF2B5EF4-FFF2-40B4-BE49-F238E27FC236}">
                  <a16:creationId xmlns:a16="http://schemas.microsoft.com/office/drawing/2014/main" id="{32762F51-296A-13D2-EEC9-222CE8AA0CE4}"/>
                </a:ext>
              </a:extLst>
            </p:cNvPr>
            <p:cNvSpPr>
              <a:spLocks/>
            </p:cNvSpPr>
            <p:nvPr/>
          </p:nvSpPr>
          <p:spPr bwMode="auto">
            <a:xfrm>
              <a:off x="769725" y="5250141"/>
              <a:ext cx="190102" cy="1025056"/>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67" name="Freeform 19">
              <a:extLst>
                <a:ext uri="{FF2B5EF4-FFF2-40B4-BE49-F238E27FC236}">
                  <a16:creationId xmlns:a16="http://schemas.microsoft.com/office/drawing/2014/main" id="{CC4F7A6C-EC56-BE9C-7E96-6A3F18ED53D7}"/>
                </a:ext>
              </a:extLst>
            </p:cNvPr>
            <p:cNvSpPr>
              <a:spLocks/>
            </p:cNvSpPr>
            <p:nvPr/>
          </p:nvSpPr>
          <p:spPr bwMode="auto">
            <a:xfrm>
              <a:off x="775316" y="1170425"/>
              <a:ext cx="2076208" cy="4048033"/>
            </a:xfrm>
            <a:custGeom>
              <a:avLst/>
              <a:gdLst>
                <a:gd name="T0" fmla="*/ 1038104 w 21600"/>
                <a:gd name="T1" fmla="*/ 2024017 h 21600"/>
                <a:gd name="T2" fmla="*/ 1038104 w 21600"/>
                <a:gd name="T3" fmla="*/ 2024017 h 21600"/>
                <a:gd name="T4" fmla="*/ 1038104 w 21600"/>
                <a:gd name="T5" fmla="*/ 2024017 h 21600"/>
                <a:gd name="T6" fmla="*/ 1038104 w 21600"/>
                <a:gd name="T7" fmla="*/ 20240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68" name="Freeform 20">
              <a:extLst>
                <a:ext uri="{FF2B5EF4-FFF2-40B4-BE49-F238E27FC236}">
                  <a16:creationId xmlns:a16="http://schemas.microsoft.com/office/drawing/2014/main" id="{8CE31D36-CD7B-1B2C-374B-8CDEC573116B}"/>
                </a:ext>
              </a:extLst>
            </p:cNvPr>
            <p:cNvSpPr>
              <a:spLocks/>
            </p:cNvSpPr>
            <p:nvPr/>
          </p:nvSpPr>
          <p:spPr bwMode="auto">
            <a:xfrm>
              <a:off x="922552" y="6301288"/>
              <a:ext cx="162147" cy="337337"/>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69" name="Freeform 21">
              <a:extLst>
                <a:ext uri="{FF2B5EF4-FFF2-40B4-BE49-F238E27FC236}">
                  <a16:creationId xmlns:a16="http://schemas.microsoft.com/office/drawing/2014/main" id="{C7A67646-2FAF-278C-6ED7-EF18C8315108}"/>
                </a:ext>
              </a:extLst>
            </p:cNvPr>
            <p:cNvSpPr>
              <a:spLocks/>
            </p:cNvSpPr>
            <p:nvPr/>
          </p:nvSpPr>
          <p:spPr bwMode="auto">
            <a:xfrm>
              <a:off x="769725" y="5130862"/>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70" name="Freeform 22">
              <a:extLst>
                <a:ext uri="{FF2B5EF4-FFF2-40B4-BE49-F238E27FC236}">
                  <a16:creationId xmlns:a16="http://schemas.microsoft.com/office/drawing/2014/main" id="{9179228A-470B-4250-D752-E955AC12FD7B}"/>
                </a:ext>
              </a:extLst>
            </p:cNvPr>
            <p:cNvSpPr>
              <a:spLocks/>
            </p:cNvSpPr>
            <p:nvPr/>
          </p:nvSpPr>
          <p:spPr bwMode="auto">
            <a:xfrm>
              <a:off x="849865" y="6016136"/>
              <a:ext cx="238560" cy="622488"/>
            </a:xfrm>
            <a:custGeom>
              <a:avLst/>
              <a:gdLst>
                <a:gd name="T0" fmla="*/ 119280 w 21600"/>
                <a:gd name="T1" fmla="*/ 311244 h 21600"/>
                <a:gd name="T2" fmla="*/ 119280 w 21600"/>
                <a:gd name="T3" fmla="*/ 311244 h 21600"/>
                <a:gd name="T4" fmla="*/ 119280 w 21600"/>
                <a:gd name="T5" fmla="*/ 311244 h 21600"/>
                <a:gd name="T6" fmla="*/ 119280 w 21600"/>
                <a:gd name="T7" fmla="*/ 3112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4341" name="Group 48">
            <a:extLst>
              <a:ext uri="{FF2B5EF4-FFF2-40B4-BE49-F238E27FC236}">
                <a16:creationId xmlns:a16="http://schemas.microsoft.com/office/drawing/2014/main" id="{25BC432F-0EB4-6FC9-718C-DDA19C0A3049}"/>
              </a:ext>
            </a:extLst>
          </p:cNvPr>
          <p:cNvGrpSpPr>
            <a:grpSpLocks/>
          </p:cNvGrpSpPr>
          <p:nvPr/>
        </p:nvGrpSpPr>
        <p:grpSpPr bwMode="auto">
          <a:xfrm>
            <a:off x="26988" y="0"/>
            <a:ext cx="2357437" cy="6853238"/>
            <a:chOff x="0" y="0"/>
            <a:chExt cx="2356674" cy="6853284"/>
          </a:xfrm>
        </p:grpSpPr>
        <p:sp>
          <p:nvSpPr>
            <p:cNvPr id="14347" name="Freeform 27">
              <a:extLst>
                <a:ext uri="{FF2B5EF4-FFF2-40B4-BE49-F238E27FC236}">
                  <a16:creationId xmlns:a16="http://schemas.microsoft.com/office/drawing/2014/main" id="{8D7CE59F-4697-FF1E-AA11-32F96ED95B28}"/>
                </a:ext>
              </a:extLst>
            </p:cNvPr>
            <p:cNvSpPr>
              <a:spLocks/>
            </p:cNvSpPr>
            <p:nvPr/>
          </p:nvSpPr>
          <p:spPr bwMode="auto">
            <a:xfrm>
              <a:off x="-1" y="0"/>
              <a:ext cx="494328"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48" name="Freeform 28">
              <a:extLst>
                <a:ext uri="{FF2B5EF4-FFF2-40B4-BE49-F238E27FC236}">
                  <a16:creationId xmlns:a16="http://schemas.microsoft.com/office/drawing/2014/main" id="{5108EF70-3853-B313-EC1B-95E144998346}"/>
                </a:ext>
              </a:extLst>
            </p:cNvPr>
            <p:cNvSpPr>
              <a:spLocks/>
            </p:cNvSpPr>
            <p:nvPr/>
          </p:nvSpPr>
          <p:spPr bwMode="auto">
            <a:xfrm>
              <a:off x="523067" y="4316506"/>
              <a:ext cx="423437" cy="1580697"/>
            </a:xfrm>
            <a:custGeom>
              <a:avLst/>
              <a:gdLst>
                <a:gd name="T0" fmla="*/ 211719 w 21600"/>
                <a:gd name="T1" fmla="*/ 790349 h 21600"/>
                <a:gd name="T2" fmla="*/ 211719 w 21600"/>
                <a:gd name="T3" fmla="*/ 790349 h 21600"/>
                <a:gd name="T4" fmla="*/ 211719 w 21600"/>
                <a:gd name="T5" fmla="*/ 790349 h 21600"/>
                <a:gd name="T6" fmla="*/ 211719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49" name="Freeform 29">
              <a:extLst>
                <a:ext uri="{FF2B5EF4-FFF2-40B4-BE49-F238E27FC236}">
                  <a16:creationId xmlns:a16="http://schemas.microsoft.com/office/drawing/2014/main" id="{A7EB631D-A9A7-8688-1D32-82F89C5A4A0E}"/>
                </a:ext>
              </a:extLst>
            </p:cNvPr>
            <p:cNvSpPr>
              <a:spLocks/>
            </p:cNvSpPr>
            <p:nvPr/>
          </p:nvSpPr>
          <p:spPr bwMode="auto">
            <a:xfrm>
              <a:off x="979074" y="5862714"/>
              <a:ext cx="431101" cy="990571"/>
            </a:xfrm>
            <a:custGeom>
              <a:avLst/>
              <a:gdLst>
                <a:gd name="T0" fmla="*/ 215551 w 21600"/>
                <a:gd name="T1" fmla="*/ 495286 h 21600"/>
                <a:gd name="T2" fmla="*/ 215551 w 21600"/>
                <a:gd name="T3" fmla="*/ 495286 h 21600"/>
                <a:gd name="T4" fmla="*/ 215551 w 21600"/>
                <a:gd name="T5" fmla="*/ 495286 h 21600"/>
                <a:gd name="T6" fmla="*/ 215551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50" name="Freeform 30">
              <a:extLst>
                <a:ext uri="{FF2B5EF4-FFF2-40B4-BE49-F238E27FC236}">
                  <a16:creationId xmlns:a16="http://schemas.microsoft.com/office/drawing/2014/main" id="{ED720FEF-037D-1CEA-9DD4-849DEB41B69F}"/>
                </a:ext>
              </a:extLst>
            </p:cNvPr>
            <p:cNvSpPr>
              <a:spLocks/>
            </p:cNvSpPr>
            <p:nvPr/>
          </p:nvSpPr>
          <p:spPr bwMode="auto">
            <a:xfrm>
              <a:off x="494326" y="4364406"/>
              <a:ext cx="551808" cy="2235968"/>
            </a:xfrm>
            <a:custGeom>
              <a:avLst/>
              <a:gdLst>
                <a:gd name="T0" fmla="*/ 275904 w 21600"/>
                <a:gd name="T1" fmla="*/ 1117984 h 21600"/>
                <a:gd name="T2" fmla="*/ 275904 w 21600"/>
                <a:gd name="T3" fmla="*/ 1117984 h 21600"/>
                <a:gd name="T4" fmla="*/ 275904 w 21600"/>
                <a:gd name="T5" fmla="*/ 1117984 h 21600"/>
                <a:gd name="T6" fmla="*/ 275904 w 21600"/>
                <a:gd name="T7" fmla="*/ 11179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51" name="Freeform 31">
              <a:extLst>
                <a:ext uri="{FF2B5EF4-FFF2-40B4-BE49-F238E27FC236}">
                  <a16:creationId xmlns:a16="http://schemas.microsoft.com/office/drawing/2014/main" id="{815765BF-AB0D-2B9C-FB43-764C0AA07051}"/>
                </a:ext>
              </a:extLst>
            </p:cNvPr>
            <p:cNvSpPr>
              <a:spLocks/>
            </p:cNvSpPr>
            <p:nvPr/>
          </p:nvSpPr>
          <p:spPr bwMode="auto">
            <a:xfrm>
              <a:off x="444311" y="1289235"/>
              <a:ext cx="170725" cy="3027272"/>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52" name="Freeform 32">
              <a:extLst>
                <a:ext uri="{FF2B5EF4-FFF2-40B4-BE49-F238E27FC236}">
                  <a16:creationId xmlns:a16="http://schemas.microsoft.com/office/drawing/2014/main" id="{94DBBBF8-7B57-074B-0C2E-1885FC51479B}"/>
                </a:ext>
              </a:extLst>
            </p:cNvPr>
            <p:cNvSpPr>
              <a:spLocks/>
            </p:cNvSpPr>
            <p:nvPr/>
          </p:nvSpPr>
          <p:spPr bwMode="auto">
            <a:xfrm>
              <a:off x="1084453" y="6571632"/>
              <a:ext cx="134121" cy="281652"/>
            </a:xfrm>
            <a:custGeom>
              <a:avLst/>
              <a:gdLst>
                <a:gd name="T0" fmla="*/ 67061 w 21600"/>
                <a:gd name="T1" fmla="*/ 140826 h 21600"/>
                <a:gd name="T2" fmla="*/ 67061 w 21600"/>
                <a:gd name="T3" fmla="*/ 140826 h 21600"/>
                <a:gd name="T4" fmla="*/ 67061 w 21600"/>
                <a:gd name="T5" fmla="*/ 140826 h 21600"/>
                <a:gd name="T6" fmla="*/ 67061 w 21600"/>
                <a:gd name="T7" fmla="*/ 14082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53" name="Freeform 33">
              <a:extLst>
                <a:ext uri="{FF2B5EF4-FFF2-40B4-BE49-F238E27FC236}">
                  <a16:creationId xmlns:a16="http://schemas.microsoft.com/office/drawing/2014/main" id="{F3BF9237-7D4C-387F-7235-7E44F181EB12}"/>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54" name="Freeform 34">
              <a:extLst>
                <a:ext uri="{FF2B5EF4-FFF2-40B4-BE49-F238E27FC236}">
                  <a16:creationId xmlns:a16="http://schemas.microsoft.com/office/drawing/2014/main" id="{3589FCF5-6CEA-12FE-2BB0-BBBA6FCE36D0}"/>
                </a:ext>
              </a:extLst>
            </p:cNvPr>
            <p:cNvSpPr>
              <a:spLocks/>
            </p:cNvSpPr>
            <p:nvPr/>
          </p:nvSpPr>
          <p:spPr bwMode="auto">
            <a:xfrm>
              <a:off x="946501" y="3145834"/>
              <a:ext cx="1410174" cy="2716881"/>
            </a:xfrm>
            <a:custGeom>
              <a:avLst/>
              <a:gdLst>
                <a:gd name="T0" fmla="*/ 705087 w 21600"/>
                <a:gd name="T1" fmla="*/ 1358441 h 21600"/>
                <a:gd name="T2" fmla="*/ 705087 w 21600"/>
                <a:gd name="T3" fmla="*/ 1358441 h 21600"/>
                <a:gd name="T4" fmla="*/ 705087 w 21600"/>
                <a:gd name="T5" fmla="*/ 1358441 h 21600"/>
                <a:gd name="T6" fmla="*/ 705087 w 21600"/>
                <a:gd name="T7" fmla="*/ 135844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55" name="Freeform 35">
              <a:extLst>
                <a:ext uri="{FF2B5EF4-FFF2-40B4-BE49-F238E27FC236}">
                  <a16:creationId xmlns:a16="http://schemas.microsoft.com/office/drawing/2014/main" id="{12AD2904-401C-6989-0439-AB16434C9AAB}"/>
                </a:ext>
              </a:extLst>
            </p:cNvPr>
            <p:cNvSpPr>
              <a:spLocks/>
            </p:cNvSpPr>
            <p:nvPr/>
          </p:nvSpPr>
          <p:spPr bwMode="auto">
            <a:xfrm>
              <a:off x="1046133" y="6600371"/>
              <a:ext cx="120710"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56" name="Freeform 36">
              <a:extLst>
                <a:ext uri="{FF2B5EF4-FFF2-40B4-BE49-F238E27FC236}">
                  <a16:creationId xmlns:a16="http://schemas.microsoft.com/office/drawing/2014/main" id="{0D55ACA2-F5D4-956A-3A66-FAA946CB86D2}"/>
                </a:ext>
              </a:extLst>
            </p:cNvPr>
            <p:cNvSpPr>
              <a:spLocks/>
            </p:cNvSpPr>
            <p:nvPr/>
          </p:nvSpPr>
          <p:spPr bwMode="auto">
            <a:xfrm>
              <a:off x="946501" y="5897202"/>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57" name="Freeform 37">
              <a:extLst>
                <a:ext uri="{FF2B5EF4-FFF2-40B4-BE49-F238E27FC236}">
                  <a16:creationId xmlns:a16="http://schemas.microsoft.com/office/drawing/2014/main" id="{1805E06F-2AC9-0019-FB17-73B2739B6A9C}"/>
                </a:ext>
              </a:extLst>
            </p:cNvPr>
            <p:cNvSpPr>
              <a:spLocks/>
            </p:cNvSpPr>
            <p:nvPr/>
          </p:nvSpPr>
          <p:spPr bwMode="auto">
            <a:xfrm>
              <a:off x="946502" y="5772661"/>
              <a:ext cx="38320" cy="228005"/>
            </a:xfrm>
            <a:custGeom>
              <a:avLst/>
              <a:gdLst>
                <a:gd name="T0" fmla="*/ 19160 w 21600"/>
                <a:gd name="T1" fmla="*/ 114003 h 21600"/>
                <a:gd name="T2" fmla="*/ 19160 w 21600"/>
                <a:gd name="T3" fmla="*/ 114003 h 21600"/>
                <a:gd name="T4" fmla="*/ 19160 w 21600"/>
                <a:gd name="T5" fmla="*/ 114003 h 21600"/>
                <a:gd name="T6" fmla="*/ 19160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4358" name="Freeform 38">
              <a:extLst>
                <a:ext uri="{FF2B5EF4-FFF2-40B4-BE49-F238E27FC236}">
                  <a16:creationId xmlns:a16="http://schemas.microsoft.com/office/drawing/2014/main" id="{18354BBB-1A4B-02CD-FC90-856A9D1A1833}"/>
                </a:ext>
              </a:extLst>
            </p:cNvPr>
            <p:cNvSpPr>
              <a:spLocks/>
            </p:cNvSpPr>
            <p:nvPr/>
          </p:nvSpPr>
          <p:spPr bwMode="auto">
            <a:xfrm>
              <a:off x="979074" y="6322553"/>
              <a:ext cx="210761" cy="530732"/>
            </a:xfrm>
            <a:custGeom>
              <a:avLst/>
              <a:gdLst>
                <a:gd name="T0" fmla="*/ 105381 w 21600"/>
                <a:gd name="T1" fmla="*/ 265366 h 21600"/>
                <a:gd name="T2" fmla="*/ 105381 w 21600"/>
                <a:gd name="T3" fmla="*/ 265366 h 21600"/>
                <a:gd name="T4" fmla="*/ 105381 w 21600"/>
                <a:gd name="T5" fmla="*/ 265366 h 21600"/>
                <a:gd name="T6" fmla="*/ 105381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14342" name="Rectangle 62">
            <a:extLst>
              <a:ext uri="{FF2B5EF4-FFF2-40B4-BE49-F238E27FC236}">
                <a16:creationId xmlns:a16="http://schemas.microsoft.com/office/drawing/2014/main" id="{475A06D3-5CAB-971D-BB43-F42DC703B9B9}"/>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14343" name="Freeform 11">
            <a:extLst>
              <a:ext uri="{FF2B5EF4-FFF2-40B4-BE49-F238E27FC236}">
                <a16:creationId xmlns:a16="http://schemas.microsoft.com/office/drawing/2014/main" id="{EE86C5A6-8CAE-2452-F986-78CC10E610DC}"/>
              </a:ext>
            </a:extLst>
          </p:cNvPr>
          <p:cNvSpPr>
            <a:spLocks/>
          </p:cNvSpPr>
          <p:nvPr/>
        </p:nvSpPr>
        <p:spPr bwMode="auto">
          <a:xfrm flipV="1">
            <a:off x="-4763" y="71437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2" name="TextBox 1">
            <a:extLst>
              <a:ext uri="{FF2B5EF4-FFF2-40B4-BE49-F238E27FC236}">
                <a16:creationId xmlns:a16="http://schemas.microsoft.com/office/drawing/2014/main" id="{98EBF4CB-04E3-3FD7-5601-265D61495146}"/>
              </a:ext>
            </a:extLst>
          </p:cNvPr>
          <p:cNvSpPr txBox="1"/>
          <p:nvPr/>
        </p:nvSpPr>
        <p:spPr>
          <a:xfrm>
            <a:off x="572755" y="1379020"/>
            <a:ext cx="11294990" cy="501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I've developed a code to </a:t>
            </a:r>
            <a:r>
              <a:rPr kumimoji="0" lang="en-GB" sz="1600" b="1" i="0" u="none" strike="noStrike" cap="none" spc="0" normalizeH="0" baseline="0" dirty="0" err="1">
                <a:ln>
                  <a:noFill/>
                </a:ln>
                <a:solidFill>
                  <a:schemeClr val="accent2">
                    <a:lumMod val="60000"/>
                    <a:lumOff val="40000"/>
                  </a:schemeClr>
                </a:solidFill>
                <a:effectLst/>
                <a:uFillTx/>
                <a:latin typeface="Söhne"/>
                <a:ea typeface="Söhne"/>
                <a:cs typeface="Söhne"/>
                <a:sym typeface="Söhne"/>
              </a:rPr>
              <a:t>analyze</a:t>
            </a: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the gender distribution in movie posters using machine learning techniques. The core functionality revolves around a script that reads images from a specified directory, extracts features using OpenCV, and labels them based on filenames. Each image undergoes grayscale conversion, resizing, and flattening to prepare it for input into the convolutional neural network (CNN) model.</a:t>
            </a:r>
          </a:p>
          <a:p>
            <a:pPr marL="0" marR="0" indent="0" algn="l" defTabSz="457200" rtl="0" fontAlgn="auto" latinLnBrk="0" hangingPunct="0">
              <a:lnSpc>
                <a:spcPct val="100000"/>
              </a:lnSpc>
              <a:spcBef>
                <a:spcPts val="0"/>
              </a:spcBef>
              <a:spcAft>
                <a:spcPts val="0"/>
              </a:spcAft>
              <a:buClrTx/>
              <a:buSzTx/>
              <a:buFontTx/>
              <a:buNone/>
              <a:tabLst/>
            </a:pPr>
            <a:endPar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endParaRP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Python serves as the primary language for this task, with essential libraries such as OpenCV for image manipulation, scikit-learn for dataset management, and TensorFlow/</a:t>
            </a:r>
            <a:r>
              <a:rPr kumimoji="0" lang="en-GB" sz="1600" b="1" i="0" u="none" strike="noStrike" cap="none" spc="0" normalizeH="0" baseline="0" dirty="0" err="1">
                <a:ln>
                  <a:noFill/>
                </a:ln>
                <a:solidFill>
                  <a:schemeClr val="accent2">
                    <a:lumMod val="60000"/>
                    <a:lumOff val="40000"/>
                  </a:schemeClr>
                </a:solidFill>
                <a:effectLst/>
                <a:uFillTx/>
                <a:latin typeface="Söhne"/>
                <a:ea typeface="Söhne"/>
                <a:cs typeface="Söhne"/>
                <a:sym typeface="Söhne"/>
              </a:rPr>
              <a:t>Keras</a:t>
            </a: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for building and training the CNN model. The script leverages matplotlib for visualizing the gender distribution in the posters through a bar chart, offering a straightforward representation of the analysis outcomes.</a:t>
            </a:r>
          </a:p>
          <a:p>
            <a:pPr marL="0" marR="0" indent="0" algn="l" defTabSz="457200" rtl="0" fontAlgn="auto" latinLnBrk="0" hangingPunct="0">
              <a:lnSpc>
                <a:spcPct val="100000"/>
              </a:lnSpc>
              <a:spcBef>
                <a:spcPts val="0"/>
              </a:spcBef>
              <a:spcAft>
                <a:spcPts val="0"/>
              </a:spcAft>
              <a:buClrTx/>
              <a:buSzTx/>
              <a:buFontTx/>
              <a:buNone/>
              <a:tabLst/>
            </a:pPr>
            <a:endPar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endParaRP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The CNN architecture, composed of convolutional and pooling layers followed by dense layers, is trained using the Adam optimizer and binary cross-entropy loss. After splitting the dataset into training and testing sets, the model undergoes training to learn the features and patterns associated with male and female posters. The model's performance is then evaluated on the test set to determine its accuracy in gender classification.</a:t>
            </a:r>
          </a:p>
          <a:p>
            <a:pPr marL="0" marR="0" indent="0" algn="l" defTabSz="457200" rtl="0" fontAlgn="auto" latinLnBrk="0" hangingPunct="0">
              <a:lnSpc>
                <a:spcPct val="100000"/>
              </a:lnSpc>
              <a:spcBef>
                <a:spcPts val="0"/>
              </a:spcBef>
              <a:spcAft>
                <a:spcPts val="0"/>
              </a:spcAft>
              <a:buClrTx/>
              <a:buSzTx/>
              <a:buFontTx/>
              <a:buNone/>
              <a:tabLst/>
            </a:pPr>
            <a:endPar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endParaRP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Looking forward, there are several avenues for improvement. Firstly, incorporating data augmentation techniques could enhance model generalization by generating additional training samples. Furthermore, fine-tuning the CNN architecture or exploring alternative models might yield higher classification accuracy. Optimizing hyperparameters and experimenting with different optimizer configurations could also improve training convergence and overall performance. Lastly, deploying the script on scalable computing resources or utilizing cloud platforms could facilitate processing larger datasets and accommodating more complex analyses.</a:t>
            </a:r>
          </a:p>
        </p:txBody>
      </p:sp>
      <p:sp>
        <p:nvSpPr>
          <p:cNvPr id="3" name="TextBox 2">
            <a:extLst>
              <a:ext uri="{FF2B5EF4-FFF2-40B4-BE49-F238E27FC236}">
                <a16:creationId xmlns:a16="http://schemas.microsoft.com/office/drawing/2014/main" id="{82180CEB-3DF9-50B5-333B-942562AC24C3}"/>
              </a:ext>
            </a:extLst>
          </p:cNvPr>
          <p:cNvSpPr txBox="1"/>
          <p:nvPr/>
        </p:nvSpPr>
        <p:spPr>
          <a:xfrm>
            <a:off x="1679110" y="552877"/>
            <a:ext cx="10809708"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N" sz="4400" b="0" i="0" u="none" strike="noStrike" cap="none" spc="0" normalizeH="0" baseline="0" dirty="0">
                <a:ln>
                  <a:noFill/>
                </a:ln>
                <a:solidFill>
                  <a:schemeClr val="tx1"/>
                </a:solidFill>
                <a:effectLst/>
                <a:uFillTx/>
                <a:latin typeface="Söhne"/>
                <a:ea typeface="Söhne"/>
                <a:cs typeface="Söhne"/>
                <a:sym typeface="Söhne"/>
              </a:rPr>
              <a:t>IMAGE ANALYSIS  </a:t>
            </a:r>
            <a:r>
              <a:rPr kumimoji="0" lang="en-IN" sz="4400" b="0" i="0" u="none" strike="noStrike" cap="none" spc="0" normalizeH="0" baseline="0" dirty="0">
                <a:ln>
                  <a:noFill/>
                </a:ln>
                <a:solidFill>
                  <a:schemeClr val="accent2">
                    <a:lumMod val="60000"/>
                    <a:lumOff val="40000"/>
                  </a:schemeClr>
                </a:solidFill>
                <a:effectLst/>
                <a:uFillTx/>
                <a:latin typeface="Söhne"/>
                <a:ea typeface="Söhne"/>
                <a:cs typeface="Söhne"/>
                <a:sym typeface="Söhne"/>
                <a:hlinkClick r:id="rId2">
                  <a:extLst>
                    <a:ext uri="{A12FA001-AC4F-418D-AE19-62706E023703}">
                      <ahyp:hlinkClr xmlns:ahyp="http://schemas.microsoft.com/office/drawing/2018/hyperlinkcolor" val="tx"/>
                    </a:ext>
                  </a:extLst>
                </a:hlinkClick>
              </a:rPr>
              <a:t>Link_to_ipynotebook</a:t>
            </a:r>
            <a:endParaRPr kumimoji="0" lang="en-GB" sz="4400" b="0" i="0" u="none" strike="noStrike" cap="none" spc="0" normalizeH="0" baseline="0" dirty="0">
              <a:ln>
                <a:noFill/>
              </a:ln>
              <a:solidFill>
                <a:schemeClr val="accent2">
                  <a:lumMod val="60000"/>
                  <a:lumOff val="40000"/>
                </a:schemeClr>
              </a:solidFill>
              <a:effectLst/>
              <a:uFillTx/>
              <a:latin typeface="Söhne"/>
              <a:ea typeface="Söhne"/>
              <a:cs typeface="Söhne"/>
              <a:sym typeface="Söhne"/>
            </a:endParaRPr>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2">
            <a:extLst>
              <a:ext uri="{FF2B5EF4-FFF2-40B4-BE49-F238E27FC236}">
                <a16:creationId xmlns:a16="http://schemas.microsoft.com/office/drawing/2014/main" id="{E7723CF8-E95E-BFE5-313A-E17A4FEE6CD1}"/>
              </a:ext>
            </a:extLst>
          </p:cNvPr>
          <p:cNvSpPr>
            <a:spLocks noChangeArrowheads="1"/>
          </p:cNvSpPr>
          <p:nvPr/>
        </p:nvSpPr>
        <p:spPr bwMode="auto">
          <a:xfrm>
            <a:off x="-7938" y="0"/>
            <a:ext cx="12207876" cy="6858000"/>
          </a:xfrm>
          <a:prstGeom prst="rect">
            <a:avLst/>
          </a:prstGeom>
          <a:solidFill>
            <a:srgbClr val="2C333A"/>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b="1">
                <a:solidFill>
                  <a:srgbClr val="D1D5DB"/>
                </a:solidFill>
                <a:latin typeface="Söhne"/>
                <a:ea typeface="Söhne"/>
                <a:cs typeface="Söhne"/>
                <a:sym typeface="Söhne"/>
              </a:defRPr>
            </a:lvl1pPr>
            <a:lvl2pPr>
              <a:defRPr b="1">
                <a:solidFill>
                  <a:srgbClr val="D1D5DB"/>
                </a:solidFill>
                <a:latin typeface="Söhne"/>
                <a:ea typeface="Söhne"/>
                <a:cs typeface="Söhne"/>
                <a:sym typeface="Söhne"/>
              </a:defRPr>
            </a:lvl2pPr>
            <a:lvl3pPr>
              <a:defRPr b="1">
                <a:solidFill>
                  <a:srgbClr val="D1D5DB"/>
                </a:solidFill>
                <a:latin typeface="Söhne"/>
                <a:ea typeface="Söhne"/>
                <a:cs typeface="Söhne"/>
                <a:sym typeface="Söhne"/>
              </a:defRPr>
            </a:lvl3pPr>
            <a:lvl4pPr>
              <a:defRPr b="1">
                <a:solidFill>
                  <a:srgbClr val="D1D5DB"/>
                </a:solidFill>
                <a:latin typeface="Söhne"/>
                <a:ea typeface="Söhne"/>
                <a:cs typeface="Söhne"/>
                <a:sym typeface="Söhne"/>
              </a:defRPr>
            </a:lvl4pPr>
            <a:lvl5pPr>
              <a:defRPr b="1">
                <a:solidFill>
                  <a:srgbClr val="D1D5DB"/>
                </a:solidFill>
                <a:latin typeface="Söhne"/>
                <a:ea typeface="Söhne"/>
                <a:cs typeface="Söhne"/>
                <a:sym typeface="Söhne"/>
              </a:defRPr>
            </a:lvl5pPr>
            <a:lvl6pPr marL="457200" indent="1828800" eaLnBrk="0" fontAlgn="base" hangingPunct="0">
              <a:spcBef>
                <a:spcPct val="0"/>
              </a:spcBef>
              <a:spcAft>
                <a:spcPct val="0"/>
              </a:spcAft>
              <a:defRPr b="1">
                <a:solidFill>
                  <a:srgbClr val="D1D5DB"/>
                </a:solidFill>
                <a:latin typeface="Söhne"/>
                <a:ea typeface="Söhne"/>
                <a:cs typeface="Söhne"/>
                <a:sym typeface="Söhne"/>
              </a:defRPr>
            </a:lvl6pPr>
            <a:lvl7pPr marL="914400" indent="1828800" eaLnBrk="0" fontAlgn="base" hangingPunct="0">
              <a:spcBef>
                <a:spcPct val="0"/>
              </a:spcBef>
              <a:spcAft>
                <a:spcPct val="0"/>
              </a:spcAft>
              <a:defRPr b="1">
                <a:solidFill>
                  <a:srgbClr val="D1D5DB"/>
                </a:solidFill>
                <a:latin typeface="Söhne"/>
                <a:ea typeface="Söhne"/>
                <a:cs typeface="Söhne"/>
                <a:sym typeface="Söhne"/>
              </a:defRPr>
            </a:lvl7pPr>
            <a:lvl8pPr marL="1371600" indent="1828800" eaLnBrk="0" fontAlgn="base" hangingPunct="0">
              <a:spcBef>
                <a:spcPct val="0"/>
              </a:spcBef>
              <a:spcAft>
                <a:spcPct val="0"/>
              </a:spcAft>
              <a:defRPr b="1">
                <a:solidFill>
                  <a:srgbClr val="D1D5DB"/>
                </a:solidFill>
                <a:latin typeface="Söhne"/>
                <a:ea typeface="Söhne"/>
                <a:cs typeface="Söhne"/>
                <a:sym typeface="Söhne"/>
              </a:defRPr>
            </a:lvl8pPr>
            <a:lvl9pPr marL="1828800" indent="1828800" eaLnBrk="0" fontAlgn="base" hangingPunct="0">
              <a:spcBef>
                <a:spcPct val="0"/>
              </a:spcBef>
              <a:spcAft>
                <a:spcPct val="0"/>
              </a:spcAft>
              <a:defRPr b="1">
                <a:solidFill>
                  <a:srgbClr val="D1D5DB"/>
                </a:solidFill>
                <a:latin typeface="Söhne"/>
                <a:ea typeface="Söhne"/>
                <a:cs typeface="Söhne"/>
                <a:sym typeface="Söhne"/>
              </a:defRPr>
            </a:lvl9pPr>
          </a:lstStyle>
          <a:p>
            <a:pPr algn="ctr" defTabSz="914400" eaLnBrk="1"/>
            <a:endParaRPr lang="en-US" altLang="en-US" b="0">
              <a:solidFill>
                <a:srgbClr val="FFFFFF"/>
              </a:solidFill>
              <a:latin typeface="Century Gothic" panose="020B0502020202020204" pitchFamily="34" charset="0"/>
              <a:sym typeface="Century Gothic" panose="020B0502020202020204" pitchFamily="34" charset="0"/>
            </a:endParaRPr>
          </a:p>
        </p:txBody>
      </p:sp>
      <p:grpSp>
        <p:nvGrpSpPr>
          <p:cNvPr id="18436" name="Group 34">
            <a:extLst>
              <a:ext uri="{FF2B5EF4-FFF2-40B4-BE49-F238E27FC236}">
                <a16:creationId xmlns:a16="http://schemas.microsoft.com/office/drawing/2014/main" id="{C4BE987D-3E11-B05C-AD4C-0844F73D9DFF}"/>
              </a:ext>
            </a:extLst>
          </p:cNvPr>
          <p:cNvGrpSpPr>
            <a:grpSpLocks/>
          </p:cNvGrpSpPr>
          <p:nvPr/>
        </p:nvGrpSpPr>
        <p:grpSpPr bwMode="auto">
          <a:xfrm>
            <a:off x="0" y="228600"/>
            <a:ext cx="2851150" cy="6638925"/>
            <a:chOff x="0" y="0"/>
            <a:chExt cx="2851523" cy="6638624"/>
          </a:xfrm>
        </p:grpSpPr>
        <p:sp>
          <p:nvSpPr>
            <p:cNvPr id="18454" name="Freeform 11">
              <a:extLst>
                <a:ext uri="{FF2B5EF4-FFF2-40B4-BE49-F238E27FC236}">
                  <a16:creationId xmlns:a16="http://schemas.microsoft.com/office/drawing/2014/main" id="{AAEAAA33-7992-0AA2-58C3-BE0EA2E492F6}"/>
                </a:ext>
              </a:extLst>
            </p:cNvPr>
            <p:cNvSpPr>
              <a:spLocks/>
            </p:cNvSpPr>
            <p:nvPr/>
          </p:nvSpPr>
          <p:spPr bwMode="auto">
            <a:xfrm>
              <a:off x="-1" y="2346442"/>
              <a:ext cx="100643" cy="626216"/>
            </a:xfrm>
            <a:custGeom>
              <a:avLst/>
              <a:gdLst>
                <a:gd name="T0" fmla="*/ 50322 w 21600"/>
                <a:gd name="T1" fmla="*/ 313108 h 21600"/>
                <a:gd name="T2" fmla="*/ 50322 w 21600"/>
                <a:gd name="T3" fmla="*/ 313108 h 21600"/>
                <a:gd name="T4" fmla="*/ 50322 w 21600"/>
                <a:gd name="T5" fmla="*/ 313108 h 21600"/>
                <a:gd name="T6" fmla="*/ 50322 w 21600"/>
                <a:gd name="T7" fmla="*/ 313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55" name="Freeform 12">
              <a:extLst>
                <a:ext uri="{FF2B5EF4-FFF2-40B4-BE49-F238E27FC236}">
                  <a16:creationId xmlns:a16="http://schemas.microsoft.com/office/drawing/2014/main" id="{D5769F88-960C-C295-37D0-74D55A7DAC46}"/>
                </a:ext>
              </a:extLst>
            </p:cNvPr>
            <p:cNvSpPr>
              <a:spLocks/>
            </p:cNvSpPr>
            <p:nvPr/>
          </p:nvSpPr>
          <p:spPr bwMode="auto">
            <a:xfrm>
              <a:off x="128598" y="2927928"/>
              <a:ext cx="646720" cy="2322214"/>
            </a:xfrm>
            <a:custGeom>
              <a:avLst/>
              <a:gdLst>
                <a:gd name="T0" fmla="*/ 323360 w 21600"/>
                <a:gd name="T1" fmla="*/ 1161107 h 21600"/>
                <a:gd name="T2" fmla="*/ 323360 w 21600"/>
                <a:gd name="T3" fmla="*/ 1161107 h 21600"/>
                <a:gd name="T4" fmla="*/ 323360 w 21600"/>
                <a:gd name="T5" fmla="*/ 1161107 h 21600"/>
                <a:gd name="T6" fmla="*/ 323360 w 21600"/>
                <a:gd name="T7" fmla="*/ 116110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56" name="Freeform 13">
              <a:extLst>
                <a:ext uri="{FF2B5EF4-FFF2-40B4-BE49-F238E27FC236}">
                  <a16:creationId xmlns:a16="http://schemas.microsoft.com/office/drawing/2014/main" id="{00863B6B-B11C-458D-9FA5-1C9038DD63EE}"/>
                </a:ext>
              </a:extLst>
            </p:cNvPr>
            <p:cNvSpPr>
              <a:spLocks/>
            </p:cNvSpPr>
            <p:nvPr/>
          </p:nvSpPr>
          <p:spPr bwMode="auto">
            <a:xfrm>
              <a:off x="807000" y="5218457"/>
              <a:ext cx="609444"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57" name="Freeform 14">
              <a:extLst>
                <a:ext uri="{FF2B5EF4-FFF2-40B4-BE49-F238E27FC236}">
                  <a16:creationId xmlns:a16="http://schemas.microsoft.com/office/drawing/2014/main" id="{04AE9436-D51B-6406-781D-13E1A80D5780}"/>
                </a:ext>
              </a:extLst>
            </p:cNvPr>
            <p:cNvSpPr>
              <a:spLocks/>
            </p:cNvSpPr>
            <p:nvPr/>
          </p:nvSpPr>
          <p:spPr bwMode="auto">
            <a:xfrm>
              <a:off x="959826" y="6275196"/>
              <a:ext cx="171466" cy="363429"/>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58" name="Freeform 15">
              <a:extLst>
                <a:ext uri="{FF2B5EF4-FFF2-40B4-BE49-F238E27FC236}">
                  <a16:creationId xmlns:a16="http://schemas.microsoft.com/office/drawing/2014/main" id="{7FAD04B0-2ED6-8850-190D-31D75E9A05F3}"/>
                </a:ext>
              </a:extLst>
            </p:cNvPr>
            <p:cNvSpPr>
              <a:spLocks/>
            </p:cNvSpPr>
            <p:nvPr/>
          </p:nvSpPr>
          <p:spPr bwMode="auto">
            <a:xfrm>
              <a:off x="100641" y="2972657"/>
              <a:ext cx="821912" cy="3328632"/>
            </a:xfrm>
            <a:custGeom>
              <a:avLst/>
              <a:gdLst>
                <a:gd name="T0" fmla="*/ 410956 w 21600"/>
                <a:gd name="T1" fmla="*/ 1664316 h 21600"/>
                <a:gd name="T2" fmla="*/ 410956 w 21600"/>
                <a:gd name="T3" fmla="*/ 1664316 h 21600"/>
                <a:gd name="T4" fmla="*/ 410956 w 21600"/>
                <a:gd name="T5" fmla="*/ 1664316 h 21600"/>
                <a:gd name="T6" fmla="*/ 410956 w 21600"/>
                <a:gd name="T7" fmla="*/ 16643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59" name="Freeform 16">
              <a:extLst>
                <a:ext uri="{FF2B5EF4-FFF2-40B4-BE49-F238E27FC236}">
                  <a16:creationId xmlns:a16="http://schemas.microsoft.com/office/drawing/2014/main" id="{FEF87025-A092-2FA9-483F-C493F220F518}"/>
                </a:ext>
              </a:extLst>
            </p:cNvPr>
            <p:cNvSpPr>
              <a:spLocks/>
            </p:cNvSpPr>
            <p:nvPr/>
          </p:nvSpPr>
          <p:spPr bwMode="auto">
            <a:xfrm>
              <a:off x="26126" y="0"/>
              <a:ext cx="102473" cy="2927929"/>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60" name="Freeform 17">
              <a:extLst>
                <a:ext uri="{FF2B5EF4-FFF2-40B4-BE49-F238E27FC236}">
                  <a16:creationId xmlns:a16="http://schemas.microsoft.com/office/drawing/2014/main" id="{C573E9B2-46A0-265A-4F63-A9A9188BCBFC}"/>
                </a:ext>
              </a:extLst>
            </p:cNvPr>
            <p:cNvSpPr>
              <a:spLocks/>
            </p:cNvSpPr>
            <p:nvPr/>
          </p:nvSpPr>
          <p:spPr bwMode="auto">
            <a:xfrm>
              <a:off x="78277" y="2715462"/>
              <a:ext cx="78278" cy="493891"/>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61" name="Freeform 18">
              <a:extLst>
                <a:ext uri="{FF2B5EF4-FFF2-40B4-BE49-F238E27FC236}">
                  <a16:creationId xmlns:a16="http://schemas.microsoft.com/office/drawing/2014/main" id="{B35FD7C2-C0E8-D8CD-1BBA-1F1994E00AAB}"/>
                </a:ext>
              </a:extLst>
            </p:cNvPr>
            <p:cNvSpPr>
              <a:spLocks/>
            </p:cNvSpPr>
            <p:nvPr/>
          </p:nvSpPr>
          <p:spPr bwMode="auto">
            <a:xfrm>
              <a:off x="769725" y="5250141"/>
              <a:ext cx="190102" cy="1025056"/>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62" name="Freeform 19">
              <a:extLst>
                <a:ext uri="{FF2B5EF4-FFF2-40B4-BE49-F238E27FC236}">
                  <a16:creationId xmlns:a16="http://schemas.microsoft.com/office/drawing/2014/main" id="{D47E906A-6361-238A-3B98-36398A300EF6}"/>
                </a:ext>
              </a:extLst>
            </p:cNvPr>
            <p:cNvSpPr>
              <a:spLocks/>
            </p:cNvSpPr>
            <p:nvPr/>
          </p:nvSpPr>
          <p:spPr bwMode="auto">
            <a:xfrm>
              <a:off x="775316" y="1170425"/>
              <a:ext cx="2076208" cy="4048033"/>
            </a:xfrm>
            <a:custGeom>
              <a:avLst/>
              <a:gdLst>
                <a:gd name="T0" fmla="*/ 1038104 w 21600"/>
                <a:gd name="T1" fmla="*/ 2024017 h 21600"/>
                <a:gd name="T2" fmla="*/ 1038104 w 21600"/>
                <a:gd name="T3" fmla="*/ 2024017 h 21600"/>
                <a:gd name="T4" fmla="*/ 1038104 w 21600"/>
                <a:gd name="T5" fmla="*/ 2024017 h 21600"/>
                <a:gd name="T6" fmla="*/ 1038104 w 21600"/>
                <a:gd name="T7" fmla="*/ 20240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63" name="Freeform 20">
              <a:extLst>
                <a:ext uri="{FF2B5EF4-FFF2-40B4-BE49-F238E27FC236}">
                  <a16:creationId xmlns:a16="http://schemas.microsoft.com/office/drawing/2014/main" id="{9F90EE27-B7E4-722A-28E4-26E5C040CD22}"/>
                </a:ext>
              </a:extLst>
            </p:cNvPr>
            <p:cNvSpPr>
              <a:spLocks/>
            </p:cNvSpPr>
            <p:nvPr/>
          </p:nvSpPr>
          <p:spPr bwMode="auto">
            <a:xfrm>
              <a:off x="922552" y="6301288"/>
              <a:ext cx="162147" cy="337337"/>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64" name="Freeform 21">
              <a:extLst>
                <a:ext uri="{FF2B5EF4-FFF2-40B4-BE49-F238E27FC236}">
                  <a16:creationId xmlns:a16="http://schemas.microsoft.com/office/drawing/2014/main" id="{ACBDC278-3151-50B0-2BF6-3C1B0CE08CF6}"/>
                </a:ext>
              </a:extLst>
            </p:cNvPr>
            <p:cNvSpPr>
              <a:spLocks/>
            </p:cNvSpPr>
            <p:nvPr/>
          </p:nvSpPr>
          <p:spPr bwMode="auto">
            <a:xfrm>
              <a:off x="769725" y="5130862"/>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65" name="Freeform 22">
              <a:extLst>
                <a:ext uri="{FF2B5EF4-FFF2-40B4-BE49-F238E27FC236}">
                  <a16:creationId xmlns:a16="http://schemas.microsoft.com/office/drawing/2014/main" id="{917475A6-6428-5F3A-2AC6-7AF6A405BD2C}"/>
                </a:ext>
              </a:extLst>
            </p:cNvPr>
            <p:cNvSpPr>
              <a:spLocks/>
            </p:cNvSpPr>
            <p:nvPr/>
          </p:nvSpPr>
          <p:spPr bwMode="auto">
            <a:xfrm>
              <a:off x="849865" y="6016136"/>
              <a:ext cx="238560" cy="622488"/>
            </a:xfrm>
            <a:custGeom>
              <a:avLst/>
              <a:gdLst>
                <a:gd name="T0" fmla="*/ 119280 w 21600"/>
                <a:gd name="T1" fmla="*/ 311244 h 21600"/>
                <a:gd name="T2" fmla="*/ 119280 w 21600"/>
                <a:gd name="T3" fmla="*/ 311244 h 21600"/>
                <a:gd name="T4" fmla="*/ 119280 w 21600"/>
                <a:gd name="T5" fmla="*/ 311244 h 21600"/>
                <a:gd name="T6" fmla="*/ 119280 w 21600"/>
                <a:gd name="T7" fmla="*/ 3112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8437" name="Group 48">
            <a:extLst>
              <a:ext uri="{FF2B5EF4-FFF2-40B4-BE49-F238E27FC236}">
                <a16:creationId xmlns:a16="http://schemas.microsoft.com/office/drawing/2014/main" id="{7D7F380E-60E0-6900-1766-5C78CBA6DE55}"/>
              </a:ext>
            </a:extLst>
          </p:cNvPr>
          <p:cNvGrpSpPr>
            <a:grpSpLocks/>
          </p:cNvGrpSpPr>
          <p:nvPr/>
        </p:nvGrpSpPr>
        <p:grpSpPr bwMode="auto">
          <a:xfrm>
            <a:off x="26988" y="0"/>
            <a:ext cx="2357437" cy="6853238"/>
            <a:chOff x="0" y="0"/>
            <a:chExt cx="2356674" cy="6853284"/>
          </a:xfrm>
        </p:grpSpPr>
        <p:sp>
          <p:nvSpPr>
            <p:cNvPr id="18442" name="Freeform 27">
              <a:extLst>
                <a:ext uri="{FF2B5EF4-FFF2-40B4-BE49-F238E27FC236}">
                  <a16:creationId xmlns:a16="http://schemas.microsoft.com/office/drawing/2014/main" id="{2AD003FE-A82D-D3CA-1FCC-95310E482BE6}"/>
                </a:ext>
              </a:extLst>
            </p:cNvPr>
            <p:cNvSpPr>
              <a:spLocks/>
            </p:cNvSpPr>
            <p:nvPr/>
          </p:nvSpPr>
          <p:spPr bwMode="auto">
            <a:xfrm>
              <a:off x="-1" y="0"/>
              <a:ext cx="494328"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43" name="Freeform 28">
              <a:extLst>
                <a:ext uri="{FF2B5EF4-FFF2-40B4-BE49-F238E27FC236}">
                  <a16:creationId xmlns:a16="http://schemas.microsoft.com/office/drawing/2014/main" id="{DBC821A1-8613-2C71-76BE-C228B22F691E}"/>
                </a:ext>
              </a:extLst>
            </p:cNvPr>
            <p:cNvSpPr>
              <a:spLocks/>
            </p:cNvSpPr>
            <p:nvPr/>
          </p:nvSpPr>
          <p:spPr bwMode="auto">
            <a:xfrm>
              <a:off x="523067" y="4316506"/>
              <a:ext cx="423437" cy="1580697"/>
            </a:xfrm>
            <a:custGeom>
              <a:avLst/>
              <a:gdLst>
                <a:gd name="T0" fmla="*/ 211719 w 21600"/>
                <a:gd name="T1" fmla="*/ 790349 h 21600"/>
                <a:gd name="T2" fmla="*/ 211719 w 21600"/>
                <a:gd name="T3" fmla="*/ 790349 h 21600"/>
                <a:gd name="T4" fmla="*/ 211719 w 21600"/>
                <a:gd name="T5" fmla="*/ 790349 h 21600"/>
                <a:gd name="T6" fmla="*/ 211719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44" name="Freeform 29">
              <a:extLst>
                <a:ext uri="{FF2B5EF4-FFF2-40B4-BE49-F238E27FC236}">
                  <a16:creationId xmlns:a16="http://schemas.microsoft.com/office/drawing/2014/main" id="{0B6A6351-84E7-FA08-1707-010956EF1F35}"/>
                </a:ext>
              </a:extLst>
            </p:cNvPr>
            <p:cNvSpPr>
              <a:spLocks/>
            </p:cNvSpPr>
            <p:nvPr/>
          </p:nvSpPr>
          <p:spPr bwMode="auto">
            <a:xfrm>
              <a:off x="979074" y="5862714"/>
              <a:ext cx="431101" cy="990571"/>
            </a:xfrm>
            <a:custGeom>
              <a:avLst/>
              <a:gdLst>
                <a:gd name="T0" fmla="*/ 215551 w 21600"/>
                <a:gd name="T1" fmla="*/ 495286 h 21600"/>
                <a:gd name="T2" fmla="*/ 215551 w 21600"/>
                <a:gd name="T3" fmla="*/ 495286 h 21600"/>
                <a:gd name="T4" fmla="*/ 215551 w 21600"/>
                <a:gd name="T5" fmla="*/ 495286 h 21600"/>
                <a:gd name="T6" fmla="*/ 215551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45" name="Freeform 30">
              <a:extLst>
                <a:ext uri="{FF2B5EF4-FFF2-40B4-BE49-F238E27FC236}">
                  <a16:creationId xmlns:a16="http://schemas.microsoft.com/office/drawing/2014/main" id="{09C9D955-A859-E818-6013-DE1E29875E7F}"/>
                </a:ext>
              </a:extLst>
            </p:cNvPr>
            <p:cNvSpPr>
              <a:spLocks/>
            </p:cNvSpPr>
            <p:nvPr/>
          </p:nvSpPr>
          <p:spPr bwMode="auto">
            <a:xfrm>
              <a:off x="494326" y="4364406"/>
              <a:ext cx="551808" cy="2235968"/>
            </a:xfrm>
            <a:custGeom>
              <a:avLst/>
              <a:gdLst>
                <a:gd name="T0" fmla="*/ 275904 w 21600"/>
                <a:gd name="T1" fmla="*/ 1117984 h 21600"/>
                <a:gd name="T2" fmla="*/ 275904 w 21600"/>
                <a:gd name="T3" fmla="*/ 1117984 h 21600"/>
                <a:gd name="T4" fmla="*/ 275904 w 21600"/>
                <a:gd name="T5" fmla="*/ 1117984 h 21600"/>
                <a:gd name="T6" fmla="*/ 275904 w 21600"/>
                <a:gd name="T7" fmla="*/ 11179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46" name="Freeform 31">
              <a:extLst>
                <a:ext uri="{FF2B5EF4-FFF2-40B4-BE49-F238E27FC236}">
                  <a16:creationId xmlns:a16="http://schemas.microsoft.com/office/drawing/2014/main" id="{2E679529-BA2B-506C-1CD2-3482ECC7BBEC}"/>
                </a:ext>
              </a:extLst>
            </p:cNvPr>
            <p:cNvSpPr>
              <a:spLocks/>
            </p:cNvSpPr>
            <p:nvPr/>
          </p:nvSpPr>
          <p:spPr bwMode="auto">
            <a:xfrm>
              <a:off x="444311" y="1289235"/>
              <a:ext cx="170725" cy="3027272"/>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47" name="Freeform 32">
              <a:extLst>
                <a:ext uri="{FF2B5EF4-FFF2-40B4-BE49-F238E27FC236}">
                  <a16:creationId xmlns:a16="http://schemas.microsoft.com/office/drawing/2014/main" id="{8786181D-4161-F675-9992-020694A8427B}"/>
                </a:ext>
              </a:extLst>
            </p:cNvPr>
            <p:cNvSpPr>
              <a:spLocks/>
            </p:cNvSpPr>
            <p:nvPr/>
          </p:nvSpPr>
          <p:spPr bwMode="auto">
            <a:xfrm>
              <a:off x="1084453" y="6571632"/>
              <a:ext cx="134121" cy="281652"/>
            </a:xfrm>
            <a:custGeom>
              <a:avLst/>
              <a:gdLst>
                <a:gd name="T0" fmla="*/ 67061 w 21600"/>
                <a:gd name="T1" fmla="*/ 140826 h 21600"/>
                <a:gd name="T2" fmla="*/ 67061 w 21600"/>
                <a:gd name="T3" fmla="*/ 140826 h 21600"/>
                <a:gd name="T4" fmla="*/ 67061 w 21600"/>
                <a:gd name="T5" fmla="*/ 140826 h 21600"/>
                <a:gd name="T6" fmla="*/ 67061 w 21600"/>
                <a:gd name="T7" fmla="*/ 14082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48" name="Freeform 33">
              <a:extLst>
                <a:ext uri="{FF2B5EF4-FFF2-40B4-BE49-F238E27FC236}">
                  <a16:creationId xmlns:a16="http://schemas.microsoft.com/office/drawing/2014/main" id="{A3061A07-85EA-AF52-70DD-C0C0264B896C}"/>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49" name="Freeform 34">
              <a:extLst>
                <a:ext uri="{FF2B5EF4-FFF2-40B4-BE49-F238E27FC236}">
                  <a16:creationId xmlns:a16="http://schemas.microsoft.com/office/drawing/2014/main" id="{663DD762-84CE-EAD2-82F0-AC203A2A0FC9}"/>
                </a:ext>
              </a:extLst>
            </p:cNvPr>
            <p:cNvSpPr>
              <a:spLocks/>
            </p:cNvSpPr>
            <p:nvPr/>
          </p:nvSpPr>
          <p:spPr bwMode="auto">
            <a:xfrm>
              <a:off x="946501" y="3145834"/>
              <a:ext cx="1410174" cy="2716881"/>
            </a:xfrm>
            <a:custGeom>
              <a:avLst/>
              <a:gdLst>
                <a:gd name="T0" fmla="*/ 705087 w 21600"/>
                <a:gd name="T1" fmla="*/ 1358441 h 21600"/>
                <a:gd name="T2" fmla="*/ 705087 w 21600"/>
                <a:gd name="T3" fmla="*/ 1358441 h 21600"/>
                <a:gd name="T4" fmla="*/ 705087 w 21600"/>
                <a:gd name="T5" fmla="*/ 1358441 h 21600"/>
                <a:gd name="T6" fmla="*/ 705087 w 21600"/>
                <a:gd name="T7" fmla="*/ 135844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50" name="Freeform 35">
              <a:extLst>
                <a:ext uri="{FF2B5EF4-FFF2-40B4-BE49-F238E27FC236}">
                  <a16:creationId xmlns:a16="http://schemas.microsoft.com/office/drawing/2014/main" id="{A941D516-44D1-D434-88ED-377BB29A010C}"/>
                </a:ext>
              </a:extLst>
            </p:cNvPr>
            <p:cNvSpPr>
              <a:spLocks/>
            </p:cNvSpPr>
            <p:nvPr/>
          </p:nvSpPr>
          <p:spPr bwMode="auto">
            <a:xfrm>
              <a:off x="1046133" y="6600371"/>
              <a:ext cx="120710"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51" name="Freeform 36">
              <a:extLst>
                <a:ext uri="{FF2B5EF4-FFF2-40B4-BE49-F238E27FC236}">
                  <a16:creationId xmlns:a16="http://schemas.microsoft.com/office/drawing/2014/main" id="{47A8DFEE-B0F2-31A2-744E-EAD52C119E7D}"/>
                </a:ext>
              </a:extLst>
            </p:cNvPr>
            <p:cNvSpPr>
              <a:spLocks/>
            </p:cNvSpPr>
            <p:nvPr/>
          </p:nvSpPr>
          <p:spPr bwMode="auto">
            <a:xfrm>
              <a:off x="946501" y="5897202"/>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52" name="Freeform 37">
              <a:extLst>
                <a:ext uri="{FF2B5EF4-FFF2-40B4-BE49-F238E27FC236}">
                  <a16:creationId xmlns:a16="http://schemas.microsoft.com/office/drawing/2014/main" id="{7A274188-032B-A1B2-2290-786E6BCA9205}"/>
                </a:ext>
              </a:extLst>
            </p:cNvPr>
            <p:cNvSpPr>
              <a:spLocks/>
            </p:cNvSpPr>
            <p:nvPr/>
          </p:nvSpPr>
          <p:spPr bwMode="auto">
            <a:xfrm>
              <a:off x="946502" y="5772661"/>
              <a:ext cx="38320" cy="228005"/>
            </a:xfrm>
            <a:custGeom>
              <a:avLst/>
              <a:gdLst>
                <a:gd name="T0" fmla="*/ 19160 w 21600"/>
                <a:gd name="T1" fmla="*/ 114003 h 21600"/>
                <a:gd name="T2" fmla="*/ 19160 w 21600"/>
                <a:gd name="T3" fmla="*/ 114003 h 21600"/>
                <a:gd name="T4" fmla="*/ 19160 w 21600"/>
                <a:gd name="T5" fmla="*/ 114003 h 21600"/>
                <a:gd name="T6" fmla="*/ 19160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8453" name="Freeform 38">
              <a:extLst>
                <a:ext uri="{FF2B5EF4-FFF2-40B4-BE49-F238E27FC236}">
                  <a16:creationId xmlns:a16="http://schemas.microsoft.com/office/drawing/2014/main" id="{4045D542-A022-6809-AC7B-FD21750552D4}"/>
                </a:ext>
              </a:extLst>
            </p:cNvPr>
            <p:cNvSpPr>
              <a:spLocks/>
            </p:cNvSpPr>
            <p:nvPr/>
          </p:nvSpPr>
          <p:spPr bwMode="auto">
            <a:xfrm>
              <a:off x="979074" y="6322553"/>
              <a:ext cx="210761" cy="530732"/>
            </a:xfrm>
            <a:custGeom>
              <a:avLst/>
              <a:gdLst>
                <a:gd name="T0" fmla="*/ 105381 w 21600"/>
                <a:gd name="T1" fmla="*/ 265366 h 21600"/>
                <a:gd name="T2" fmla="*/ 105381 w 21600"/>
                <a:gd name="T3" fmla="*/ 265366 h 21600"/>
                <a:gd name="T4" fmla="*/ 105381 w 21600"/>
                <a:gd name="T5" fmla="*/ 265366 h 21600"/>
                <a:gd name="T6" fmla="*/ 105381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18438" name="Rectangle 62">
            <a:extLst>
              <a:ext uri="{FF2B5EF4-FFF2-40B4-BE49-F238E27FC236}">
                <a16:creationId xmlns:a16="http://schemas.microsoft.com/office/drawing/2014/main" id="{A5852C3F-78E2-82A8-2FD4-14228273C81C}"/>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18439" name="Freeform 11">
            <a:extLst>
              <a:ext uri="{FF2B5EF4-FFF2-40B4-BE49-F238E27FC236}">
                <a16:creationId xmlns:a16="http://schemas.microsoft.com/office/drawing/2014/main" id="{8976AB7C-A10E-A401-4B26-A659BEE6E12A}"/>
              </a:ext>
            </a:extLst>
          </p:cNvPr>
          <p:cNvSpPr>
            <a:spLocks/>
          </p:cNvSpPr>
          <p:nvPr/>
        </p:nvSpPr>
        <p:spPr bwMode="auto">
          <a:xfrm flipV="1">
            <a:off x="-4763" y="71437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2" name="TextBox 1">
            <a:extLst>
              <a:ext uri="{FF2B5EF4-FFF2-40B4-BE49-F238E27FC236}">
                <a16:creationId xmlns:a16="http://schemas.microsoft.com/office/drawing/2014/main" id="{AB3F64C0-3AD4-9A53-4610-5CB192051266}"/>
              </a:ext>
            </a:extLst>
          </p:cNvPr>
          <p:cNvSpPr txBox="1"/>
          <p:nvPr/>
        </p:nvSpPr>
        <p:spPr>
          <a:xfrm>
            <a:off x="1679110" y="552877"/>
            <a:ext cx="10809708"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N" sz="4400" b="0" i="0" u="none" strike="noStrike" cap="none" spc="0" normalizeH="0" baseline="0" dirty="0">
                <a:ln>
                  <a:noFill/>
                </a:ln>
                <a:solidFill>
                  <a:schemeClr val="tx1"/>
                </a:solidFill>
                <a:effectLst/>
                <a:uFillTx/>
                <a:latin typeface="Söhne"/>
                <a:ea typeface="Söhne"/>
                <a:cs typeface="Söhne"/>
                <a:sym typeface="Söhne"/>
              </a:rPr>
              <a:t>WIKIPEDIA ANALYSIS  </a:t>
            </a:r>
            <a:r>
              <a:rPr kumimoji="0" lang="en-IN" sz="4400" b="0" i="0" u="none" strike="noStrike" cap="none" spc="0" normalizeH="0" baseline="0" dirty="0" err="1">
                <a:ln>
                  <a:noFill/>
                </a:ln>
                <a:solidFill>
                  <a:schemeClr val="tx1"/>
                </a:solidFill>
                <a:effectLst/>
                <a:uFillTx/>
                <a:latin typeface="Söhne"/>
                <a:ea typeface="Söhne"/>
                <a:cs typeface="Söhne"/>
                <a:sym typeface="Söhne"/>
                <a:hlinkClick r:id="rId2"/>
              </a:rPr>
              <a:t>Link_to_ipynotebook</a:t>
            </a:r>
            <a:endParaRPr kumimoji="0" lang="en-GB" sz="4400" b="0" i="0" u="none" strike="noStrike" cap="none" spc="0" normalizeH="0" baseline="0" dirty="0">
              <a:ln>
                <a:noFill/>
              </a:ln>
              <a:solidFill>
                <a:schemeClr val="tx1"/>
              </a:solidFill>
              <a:effectLst/>
              <a:uFillTx/>
              <a:latin typeface="Söhne"/>
              <a:ea typeface="Söhne"/>
              <a:cs typeface="Söhne"/>
              <a:sym typeface="Söhne"/>
            </a:endParaRPr>
          </a:p>
        </p:txBody>
      </p:sp>
      <p:sp>
        <p:nvSpPr>
          <p:cNvPr id="3" name="TextBox 2">
            <a:extLst>
              <a:ext uri="{FF2B5EF4-FFF2-40B4-BE49-F238E27FC236}">
                <a16:creationId xmlns:a16="http://schemas.microsoft.com/office/drawing/2014/main" id="{0178032F-B88B-0C6B-367B-222B310704E9}"/>
              </a:ext>
            </a:extLst>
          </p:cNvPr>
          <p:cNvSpPr txBox="1"/>
          <p:nvPr/>
        </p:nvSpPr>
        <p:spPr>
          <a:xfrm>
            <a:off x="642223" y="1358327"/>
            <a:ext cx="10557219" cy="5509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The code employs Python along with libraries such as CSV, Pandas, and Matplotlib to </a:t>
            </a:r>
            <a:r>
              <a:rPr kumimoji="0" lang="en-GB" sz="1600" b="1" i="0" u="none" strike="noStrike" cap="none" spc="0" normalizeH="0" baseline="0" dirty="0" err="1">
                <a:ln>
                  <a:noFill/>
                </a:ln>
                <a:solidFill>
                  <a:schemeClr val="accent2">
                    <a:lumMod val="60000"/>
                    <a:lumOff val="40000"/>
                  </a:schemeClr>
                </a:solidFill>
                <a:effectLst/>
                <a:uFillTx/>
                <a:latin typeface="Söhne"/>
                <a:ea typeface="Söhne"/>
                <a:cs typeface="Söhne"/>
                <a:sym typeface="Söhne"/>
              </a:rPr>
              <a:t>analyze</a:t>
            </a: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the portrayal of male characters in Bollywood movies based on associated adjectives and adverbs.</a:t>
            </a: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It reads a CSV file containing linguistic descriptors of male characters and preprocesses the data by removing integers and brackets through a custom function.</a:t>
            </a: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The </a:t>
            </a:r>
            <a:r>
              <a:rPr kumimoji="0" lang="en-GB" sz="1600" b="1" i="0" u="none" strike="noStrike" cap="none" spc="0" normalizeH="0" baseline="0" dirty="0" err="1">
                <a:ln>
                  <a:noFill/>
                </a:ln>
                <a:solidFill>
                  <a:schemeClr val="accent2">
                    <a:lumMod val="60000"/>
                    <a:lumOff val="40000"/>
                  </a:schemeClr>
                </a:solidFill>
                <a:effectLst/>
                <a:uFillTx/>
                <a:latin typeface="Söhne"/>
                <a:ea typeface="Söhne"/>
                <a:cs typeface="Söhne"/>
                <a:sym typeface="Söhne"/>
              </a:rPr>
              <a:t>preprocessed</a:t>
            </a: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data is then stored in a new CSV file for further analysis, ensuring data integrity and cleanliness.</a:t>
            </a: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Upon reading the processed CSV into a Pandas </a:t>
            </a:r>
            <a:r>
              <a:rPr kumimoji="0" lang="en-GB" sz="1600" b="1" i="0" u="none" strike="noStrike" cap="none" spc="0" normalizeH="0" baseline="0" dirty="0" err="1">
                <a:ln>
                  <a:noFill/>
                </a:ln>
                <a:solidFill>
                  <a:schemeClr val="accent2">
                    <a:lumMod val="60000"/>
                    <a:lumOff val="40000"/>
                  </a:schemeClr>
                </a:solidFill>
                <a:effectLst/>
                <a:uFillTx/>
                <a:latin typeface="Söhne"/>
                <a:ea typeface="Söhne"/>
                <a:cs typeface="Söhne"/>
                <a:sym typeface="Söhne"/>
              </a:rPr>
              <a:t>DataFrame</a:t>
            </a: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the code computes the occurrences of each word, focusing specifically on the top 30 frequently used adjectives and adverbs.</a:t>
            </a: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Visualization of the analysis is accomplished through a bar plot generated using Matplotlib, which effectively illustrates the distribution of these linguistic descriptors.</a:t>
            </a: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This analysis provides valuable insights into the prevalent characteristics attributed to male characters in Bollywood narratives, shedding light on common themes and tropes.</a:t>
            </a: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Future advancements in the analysis could involve implementing sentiment analysis to gauge the emotional undertones associated with these descriptors.</a:t>
            </a: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Additionally, incorporating word cloud generation techniques could offer more visually impactful representations of the data.</a:t>
            </a: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Integration of machine learning models into the analysis pipeline could enable deeper linguistic analysis and uncover more nuanced insights.</a:t>
            </a: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Extending the analysis to other genres or specific time periods within Bollywood could provide a broader understanding of evolving character portrayals over time.</a:t>
            </a: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Overall, this code showcases the power of sophisticated data analysis techniques to decode linguistic patterns and uncover nuanced insights within the realm of Bollywood cinema, demonstrating the interdisciplinary nature of computational methods in film studies.</a:t>
            </a: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2">
            <a:extLst>
              <a:ext uri="{FF2B5EF4-FFF2-40B4-BE49-F238E27FC236}">
                <a16:creationId xmlns:a16="http://schemas.microsoft.com/office/drawing/2014/main" id="{CF883F2A-44B6-DE25-4B40-E2CF801F0BD9}"/>
              </a:ext>
            </a:extLst>
          </p:cNvPr>
          <p:cNvSpPr>
            <a:spLocks noChangeArrowheads="1"/>
          </p:cNvSpPr>
          <p:nvPr/>
        </p:nvSpPr>
        <p:spPr bwMode="auto">
          <a:xfrm>
            <a:off x="-7938" y="0"/>
            <a:ext cx="12207876" cy="6858000"/>
          </a:xfrm>
          <a:prstGeom prst="rect">
            <a:avLst/>
          </a:prstGeom>
          <a:solidFill>
            <a:srgbClr val="2C333A"/>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b="1">
                <a:solidFill>
                  <a:srgbClr val="D1D5DB"/>
                </a:solidFill>
                <a:latin typeface="Söhne"/>
                <a:ea typeface="Söhne"/>
                <a:cs typeface="Söhne"/>
                <a:sym typeface="Söhne"/>
              </a:defRPr>
            </a:lvl1pPr>
            <a:lvl2pPr>
              <a:defRPr b="1">
                <a:solidFill>
                  <a:srgbClr val="D1D5DB"/>
                </a:solidFill>
                <a:latin typeface="Söhne"/>
                <a:ea typeface="Söhne"/>
                <a:cs typeface="Söhne"/>
                <a:sym typeface="Söhne"/>
              </a:defRPr>
            </a:lvl2pPr>
            <a:lvl3pPr>
              <a:defRPr b="1">
                <a:solidFill>
                  <a:srgbClr val="D1D5DB"/>
                </a:solidFill>
                <a:latin typeface="Söhne"/>
                <a:ea typeface="Söhne"/>
                <a:cs typeface="Söhne"/>
                <a:sym typeface="Söhne"/>
              </a:defRPr>
            </a:lvl3pPr>
            <a:lvl4pPr>
              <a:defRPr b="1">
                <a:solidFill>
                  <a:srgbClr val="D1D5DB"/>
                </a:solidFill>
                <a:latin typeface="Söhne"/>
                <a:ea typeface="Söhne"/>
                <a:cs typeface="Söhne"/>
                <a:sym typeface="Söhne"/>
              </a:defRPr>
            </a:lvl4pPr>
            <a:lvl5pPr>
              <a:defRPr b="1">
                <a:solidFill>
                  <a:srgbClr val="D1D5DB"/>
                </a:solidFill>
                <a:latin typeface="Söhne"/>
                <a:ea typeface="Söhne"/>
                <a:cs typeface="Söhne"/>
                <a:sym typeface="Söhne"/>
              </a:defRPr>
            </a:lvl5pPr>
            <a:lvl6pPr marL="457200" indent="1828800" eaLnBrk="0" fontAlgn="base" hangingPunct="0">
              <a:spcBef>
                <a:spcPct val="0"/>
              </a:spcBef>
              <a:spcAft>
                <a:spcPct val="0"/>
              </a:spcAft>
              <a:defRPr b="1">
                <a:solidFill>
                  <a:srgbClr val="D1D5DB"/>
                </a:solidFill>
                <a:latin typeface="Söhne"/>
                <a:ea typeface="Söhne"/>
                <a:cs typeface="Söhne"/>
                <a:sym typeface="Söhne"/>
              </a:defRPr>
            </a:lvl6pPr>
            <a:lvl7pPr marL="914400" indent="1828800" eaLnBrk="0" fontAlgn="base" hangingPunct="0">
              <a:spcBef>
                <a:spcPct val="0"/>
              </a:spcBef>
              <a:spcAft>
                <a:spcPct val="0"/>
              </a:spcAft>
              <a:defRPr b="1">
                <a:solidFill>
                  <a:srgbClr val="D1D5DB"/>
                </a:solidFill>
                <a:latin typeface="Söhne"/>
                <a:ea typeface="Söhne"/>
                <a:cs typeface="Söhne"/>
                <a:sym typeface="Söhne"/>
              </a:defRPr>
            </a:lvl7pPr>
            <a:lvl8pPr marL="1371600" indent="1828800" eaLnBrk="0" fontAlgn="base" hangingPunct="0">
              <a:spcBef>
                <a:spcPct val="0"/>
              </a:spcBef>
              <a:spcAft>
                <a:spcPct val="0"/>
              </a:spcAft>
              <a:defRPr b="1">
                <a:solidFill>
                  <a:srgbClr val="D1D5DB"/>
                </a:solidFill>
                <a:latin typeface="Söhne"/>
                <a:ea typeface="Söhne"/>
                <a:cs typeface="Söhne"/>
                <a:sym typeface="Söhne"/>
              </a:defRPr>
            </a:lvl8pPr>
            <a:lvl9pPr marL="1828800" indent="1828800" eaLnBrk="0" fontAlgn="base" hangingPunct="0">
              <a:spcBef>
                <a:spcPct val="0"/>
              </a:spcBef>
              <a:spcAft>
                <a:spcPct val="0"/>
              </a:spcAft>
              <a:defRPr b="1">
                <a:solidFill>
                  <a:srgbClr val="D1D5DB"/>
                </a:solidFill>
                <a:latin typeface="Söhne"/>
                <a:ea typeface="Söhne"/>
                <a:cs typeface="Söhne"/>
                <a:sym typeface="Söhne"/>
              </a:defRPr>
            </a:lvl9pPr>
          </a:lstStyle>
          <a:p>
            <a:pPr algn="ctr" defTabSz="914400" eaLnBrk="1"/>
            <a:endParaRPr lang="en-US" altLang="en-US" b="0">
              <a:solidFill>
                <a:srgbClr val="FFFFFF"/>
              </a:solidFill>
              <a:latin typeface="Century Gothic" panose="020B0502020202020204" pitchFamily="34" charset="0"/>
              <a:sym typeface="Century Gothic" panose="020B0502020202020204" pitchFamily="34" charset="0"/>
            </a:endParaRPr>
          </a:p>
        </p:txBody>
      </p:sp>
      <p:grpSp>
        <p:nvGrpSpPr>
          <p:cNvPr id="17412" name="Group 34">
            <a:extLst>
              <a:ext uri="{FF2B5EF4-FFF2-40B4-BE49-F238E27FC236}">
                <a16:creationId xmlns:a16="http://schemas.microsoft.com/office/drawing/2014/main" id="{9311187D-FD60-E083-C174-584041568429}"/>
              </a:ext>
            </a:extLst>
          </p:cNvPr>
          <p:cNvGrpSpPr>
            <a:grpSpLocks/>
          </p:cNvGrpSpPr>
          <p:nvPr/>
        </p:nvGrpSpPr>
        <p:grpSpPr bwMode="auto">
          <a:xfrm>
            <a:off x="0" y="228600"/>
            <a:ext cx="2851150" cy="6638925"/>
            <a:chOff x="0" y="0"/>
            <a:chExt cx="2851523" cy="6638624"/>
          </a:xfrm>
        </p:grpSpPr>
        <p:sp>
          <p:nvSpPr>
            <p:cNvPr id="17430" name="Freeform 11">
              <a:extLst>
                <a:ext uri="{FF2B5EF4-FFF2-40B4-BE49-F238E27FC236}">
                  <a16:creationId xmlns:a16="http://schemas.microsoft.com/office/drawing/2014/main" id="{FFF0FCB2-5BD0-306D-7C87-BBC2FE394463}"/>
                </a:ext>
              </a:extLst>
            </p:cNvPr>
            <p:cNvSpPr>
              <a:spLocks/>
            </p:cNvSpPr>
            <p:nvPr/>
          </p:nvSpPr>
          <p:spPr bwMode="auto">
            <a:xfrm>
              <a:off x="-1" y="2346442"/>
              <a:ext cx="100643" cy="626216"/>
            </a:xfrm>
            <a:custGeom>
              <a:avLst/>
              <a:gdLst>
                <a:gd name="T0" fmla="*/ 50322 w 21600"/>
                <a:gd name="T1" fmla="*/ 313108 h 21600"/>
                <a:gd name="T2" fmla="*/ 50322 w 21600"/>
                <a:gd name="T3" fmla="*/ 313108 h 21600"/>
                <a:gd name="T4" fmla="*/ 50322 w 21600"/>
                <a:gd name="T5" fmla="*/ 313108 h 21600"/>
                <a:gd name="T6" fmla="*/ 50322 w 21600"/>
                <a:gd name="T7" fmla="*/ 313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31" name="Freeform 12">
              <a:extLst>
                <a:ext uri="{FF2B5EF4-FFF2-40B4-BE49-F238E27FC236}">
                  <a16:creationId xmlns:a16="http://schemas.microsoft.com/office/drawing/2014/main" id="{47780AF3-8A68-625C-D220-E7C2645F782E}"/>
                </a:ext>
              </a:extLst>
            </p:cNvPr>
            <p:cNvSpPr>
              <a:spLocks/>
            </p:cNvSpPr>
            <p:nvPr/>
          </p:nvSpPr>
          <p:spPr bwMode="auto">
            <a:xfrm>
              <a:off x="128598" y="2927928"/>
              <a:ext cx="646720" cy="2322214"/>
            </a:xfrm>
            <a:custGeom>
              <a:avLst/>
              <a:gdLst>
                <a:gd name="T0" fmla="*/ 323360 w 21600"/>
                <a:gd name="T1" fmla="*/ 1161107 h 21600"/>
                <a:gd name="T2" fmla="*/ 323360 w 21600"/>
                <a:gd name="T3" fmla="*/ 1161107 h 21600"/>
                <a:gd name="T4" fmla="*/ 323360 w 21600"/>
                <a:gd name="T5" fmla="*/ 1161107 h 21600"/>
                <a:gd name="T6" fmla="*/ 323360 w 21600"/>
                <a:gd name="T7" fmla="*/ 116110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32" name="Freeform 13">
              <a:extLst>
                <a:ext uri="{FF2B5EF4-FFF2-40B4-BE49-F238E27FC236}">
                  <a16:creationId xmlns:a16="http://schemas.microsoft.com/office/drawing/2014/main" id="{B1CCD7AB-68ED-C1DF-1768-2B00AE47E4C9}"/>
                </a:ext>
              </a:extLst>
            </p:cNvPr>
            <p:cNvSpPr>
              <a:spLocks/>
            </p:cNvSpPr>
            <p:nvPr/>
          </p:nvSpPr>
          <p:spPr bwMode="auto">
            <a:xfrm>
              <a:off x="807000" y="5218457"/>
              <a:ext cx="609444"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33" name="Freeform 14">
              <a:extLst>
                <a:ext uri="{FF2B5EF4-FFF2-40B4-BE49-F238E27FC236}">
                  <a16:creationId xmlns:a16="http://schemas.microsoft.com/office/drawing/2014/main" id="{A0020137-4573-162E-F7ED-B1829CEF7DEE}"/>
                </a:ext>
              </a:extLst>
            </p:cNvPr>
            <p:cNvSpPr>
              <a:spLocks/>
            </p:cNvSpPr>
            <p:nvPr/>
          </p:nvSpPr>
          <p:spPr bwMode="auto">
            <a:xfrm>
              <a:off x="959826" y="6275196"/>
              <a:ext cx="171466" cy="363429"/>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34" name="Freeform 15">
              <a:extLst>
                <a:ext uri="{FF2B5EF4-FFF2-40B4-BE49-F238E27FC236}">
                  <a16:creationId xmlns:a16="http://schemas.microsoft.com/office/drawing/2014/main" id="{6DE75481-1CB4-D040-707B-20B004A198E6}"/>
                </a:ext>
              </a:extLst>
            </p:cNvPr>
            <p:cNvSpPr>
              <a:spLocks/>
            </p:cNvSpPr>
            <p:nvPr/>
          </p:nvSpPr>
          <p:spPr bwMode="auto">
            <a:xfrm>
              <a:off x="100641" y="2972657"/>
              <a:ext cx="821912" cy="3328632"/>
            </a:xfrm>
            <a:custGeom>
              <a:avLst/>
              <a:gdLst>
                <a:gd name="T0" fmla="*/ 410956 w 21600"/>
                <a:gd name="T1" fmla="*/ 1664316 h 21600"/>
                <a:gd name="T2" fmla="*/ 410956 w 21600"/>
                <a:gd name="T3" fmla="*/ 1664316 h 21600"/>
                <a:gd name="T4" fmla="*/ 410956 w 21600"/>
                <a:gd name="T5" fmla="*/ 1664316 h 21600"/>
                <a:gd name="T6" fmla="*/ 410956 w 21600"/>
                <a:gd name="T7" fmla="*/ 16643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35" name="Freeform 16">
              <a:extLst>
                <a:ext uri="{FF2B5EF4-FFF2-40B4-BE49-F238E27FC236}">
                  <a16:creationId xmlns:a16="http://schemas.microsoft.com/office/drawing/2014/main" id="{F12F37F5-C7F2-1E0F-BF35-DA02A543817E}"/>
                </a:ext>
              </a:extLst>
            </p:cNvPr>
            <p:cNvSpPr>
              <a:spLocks/>
            </p:cNvSpPr>
            <p:nvPr/>
          </p:nvSpPr>
          <p:spPr bwMode="auto">
            <a:xfrm>
              <a:off x="26126" y="0"/>
              <a:ext cx="102473" cy="2927929"/>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36" name="Freeform 17">
              <a:extLst>
                <a:ext uri="{FF2B5EF4-FFF2-40B4-BE49-F238E27FC236}">
                  <a16:creationId xmlns:a16="http://schemas.microsoft.com/office/drawing/2014/main" id="{58F6A629-A50D-4EA2-304C-FB5AE8EB1A4A}"/>
                </a:ext>
              </a:extLst>
            </p:cNvPr>
            <p:cNvSpPr>
              <a:spLocks/>
            </p:cNvSpPr>
            <p:nvPr/>
          </p:nvSpPr>
          <p:spPr bwMode="auto">
            <a:xfrm>
              <a:off x="78277" y="2715462"/>
              <a:ext cx="78278" cy="493891"/>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37" name="Freeform 18">
              <a:extLst>
                <a:ext uri="{FF2B5EF4-FFF2-40B4-BE49-F238E27FC236}">
                  <a16:creationId xmlns:a16="http://schemas.microsoft.com/office/drawing/2014/main" id="{94F94C4E-98A2-9097-AD01-3B1A2C798CE7}"/>
                </a:ext>
              </a:extLst>
            </p:cNvPr>
            <p:cNvSpPr>
              <a:spLocks/>
            </p:cNvSpPr>
            <p:nvPr/>
          </p:nvSpPr>
          <p:spPr bwMode="auto">
            <a:xfrm>
              <a:off x="769725" y="5250141"/>
              <a:ext cx="190102" cy="1025056"/>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38" name="Freeform 19">
              <a:extLst>
                <a:ext uri="{FF2B5EF4-FFF2-40B4-BE49-F238E27FC236}">
                  <a16:creationId xmlns:a16="http://schemas.microsoft.com/office/drawing/2014/main" id="{FF3ACF01-6C7F-6565-0FF1-7CB84A63C0FE}"/>
                </a:ext>
              </a:extLst>
            </p:cNvPr>
            <p:cNvSpPr>
              <a:spLocks/>
            </p:cNvSpPr>
            <p:nvPr/>
          </p:nvSpPr>
          <p:spPr bwMode="auto">
            <a:xfrm>
              <a:off x="775316" y="1170425"/>
              <a:ext cx="2076208" cy="4048033"/>
            </a:xfrm>
            <a:custGeom>
              <a:avLst/>
              <a:gdLst>
                <a:gd name="T0" fmla="*/ 1038104 w 21600"/>
                <a:gd name="T1" fmla="*/ 2024017 h 21600"/>
                <a:gd name="T2" fmla="*/ 1038104 w 21600"/>
                <a:gd name="T3" fmla="*/ 2024017 h 21600"/>
                <a:gd name="T4" fmla="*/ 1038104 w 21600"/>
                <a:gd name="T5" fmla="*/ 2024017 h 21600"/>
                <a:gd name="T6" fmla="*/ 1038104 w 21600"/>
                <a:gd name="T7" fmla="*/ 20240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39" name="Freeform 20">
              <a:extLst>
                <a:ext uri="{FF2B5EF4-FFF2-40B4-BE49-F238E27FC236}">
                  <a16:creationId xmlns:a16="http://schemas.microsoft.com/office/drawing/2014/main" id="{602218A3-7502-01F5-57FA-CC4517EFBA08}"/>
                </a:ext>
              </a:extLst>
            </p:cNvPr>
            <p:cNvSpPr>
              <a:spLocks/>
            </p:cNvSpPr>
            <p:nvPr/>
          </p:nvSpPr>
          <p:spPr bwMode="auto">
            <a:xfrm>
              <a:off x="922552" y="6301288"/>
              <a:ext cx="162147" cy="337337"/>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40" name="Freeform 21">
              <a:extLst>
                <a:ext uri="{FF2B5EF4-FFF2-40B4-BE49-F238E27FC236}">
                  <a16:creationId xmlns:a16="http://schemas.microsoft.com/office/drawing/2014/main" id="{45CB8C2E-079C-C8FB-9E8E-90C68F19258F}"/>
                </a:ext>
              </a:extLst>
            </p:cNvPr>
            <p:cNvSpPr>
              <a:spLocks/>
            </p:cNvSpPr>
            <p:nvPr/>
          </p:nvSpPr>
          <p:spPr bwMode="auto">
            <a:xfrm>
              <a:off x="769725" y="5130862"/>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41" name="Freeform 22">
              <a:extLst>
                <a:ext uri="{FF2B5EF4-FFF2-40B4-BE49-F238E27FC236}">
                  <a16:creationId xmlns:a16="http://schemas.microsoft.com/office/drawing/2014/main" id="{56A4C17B-CECF-FE09-0690-774D489DF2DB}"/>
                </a:ext>
              </a:extLst>
            </p:cNvPr>
            <p:cNvSpPr>
              <a:spLocks/>
            </p:cNvSpPr>
            <p:nvPr/>
          </p:nvSpPr>
          <p:spPr bwMode="auto">
            <a:xfrm>
              <a:off x="849865" y="6016136"/>
              <a:ext cx="238560" cy="622488"/>
            </a:xfrm>
            <a:custGeom>
              <a:avLst/>
              <a:gdLst>
                <a:gd name="T0" fmla="*/ 119280 w 21600"/>
                <a:gd name="T1" fmla="*/ 311244 h 21600"/>
                <a:gd name="T2" fmla="*/ 119280 w 21600"/>
                <a:gd name="T3" fmla="*/ 311244 h 21600"/>
                <a:gd name="T4" fmla="*/ 119280 w 21600"/>
                <a:gd name="T5" fmla="*/ 311244 h 21600"/>
                <a:gd name="T6" fmla="*/ 119280 w 21600"/>
                <a:gd name="T7" fmla="*/ 3112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17413" name="Group 48">
            <a:extLst>
              <a:ext uri="{FF2B5EF4-FFF2-40B4-BE49-F238E27FC236}">
                <a16:creationId xmlns:a16="http://schemas.microsoft.com/office/drawing/2014/main" id="{BA081831-7088-6350-9EB3-84255C82956B}"/>
              </a:ext>
            </a:extLst>
          </p:cNvPr>
          <p:cNvGrpSpPr>
            <a:grpSpLocks/>
          </p:cNvGrpSpPr>
          <p:nvPr/>
        </p:nvGrpSpPr>
        <p:grpSpPr bwMode="auto">
          <a:xfrm>
            <a:off x="26988" y="0"/>
            <a:ext cx="2357437" cy="6853238"/>
            <a:chOff x="0" y="0"/>
            <a:chExt cx="2356674" cy="6853284"/>
          </a:xfrm>
        </p:grpSpPr>
        <p:sp>
          <p:nvSpPr>
            <p:cNvPr id="17418" name="Freeform 27">
              <a:extLst>
                <a:ext uri="{FF2B5EF4-FFF2-40B4-BE49-F238E27FC236}">
                  <a16:creationId xmlns:a16="http://schemas.microsoft.com/office/drawing/2014/main" id="{7308ABCD-1836-CFF7-783D-AB7724F4E220}"/>
                </a:ext>
              </a:extLst>
            </p:cNvPr>
            <p:cNvSpPr>
              <a:spLocks/>
            </p:cNvSpPr>
            <p:nvPr/>
          </p:nvSpPr>
          <p:spPr bwMode="auto">
            <a:xfrm>
              <a:off x="-1" y="0"/>
              <a:ext cx="494328"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19" name="Freeform 28">
              <a:extLst>
                <a:ext uri="{FF2B5EF4-FFF2-40B4-BE49-F238E27FC236}">
                  <a16:creationId xmlns:a16="http://schemas.microsoft.com/office/drawing/2014/main" id="{503ADDCE-3EAD-09CC-2A74-EA192072C200}"/>
                </a:ext>
              </a:extLst>
            </p:cNvPr>
            <p:cNvSpPr>
              <a:spLocks/>
            </p:cNvSpPr>
            <p:nvPr/>
          </p:nvSpPr>
          <p:spPr bwMode="auto">
            <a:xfrm>
              <a:off x="523067" y="4316506"/>
              <a:ext cx="423437" cy="1580697"/>
            </a:xfrm>
            <a:custGeom>
              <a:avLst/>
              <a:gdLst>
                <a:gd name="T0" fmla="*/ 211719 w 21600"/>
                <a:gd name="T1" fmla="*/ 790349 h 21600"/>
                <a:gd name="T2" fmla="*/ 211719 w 21600"/>
                <a:gd name="T3" fmla="*/ 790349 h 21600"/>
                <a:gd name="T4" fmla="*/ 211719 w 21600"/>
                <a:gd name="T5" fmla="*/ 790349 h 21600"/>
                <a:gd name="T6" fmla="*/ 211719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20" name="Freeform 29">
              <a:extLst>
                <a:ext uri="{FF2B5EF4-FFF2-40B4-BE49-F238E27FC236}">
                  <a16:creationId xmlns:a16="http://schemas.microsoft.com/office/drawing/2014/main" id="{14027564-06D2-3D52-6E85-2185779139FE}"/>
                </a:ext>
              </a:extLst>
            </p:cNvPr>
            <p:cNvSpPr>
              <a:spLocks/>
            </p:cNvSpPr>
            <p:nvPr/>
          </p:nvSpPr>
          <p:spPr bwMode="auto">
            <a:xfrm>
              <a:off x="979074" y="5862714"/>
              <a:ext cx="431101" cy="990571"/>
            </a:xfrm>
            <a:custGeom>
              <a:avLst/>
              <a:gdLst>
                <a:gd name="T0" fmla="*/ 215551 w 21600"/>
                <a:gd name="T1" fmla="*/ 495286 h 21600"/>
                <a:gd name="T2" fmla="*/ 215551 w 21600"/>
                <a:gd name="T3" fmla="*/ 495286 h 21600"/>
                <a:gd name="T4" fmla="*/ 215551 w 21600"/>
                <a:gd name="T5" fmla="*/ 495286 h 21600"/>
                <a:gd name="T6" fmla="*/ 215551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21" name="Freeform 30">
              <a:extLst>
                <a:ext uri="{FF2B5EF4-FFF2-40B4-BE49-F238E27FC236}">
                  <a16:creationId xmlns:a16="http://schemas.microsoft.com/office/drawing/2014/main" id="{F3354259-93C4-BCCF-D392-CF762983088C}"/>
                </a:ext>
              </a:extLst>
            </p:cNvPr>
            <p:cNvSpPr>
              <a:spLocks/>
            </p:cNvSpPr>
            <p:nvPr/>
          </p:nvSpPr>
          <p:spPr bwMode="auto">
            <a:xfrm>
              <a:off x="494326" y="4364406"/>
              <a:ext cx="551808" cy="2235968"/>
            </a:xfrm>
            <a:custGeom>
              <a:avLst/>
              <a:gdLst>
                <a:gd name="T0" fmla="*/ 275904 w 21600"/>
                <a:gd name="T1" fmla="*/ 1117984 h 21600"/>
                <a:gd name="T2" fmla="*/ 275904 w 21600"/>
                <a:gd name="T3" fmla="*/ 1117984 h 21600"/>
                <a:gd name="T4" fmla="*/ 275904 w 21600"/>
                <a:gd name="T5" fmla="*/ 1117984 h 21600"/>
                <a:gd name="T6" fmla="*/ 275904 w 21600"/>
                <a:gd name="T7" fmla="*/ 11179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22" name="Freeform 31">
              <a:extLst>
                <a:ext uri="{FF2B5EF4-FFF2-40B4-BE49-F238E27FC236}">
                  <a16:creationId xmlns:a16="http://schemas.microsoft.com/office/drawing/2014/main" id="{0E4B379F-9D44-2906-4888-B163925EB5E2}"/>
                </a:ext>
              </a:extLst>
            </p:cNvPr>
            <p:cNvSpPr>
              <a:spLocks/>
            </p:cNvSpPr>
            <p:nvPr/>
          </p:nvSpPr>
          <p:spPr bwMode="auto">
            <a:xfrm>
              <a:off x="444311" y="1289235"/>
              <a:ext cx="170725" cy="3027272"/>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23" name="Freeform 32">
              <a:extLst>
                <a:ext uri="{FF2B5EF4-FFF2-40B4-BE49-F238E27FC236}">
                  <a16:creationId xmlns:a16="http://schemas.microsoft.com/office/drawing/2014/main" id="{1D5B49BC-14E8-E3DB-144F-0CB0D43C6F5F}"/>
                </a:ext>
              </a:extLst>
            </p:cNvPr>
            <p:cNvSpPr>
              <a:spLocks/>
            </p:cNvSpPr>
            <p:nvPr/>
          </p:nvSpPr>
          <p:spPr bwMode="auto">
            <a:xfrm>
              <a:off x="1084453" y="6571632"/>
              <a:ext cx="134121" cy="281652"/>
            </a:xfrm>
            <a:custGeom>
              <a:avLst/>
              <a:gdLst>
                <a:gd name="T0" fmla="*/ 67061 w 21600"/>
                <a:gd name="T1" fmla="*/ 140826 h 21600"/>
                <a:gd name="T2" fmla="*/ 67061 w 21600"/>
                <a:gd name="T3" fmla="*/ 140826 h 21600"/>
                <a:gd name="T4" fmla="*/ 67061 w 21600"/>
                <a:gd name="T5" fmla="*/ 140826 h 21600"/>
                <a:gd name="T6" fmla="*/ 67061 w 21600"/>
                <a:gd name="T7" fmla="*/ 14082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24" name="Freeform 33">
              <a:extLst>
                <a:ext uri="{FF2B5EF4-FFF2-40B4-BE49-F238E27FC236}">
                  <a16:creationId xmlns:a16="http://schemas.microsoft.com/office/drawing/2014/main" id="{49BF404A-B269-4ACD-CE63-E2CC500CD658}"/>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25" name="Freeform 34">
              <a:extLst>
                <a:ext uri="{FF2B5EF4-FFF2-40B4-BE49-F238E27FC236}">
                  <a16:creationId xmlns:a16="http://schemas.microsoft.com/office/drawing/2014/main" id="{2B058B7A-6BAF-7AA3-3152-D21EE60FCB89}"/>
                </a:ext>
              </a:extLst>
            </p:cNvPr>
            <p:cNvSpPr>
              <a:spLocks/>
            </p:cNvSpPr>
            <p:nvPr/>
          </p:nvSpPr>
          <p:spPr bwMode="auto">
            <a:xfrm>
              <a:off x="946501" y="3145834"/>
              <a:ext cx="1410174" cy="2716881"/>
            </a:xfrm>
            <a:custGeom>
              <a:avLst/>
              <a:gdLst>
                <a:gd name="T0" fmla="*/ 705087 w 21600"/>
                <a:gd name="T1" fmla="*/ 1358441 h 21600"/>
                <a:gd name="T2" fmla="*/ 705087 w 21600"/>
                <a:gd name="T3" fmla="*/ 1358441 h 21600"/>
                <a:gd name="T4" fmla="*/ 705087 w 21600"/>
                <a:gd name="T5" fmla="*/ 1358441 h 21600"/>
                <a:gd name="T6" fmla="*/ 705087 w 21600"/>
                <a:gd name="T7" fmla="*/ 135844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26" name="Freeform 35">
              <a:extLst>
                <a:ext uri="{FF2B5EF4-FFF2-40B4-BE49-F238E27FC236}">
                  <a16:creationId xmlns:a16="http://schemas.microsoft.com/office/drawing/2014/main" id="{11EFED1F-C08D-0B9C-539E-57DD7D06E6E6}"/>
                </a:ext>
              </a:extLst>
            </p:cNvPr>
            <p:cNvSpPr>
              <a:spLocks/>
            </p:cNvSpPr>
            <p:nvPr/>
          </p:nvSpPr>
          <p:spPr bwMode="auto">
            <a:xfrm>
              <a:off x="1046133" y="6600371"/>
              <a:ext cx="120710"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27" name="Freeform 36">
              <a:extLst>
                <a:ext uri="{FF2B5EF4-FFF2-40B4-BE49-F238E27FC236}">
                  <a16:creationId xmlns:a16="http://schemas.microsoft.com/office/drawing/2014/main" id="{3B2464BB-D4A6-087B-C485-8116E4556543}"/>
                </a:ext>
              </a:extLst>
            </p:cNvPr>
            <p:cNvSpPr>
              <a:spLocks/>
            </p:cNvSpPr>
            <p:nvPr/>
          </p:nvSpPr>
          <p:spPr bwMode="auto">
            <a:xfrm>
              <a:off x="946501" y="5897202"/>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28" name="Freeform 37">
              <a:extLst>
                <a:ext uri="{FF2B5EF4-FFF2-40B4-BE49-F238E27FC236}">
                  <a16:creationId xmlns:a16="http://schemas.microsoft.com/office/drawing/2014/main" id="{F8710C0D-8602-E774-1225-E45B566E8DA2}"/>
                </a:ext>
              </a:extLst>
            </p:cNvPr>
            <p:cNvSpPr>
              <a:spLocks/>
            </p:cNvSpPr>
            <p:nvPr/>
          </p:nvSpPr>
          <p:spPr bwMode="auto">
            <a:xfrm>
              <a:off x="946502" y="5772661"/>
              <a:ext cx="38320" cy="228005"/>
            </a:xfrm>
            <a:custGeom>
              <a:avLst/>
              <a:gdLst>
                <a:gd name="T0" fmla="*/ 19160 w 21600"/>
                <a:gd name="T1" fmla="*/ 114003 h 21600"/>
                <a:gd name="T2" fmla="*/ 19160 w 21600"/>
                <a:gd name="T3" fmla="*/ 114003 h 21600"/>
                <a:gd name="T4" fmla="*/ 19160 w 21600"/>
                <a:gd name="T5" fmla="*/ 114003 h 21600"/>
                <a:gd name="T6" fmla="*/ 19160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17429" name="Freeform 38">
              <a:extLst>
                <a:ext uri="{FF2B5EF4-FFF2-40B4-BE49-F238E27FC236}">
                  <a16:creationId xmlns:a16="http://schemas.microsoft.com/office/drawing/2014/main" id="{A450B968-DD6A-757F-096C-9B4AFE723177}"/>
                </a:ext>
              </a:extLst>
            </p:cNvPr>
            <p:cNvSpPr>
              <a:spLocks/>
            </p:cNvSpPr>
            <p:nvPr/>
          </p:nvSpPr>
          <p:spPr bwMode="auto">
            <a:xfrm>
              <a:off x="979074" y="6322553"/>
              <a:ext cx="210761" cy="530732"/>
            </a:xfrm>
            <a:custGeom>
              <a:avLst/>
              <a:gdLst>
                <a:gd name="T0" fmla="*/ 105381 w 21600"/>
                <a:gd name="T1" fmla="*/ 265366 h 21600"/>
                <a:gd name="T2" fmla="*/ 105381 w 21600"/>
                <a:gd name="T3" fmla="*/ 265366 h 21600"/>
                <a:gd name="T4" fmla="*/ 105381 w 21600"/>
                <a:gd name="T5" fmla="*/ 265366 h 21600"/>
                <a:gd name="T6" fmla="*/ 105381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17414" name="Rectangle 62">
            <a:extLst>
              <a:ext uri="{FF2B5EF4-FFF2-40B4-BE49-F238E27FC236}">
                <a16:creationId xmlns:a16="http://schemas.microsoft.com/office/drawing/2014/main" id="{F8898C8C-6B9C-1773-14BA-8909C5275C2A}"/>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17415" name="Freeform 11">
            <a:extLst>
              <a:ext uri="{FF2B5EF4-FFF2-40B4-BE49-F238E27FC236}">
                <a16:creationId xmlns:a16="http://schemas.microsoft.com/office/drawing/2014/main" id="{CD58D283-C683-B406-B934-66A402CF68DB}"/>
              </a:ext>
            </a:extLst>
          </p:cNvPr>
          <p:cNvSpPr>
            <a:spLocks/>
          </p:cNvSpPr>
          <p:nvPr/>
        </p:nvSpPr>
        <p:spPr bwMode="auto">
          <a:xfrm flipV="1">
            <a:off x="-4763" y="714375"/>
            <a:ext cx="1595438" cy="508000"/>
          </a:xfrm>
          <a:custGeom>
            <a:avLst/>
            <a:gdLst>
              <a:gd name="T0" fmla="*/ 797807 w 21568"/>
              <a:gd name="T1" fmla="*/ 253649 h 21600"/>
              <a:gd name="T2" fmla="*/ 797807 w 21568"/>
              <a:gd name="T3" fmla="*/ 253649 h 21600"/>
              <a:gd name="T4" fmla="*/ 797807 w 21568"/>
              <a:gd name="T5" fmla="*/ 253649 h 21600"/>
              <a:gd name="T6" fmla="*/ 797807 w 21568"/>
              <a:gd name="T7" fmla="*/ 2536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2" name="TextBox 1">
            <a:extLst>
              <a:ext uri="{FF2B5EF4-FFF2-40B4-BE49-F238E27FC236}">
                <a16:creationId xmlns:a16="http://schemas.microsoft.com/office/drawing/2014/main" id="{C4D12059-5499-C980-E8C3-FB772FA49CB4}"/>
              </a:ext>
            </a:extLst>
          </p:cNvPr>
          <p:cNvSpPr txBox="1"/>
          <p:nvPr/>
        </p:nvSpPr>
        <p:spPr>
          <a:xfrm>
            <a:off x="642223" y="1682210"/>
            <a:ext cx="11300448" cy="4770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Objective: As the programmer, My primary objective was to develop a tool for </a:t>
            </a:r>
            <a:r>
              <a:rPr kumimoji="0" lang="en-GB" sz="1600" b="1" i="0" u="none" strike="noStrike" cap="none" spc="0" normalizeH="0" baseline="0" dirty="0" err="1">
                <a:ln>
                  <a:noFill/>
                </a:ln>
                <a:solidFill>
                  <a:schemeClr val="accent2">
                    <a:lumMod val="60000"/>
                    <a:lumOff val="40000"/>
                  </a:schemeClr>
                </a:solidFill>
                <a:effectLst/>
                <a:uFillTx/>
                <a:latin typeface="Söhne"/>
                <a:ea typeface="Söhne"/>
                <a:cs typeface="Söhne"/>
                <a:sym typeface="Söhne"/>
              </a:rPr>
              <a:t>analyzing</a:t>
            </a: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Bollywood movie scripts, focusing on gender representation and language patterns. Utilizing PyPDF2 library, the script extracts text from PDF files, a critical step in accessing dialogue content within the scripts.</a:t>
            </a:r>
          </a:p>
          <a:p>
            <a:pPr marL="0" marR="0" indent="0" algn="l" defTabSz="457200" rtl="0" fontAlgn="auto" latinLnBrk="0" hangingPunct="0">
              <a:lnSpc>
                <a:spcPct val="100000"/>
              </a:lnSpc>
              <a:spcBef>
                <a:spcPts val="0"/>
              </a:spcBef>
              <a:spcAft>
                <a:spcPts val="0"/>
              </a:spcAft>
              <a:buClrTx/>
              <a:buSzTx/>
              <a:buFontTx/>
              <a:buNone/>
              <a:tabLst/>
            </a:pPr>
            <a:endPar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endParaRP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**Text Conversion: The extracted text is converted into HTML format using a custom function, simplifying subsequent parsing and analysis tasks. Through regular expressions, gender-specific pronouns and names within dialogues are swapped to ensure a gender-neutral approach, ensuring inclusivity and fairness in analysis.</a:t>
            </a:r>
          </a:p>
          <a:p>
            <a:pPr marL="0" marR="0" indent="0" algn="l" defTabSz="457200" rtl="0" fontAlgn="auto" latinLnBrk="0" hangingPunct="0">
              <a:lnSpc>
                <a:spcPct val="100000"/>
              </a:lnSpc>
              <a:spcBef>
                <a:spcPts val="0"/>
              </a:spcBef>
              <a:spcAft>
                <a:spcPts val="0"/>
              </a:spcAft>
              <a:buClrTx/>
              <a:buSzTx/>
              <a:buFontTx/>
              <a:buNone/>
              <a:tabLst/>
            </a:pPr>
            <a:endPar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endParaRP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Dialogue Extraction: Using </a:t>
            </a:r>
            <a:r>
              <a:rPr kumimoji="0" lang="en-GB" sz="1600" b="1" i="0" u="none" strike="noStrike" cap="none" spc="0" normalizeH="0" baseline="0" dirty="0" err="1">
                <a:ln>
                  <a:noFill/>
                </a:ln>
                <a:solidFill>
                  <a:schemeClr val="accent2">
                    <a:lumMod val="60000"/>
                    <a:lumOff val="40000"/>
                  </a:schemeClr>
                </a:solidFill>
                <a:effectLst/>
                <a:uFillTx/>
                <a:latin typeface="Söhne"/>
                <a:ea typeface="Söhne"/>
                <a:cs typeface="Söhne"/>
                <a:sym typeface="Söhne"/>
              </a:rPr>
              <a:t>BeautifulSoup</a:t>
            </a: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the script parses the HTML to extract dialogues associated with a chosen cast member, facilitating focused analysis on specific characters. While the current implementation lacks detailed analysis, represented by a placeholder function (`</a:t>
            </a:r>
            <a:r>
              <a:rPr kumimoji="0" lang="en-GB" sz="1600" b="1" i="0" u="none" strike="noStrike" cap="none" spc="0" normalizeH="0" baseline="0" dirty="0" err="1">
                <a:ln>
                  <a:noFill/>
                </a:ln>
                <a:solidFill>
                  <a:schemeClr val="accent2">
                    <a:lumMod val="60000"/>
                    <a:lumOff val="40000"/>
                  </a:schemeClr>
                </a:solidFill>
                <a:effectLst/>
                <a:uFillTx/>
                <a:latin typeface="Söhne"/>
                <a:ea typeface="Söhne"/>
                <a:cs typeface="Söhne"/>
                <a:sym typeface="Söhne"/>
              </a:rPr>
              <a:t>perform_analysis</a:t>
            </a: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(dialogues)`), it serves as a foundation for future improvements and customizations.</a:t>
            </a:r>
          </a:p>
          <a:p>
            <a:pPr marL="0" marR="0" indent="0" algn="l" defTabSz="457200" rtl="0" fontAlgn="auto" latinLnBrk="0" hangingPunct="0">
              <a:lnSpc>
                <a:spcPct val="100000"/>
              </a:lnSpc>
              <a:spcBef>
                <a:spcPts val="0"/>
              </a:spcBef>
              <a:spcAft>
                <a:spcPts val="0"/>
              </a:spcAft>
              <a:buClrTx/>
              <a:buSzTx/>
              <a:buFontTx/>
              <a:buNone/>
              <a:tabLst/>
            </a:pPr>
            <a:endPar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endParaRPr>
          </a:p>
          <a:p>
            <a:pPr marL="0" marR="0" indent="0" algn="l" defTabSz="4572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Future Improvements: Implementing sentiment analysis or named entity recognition for deeper insights into emotional context and character dynamics. Strengthening error handling mechanisms to gracefully handle exceptions, ensuring robustness and reliability. Optimizing the script to efficiently handle a large volume of PDF files, potentially leveraging parallel processing techniques for improved performance. Integrating data visualization capabilities using libraries like Matplotlib or </a:t>
            </a:r>
            <a:r>
              <a:rPr kumimoji="0" lang="en-GB" sz="1600" b="1" i="0" u="none" strike="noStrike" cap="none" spc="0" normalizeH="0" baseline="0" dirty="0" err="1">
                <a:ln>
                  <a:noFill/>
                </a:ln>
                <a:solidFill>
                  <a:schemeClr val="accent2">
                    <a:lumMod val="60000"/>
                    <a:lumOff val="40000"/>
                  </a:schemeClr>
                </a:solidFill>
                <a:effectLst/>
                <a:uFillTx/>
                <a:latin typeface="Söhne"/>
                <a:ea typeface="Söhne"/>
                <a:cs typeface="Söhne"/>
                <a:sym typeface="Söhne"/>
              </a:rPr>
              <a:t>Plotly</a:t>
            </a:r>
            <a:r>
              <a:rPr kumimoji="0" lang="en-GB" sz="1600" b="1" i="0" u="none" strike="noStrike" cap="none" spc="0" normalizeH="0" baseline="0" dirty="0">
                <a:ln>
                  <a:noFill/>
                </a:ln>
                <a:solidFill>
                  <a:schemeClr val="accent2">
                    <a:lumMod val="60000"/>
                    <a:lumOff val="40000"/>
                  </a:schemeClr>
                </a:solidFill>
                <a:effectLst/>
                <a:uFillTx/>
                <a:latin typeface="Söhne"/>
                <a:ea typeface="Söhne"/>
                <a:cs typeface="Söhne"/>
                <a:sym typeface="Söhne"/>
              </a:rPr>
              <a:t> to visually present analysis results, enhancing accessibility and interpretability. Incorporating user interaction features for dynamic selection of cast members and analysis preferences, enhancing usability and flexibility. Integrating advanced language models such as BERT or GPT to understand context and semantics within dialogues, elevating the analysis to a more nuanced level.</a:t>
            </a:r>
          </a:p>
        </p:txBody>
      </p:sp>
      <p:sp>
        <p:nvSpPr>
          <p:cNvPr id="3" name="TextBox 2">
            <a:extLst>
              <a:ext uri="{FF2B5EF4-FFF2-40B4-BE49-F238E27FC236}">
                <a16:creationId xmlns:a16="http://schemas.microsoft.com/office/drawing/2014/main" id="{985A6F1B-DC92-0768-570D-C8396E0D9921}"/>
              </a:ext>
            </a:extLst>
          </p:cNvPr>
          <p:cNvSpPr txBox="1"/>
          <p:nvPr/>
        </p:nvSpPr>
        <p:spPr>
          <a:xfrm>
            <a:off x="1590675" y="565689"/>
            <a:ext cx="14994099"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N" sz="4000" b="0" i="0" u="none" strike="noStrike" cap="none" spc="0" normalizeH="0" baseline="0" dirty="0">
                <a:ln>
                  <a:noFill/>
                </a:ln>
                <a:solidFill>
                  <a:schemeClr val="tx1"/>
                </a:solidFill>
                <a:effectLst/>
                <a:uFillTx/>
                <a:latin typeface="Söhne"/>
                <a:ea typeface="Söhne"/>
                <a:cs typeface="Söhne"/>
                <a:sym typeface="Söhne"/>
              </a:rPr>
              <a:t>SOLUTION TO GENDER BIAS </a:t>
            </a:r>
            <a:r>
              <a:rPr kumimoji="0" lang="en-IN" sz="4000" b="0" i="0" u="none" strike="noStrike" cap="none" spc="0" normalizeH="0" baseline="0" dirty="0">
                <a:ln>
                  <a:noFill/>
                </a:ln>
                <a:solidFill>
                  <a:schemeClr val="accent2">
                    <a:lumMod val="60000"/>
                    <a:lumOff val="40000"/>
                  </a:schemeClr>
                </a:solidFill>
                <a:effectLst/>
                <a:uFillTx/>
                <a:latin typeface="Söhne"/>
                <a:ea typeface="Söhne"/>
                <a:cs typeface="Söhne"/>
                <a:sym typeface="Söhne"/>
                <a:hlinkClick r:id="rId2">
                  <a:extLst>
                    <a:ext uri="{A12FA001-AC4F-418D-AE19-62706E023703}">
                      <ahyp:hlinkClr xmlns:ahyp="http://schemas.microsoft.com/office/drawing/2018/hyperlinkcolor" val="tx"/>
                    </a:ext>
                  </a:extLst>
                </a:hlinkClick>
              </a:rPr>
              <a:t>Link_to_ipynotebook</a:t>
            </a:r>
            <a:endParaRPr kumimoji="0" lang="en-GB" sz="4000" b="0" i="0" u="none" strike="noStrike" cap="none" spc="0" normalizeH="0" baseline="0" dirty="0">
              <a:ln>
                <a:noFill/>
              </a:ln>
              <a:solidFill>
                <a:schemeClr val="accent2">
                  <a:lumMod val="60000"/>
                  <a:lumOff val="40000"/>
                </a:schemeClr>
              </a:solidFill>
              <a:effectLst/>
              <a:uFillTx/>
              <a:latin typeface="Söhne"/>
              <a:ea typeface="Söhne"/>
              <a:cs typeface="Söhne"/>
              <a:sym typeface="Söhne"/>
            </a:endParaRP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DE32DE"/>
            </a:gs>
            <a:gs pos="71001">
              <a:srgbClr val="349FE7"/>
            </a:gs>
            <a:gs pos="100000">
              <a:srgbClr val="349FE7"/>
            </a:gs>
          </a:gsLst>
          <a:lin ang="2700000"/>
        </a:gradFill>
        <a:effectLst/>
      </p:bgPr>
    </p:bg>
    <p:spTree>
      <p:nvGrpSpPr>
        <p:cNvPr id="1" name=""/>
        <p:cNvGrpSpPr/>
        <p:nvPr/>
      </p:nvGrpSpPr>
      <p:grpSpPr>
        <a:xfrm>
          <a:off x="0" y="0"/>
          <a:ext cx="0" cy="0"/>
          <a:chOff x="0" y="0"/>
          <a:chExt cx="0" cy="0"/>
        </a:xfrm>
      </p:grpSpPr>
      <p:sp>
        <p:nvSpPr>
          <p:cNvPr id="27650" name="Rectangle 9">
            <a:extLst>
              <a:ext uri="{FF2B5EF4-FFF2-40B4-BE49-F238E27FC236}">
                <a16:creationId xmlns:a16="http://schemas.microsoft.com/office/drawing/2014/main" id="{18840D72-7C49-3502-0886-0A649696B24F}"/>
              </a:ext>
            </a:extLst>
          </p:cNvPr>
          <p:cNvSpPr>
            <a:spLocks noChangeArrowheads="1"/>
          </p:cNvSpPr>
          <p:nvPr/>
        </p:nvSpPr>
        <p:spPr bwMode="auto">
          <a:xfrm>
            <a:off x="0" y="0"/>
            <a:ext cx="12192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en-US" altLang="en-US" b="0">
              <a:solidFill>
                <a:srgbClr val="FFFFFF"/>
              </a:solidFill>
              <a:latin typeface="Century Gothic" panose="020B0502020202020204" pitchFamily="34" charset="0"/>
              <a:sym typeface="Century Gothic" panose="020B0502020202020204" pitchFamily="34" charset="0"/>
            </a:endParaRPr>
          </a:p>
        </p:txBody>
      </p:sp>
      <p:pic>
        <p:nvPicPr>
          <p:cNvPr id="27651" name="Picture 4" descr="Picture 4">
            <a:extLst>
              <a:ext uri="{FF2B5EF4-FFF2-40B4-BE49-F238E27FC236}">
                <a16:creationId xmlns:a16="http://schemas.microsoft.com/office/drawing/2014/main" id="{D376DE23-4265-4A55-DBAB-353FCC3E7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nvGrpSpPr>
          <p:cNvPr id="27654" name="Group 11">
            <a:extLst>
              <a:ext uri="{FF2B5EF4-FFF2-40B4-BE49-F238E27FC236}">
                <a16:creationId xmlns:a16="http://schemas.microsoft.com/office/drawing/2014/main" id="{18F41F99-BC9C-AF89-DC87-AB34A4A492E5}"/>
              </a:ext>
            </a:extLst>
          </p:cNvPr>
          <p:cNvGrpSpPr>
            <a:grpSpLocks/>
          </p:cNvGrpSpPr>
          <p:nvPr/>
        </p:nvGrpSpPr>
        <p:grpSpPr bwMode="auto">
          <a:xfrm>
            <a:off x="0" y="228600"/>
            <a:ext cx="2851150" cy="6638925"/>
            <a:chOff x="0" y="0"/>
            <a:chExt cx="2851523" cy="6638624"/>
          </a:xfrm>
        </p:grpSpPr>
        <p:sp>
          <p:nvSpPr>
            <p:cNvPr id="27671" name="Freeform 11">
              <a:extLst>
                <a:ext uri="{FF2B5EF4-FFF2-40B4-BE49-F238E27FC236}">
                  <a16:creationId xmlns:a16="http://schemas.microsoft.com/office/drawing/2014/main" id="{2E269D6C-EF3E-FCE7-313B-3B2F950AA01E}"/>
                </a:ext>
              </a:extLst>
            </p:cNvPr>
            <p:cNvSpPr>
              <a:spLocks/>
            </p:cNvSpPr>
            <p:nvPr/>
          </p:nvSpPr>
          <p:spPr bwMode="auto">
            <a:xfrm>
              <a:off x="-1" y="2346442"/>
              <a:ext cx="100643" cy="626216"/>
            </a:xfrm>
            <a:custGeom>
              <a:avLst/>
              <a:gdLst>
                <a:gd name="T0" fmla="*/ 50322 w 21600"/>
                <a:gd name="T1" fmla="*/ 313108 h 21600"/>
                <a:gd name="T2" fmla="*/ 50322 w 21600"/>
                <a:gd name="T3" fmla="*/ 313108 h 21600"/>
                <a:gd name="T4" fmla="*/ 50322 w 21600"/>
                <a:gd name="T5" fmla="*/ 313108 h 21600"/>
                <a:gd name="T6" fmla="*/ 50322 w 21600"/>
                <a:gd name="T7" fmla="*/ 3131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72" name="Freeform 12">
              <a:extLst>
                <a:ext uri="{FF2B5EF4-FFF2-40B4-BE49-F238E27FC236}">
                  <a16:creationId xmlns:a16="http://schemas.microsoft.com/office/drawing/2014/main" id="{A8D3DD7A-8B24-82F7-9932-1712FEB3DEF8}"/>
                </a:ext>
              </a:extLst>
            </p:cNvPr>
            <p:cNvSpPr>
              <a:spLocks/>
            </p:cNvSpPr>
            <p:nvPr/>
          </p:nvSpPr>
          <p:spPr bwMode="auto">
            <a:xfrm>
              <a:off x="128598" y="2927928"/>
              <a:ext cx="646720" cy="2322214"/>
            </a:xfrm>
            <a:custGeom>
              <a:avLst/>
              <a:gdLst>
                <a:gd name="T0" fmla="*/ 323360 w 21600"/>
                <a:gd name="T1" fmla="*/ 1161107 h 21600"/>
                <a:gd name="T2" fmla="*/ 323360 w 21600"/>
                <a:gd name="T3" fmla="*/ 1161107 h 21600"/>
                <a:gd name="T4" fmla="*/ 323360 w 21600"/>
                <a:gd name="T5" fmla="*/ 1161107 h 21600"/>
                <a:gd name="T6" fmla="*/ 323360 w 21600"/>
                <a:gd name="T7" fmla="*/ 116110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73" name="Freeform 13">
              <a:extLst>
                <a:ext uri="{FF2B5EF4-FFF2-40B4-BE49-F238E27FC236}">
                  <a16:creationId xmlns:a16="http://schemas.microsoft.com/office/drawing/2014/main" id="{ADDF4105-F0C0-5185-7D6D-D25F48512B39}"/>
                </a:ext>
              </a:extLst>
            </p:cNvPr>
            <p:cNvSpPr>
              <a:spLocks/>
            </p:cNvSpPr>
            <p:nvPr/>
          </p:nvSpPr>
          <p:spPr bwMode="auto">
            <a:xfrm>
              <a:off x="807000" y="5218457"/>
              <a:ext cx="609444" cy="1420167"/>
            </a:xfrm>
            <a:custGeom>
              <a:avLst/>
              <a:gdLst>
                <a:gd name="T0" fmla="*/ 304722 w 21600"/>
                <a:gd name="T1" fmla="*/ 710084 h 21600"/>
                <a:gd name="T2" fmla="*/ 304722 w 21600"/>
                <a:gd name="T3" fmla="*/ 710084 h 21600"/>
                <a:gd name="T4" fmla="*/ 304722 w 21600"/>
                <a:gd name="T5" fmla="*/ 710084 h 21600"/>
                <a:gd name="T6" fmla="*/ 304722 w 21600"/>
                <a:gd name="T7" fmla="*/ 7100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74" name="Freeform 14">
              <a:extLst>
                <a:ext uri="{FF2B5EF4-FFF2-40B4-BE49-F238E27FC236}">
                  <a16:creationId xmlns:a16="http://schemas.microsoft.com/office/drawing/2014/main" id="{805F8AFE-0FEF-DB37-CA9A-A57B54E6C90D}"/>
                </a:ext>
              </a:extLst>
            </p:cNvPr>
            <p:cNvSpPr>
              <a:spLocks/>
            </p:cNvSpPr>
            <p:nvPr/>
          </p:nvSpPr>
          <p:spPr bwMode="auto">
            <a:xfrm>
              <a:off x="959826" y="6275196"/>
              <a:ext cx="171466" cy="363429"/>
            </a:xfrm>
            <a:custGeom>
              <a:avLst/>
              <a:gdLst>
                <a:gd name="T0" fmla="*/ 85733 w 21600"/>
                <a:gd name="T1" fmla="*/ 181715 h 21600"/>
                <a:gd name="T2" fmla="*/ 85733 w 21600"/>
                <a:gd name="T3" fmla="*/ 181715 h 21600"/>
                <a:gd name="T4" fmla="*/ 85733 w 21600"/>
                <a:gd name="T5" fmla="*/ 181715 h 21600"/>
                <a:gd name="T6" fmla="*/ 85733 w 21600"/>
                <a:gd name="T7" fmla="*/ 181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75" name="Freeform 15">
              <a:extLst>
                <a:ext uri="{FF2B5EF4-FFF2-40B4-BE49-F238E27FC236}">
                  <a16:creationId xmlns:a16="http://schemas.microsoft.com/office/drawing/2014/main" id="{EE685543-160A-555B-841E-E62AFE3B1145}"/>
                </a:ext>
              </a:extLst>
            </p:cNvPr>
            <p:cNvSpPr>
              <a:spLocks/>
            </p:cNvSpPr>
            <p:nvPr/>
          </p:nvSpPr>
          <p:spPr bwMode="auto">
            <a:xfrm>
              <a:off x="100641" y="2972657"/>
              <a:ext cx="821912" cy="3328632"/>
            </a:xfrm>
            <a:custGeom>
              <a:avLst/>
              <a:gdLst>
                <a:gd name="T0" fmla="*/ 410956 w 21600"/>
                <a:gd name="T1" fmla="*/ 1664316 h 21600"/>
                <a:gd name="T2" fmla="*/ 410956 w 21600"/>
                <a:gd name="T3" fmla="*/ 1664316 h 21600"/>
                <a:gd name="T4" fmla="*/ 410956 w 21600"/>
                <a:gd name="T5" fmla="*/ 1664316 h 21600"/>
                <a:gd name="T6" fmla="*/ 410956 w 21600"/>
                <a:gd name="T7" fmla="*/ 16643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76" name="Freeform 16">
              <a:extLst>
                <a:ext uri="{FF2B5EF4-FFF2-40B4-BE49-F238E27FC236}">
                  <a16:creationId xmlns:a16="http://schemas.microsoft.com/office/drawing/2014/main" id="{5AE300CA-057B-5E2E-362D-56F66D5E506E}"/>
                </a:ext>
              </a:extLst>
            </p:cNvPr>
            <p:cNvSpPr>
              <a:spLocks/>
            </p:cNvSpPr>
            <p:nvPr/>
          </p:nvSpPr>
          <p:spPr bwMode="auto">
            <a:xfrm>
              <a:off x="26126" y="0"/>
              <a:ext cx="102473" cy="2927929"/>
            </a:xfrm>
            <a:custGeom>
              <a:avLst/>
              <a:gdLst>
                <a:gd name="T0" fmla="*/ 51237 w 20835"/>
                <a:gd name="T1" fmla="*/ 1463965 h 21600"/>
                <a:gd name="T2" fmla="*/ 51237 w 20835"/>
                <a:gd name="T3" fmla="*/ 1463965 h 21600"/>
                <a:gd name="T4" fmla="*/ 51237 w 20835"/>
                <a:gd name="T5" fmla="*/ 1463965 h 21600"/>
                <a:gd name="T6" fmla="*/ 51237 w 20835"/>
                <a:gd name="T7" fmla="*/ 14639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77" name="Freeform 17">
              <a:extLst>
                <a:ext uri="{FF2B5EF4-FFF2-40B4-BE49-F238E27FC236}">
                  <a16:creationId xmlns:a16="http://schemas.microsoft.com/office/drawing/2014/main" id="{BEE497D0-9E24-FAE5-CEB5-8136FC25517A}"/>
                </a:ext>
              </a:extLst>
            </p:cNvPr>
            <p:cNvSpPr>
              <a:spLocks/>
            </p:cNvSpPr>
            <p:nvPr/>
          </p:nvSpPr>
          <p:spPr bwMode="auto">
            <a:xfrm>
              <a:off x="78277" y="2715462"/>
              <a:ext cx="78278" cy="493891"/>
            </a:xfrm>
            <a:custGeom>
              <a:avLst/>
              <a:gdLst>
                <a:gd name="T0" fmla="*/ 39139 w 21600"/>
                <a:gd name="T1" fmla="*/ 246946 h 21600"/>
                <a:gd name="T2" fmla="*/ 39139 w 21600"/>
                <a:gd name="T3" fmla="*/ 246946 h 21600"/>
                <a:gd name="T4" fmla="*/ 39139 w 21600"/>
                <a:gd name="T5" fmla="*/ 246946 h 21600"/>
                <a:gd name="T6" fmla="*/ 39139 w 21600"/>
                <a:gd name="T7" fmla="*/ 2469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78" name="Freeform 18">
              <a:extLst>
                <a:ext uri="{FF2B5EF4-FFF2-40B4-BE49-F238E27FC236}">
                  <a16:creationId xmlns:a16="http://schemas.microsoft.com/office/drawing/2014/main" id="{DC712D10-E5CB-5291-AE27-A0F91A9CD170}"/>
                </a:ext>
              </a:extLst>
            </p:cNvPr>
            <p:cNvSpPr>
              <a:spLocks/>
            </p:cNvSpPr>
            <p:nvPr/>
          </p:nvSpPr>
          <p:spPr bwMode="auto">
            <a:xfrm>
              <a:off x="769725" y="5250141"/>
              <a:ext cx="190102" cy="1025056"/>
            </a:xfrm>
            <a:custGeom>
              <a:avLst/>
              <a:gdLst>
                <a:gd name="T0" fmla="*/ 95051 w 21600"/>
                <a:gd name="T1" fmla="*/ 512528 h 21600"/>
                <a:gd name="T2" fmla="*/ 95051 w 21600"/>
                <a:gd name="T3" fmla="*/ 512528 h 21600"/>
                <a:gd name="T4" fmla="*/ 95051 w 21600"/>
                <a:gd name="T5" fmla="*/ 512528 h 21600"/>
                <a:gd name="T6" fmla="*/ 95051 w 21600"/>
                <a:gd name="T7" fmla="*/ 5125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79" name="Freeform 19">
              <a:extLst>
                <a:ext uri="{FF2B5EF4-FFF2-40B4-BE49-F238E27FC236}">
                  <a16:creationId xmlns:a16="http://schemas.microsoft.com/office/drawing/2014/main" id="{C8DB18D6-DCD0-B445-C292-4DD22F4C7F80}"/>
                </a:ext>
              </a:extLst>
            </p:cNvPr>
            <p:cNvSpPr>
              <a:spLocks/>
            </p:cNvSpPr>
            <p:nvPr/>
          </p:nvSpPr>
          <p:spPr bwMode="auto">
            <a:xfrm>
              <a:off x="775316" y="1170425"/>
              <a:ext cx="2076208" cy="4048033"/>
            </a:xfrm>
            <a:custGeom>
              <a:avLst/>
              <a:gdLst>
                <a:gd name="T0" fmla="*/ 1038104 w 21600"/>
                <a:gd name="T1" fmla="*/ 2024017 h 21600"/>
                <a:gd name="T2" fmla="*/ 1038104 w 21600"/>
                <a:gd name="T3" fmla="*/ 2024017 h 21600"/>
                <a:gd name="T4" fmla="*/ 1038104 w 21600"/>
                <a:gd name="T5" fmla="*/ 2024017 h 21600"/>
                <a:gd name="T6" fmla="*/ 1038104 w 21600"/>
                <a:gd name="T7" fmla="*/ 20240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80" name="Freeform 20">
              <a:extLst>
                <a:ext uri="{FF2B5EF4-FFF2-40B4-BE49-F238E27FC236}">
                  <a16:creationId xmlns:a16="http://schemas.microsoft.com/office/drawing/2014/main" id="{4E8F1253-13CD-02BE-C597-E309AF50BAF3}"/>
                </a:ext>
              </a:extLst>
            </p:cNvPr>
            <p:cNvSpPr>
              <a:spLocks/>
            </p:cNvSpPr>
            <p:nvPr/>
          </p:nvSpPr>
          <p:spPr bwMode="auto">
            <a:xfrm>
              <a:off x="922552" y="6301288"/>
              <a:ext cx="162147" cy="337337"/>
            </a:xfrm>
            <a:custGeom>
              <a:avLst/>
              <a:gdLst>
                <a:gd name="T0" fmla="*/ 81074 w 21600"/>
                <a:gd name="T1" fmla="*/ 168669 h 21600"/>
                <a:gd name="T2" fmla="*/ 81074 w 21600"/>
                <a:gd name="T3" fmla="*/ 168669 h 21600"/>
                <a:gd name="T4" fmla="*/ 81074 w 21600"/>
                <a:gd name="T5" fmla="*/ 168669 h 21600"/>
                <a:gd name="T6" fmla="*/ 81074 w 21600"/>
                <a:gd name="T7" fmla="*/ 1686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81" name="Freeform 21">
              <a:extLst>
                <a:ext uri="{FF2B5EF4-FFF2-40B4-BE49-F238E27FC236}">
                  <a16:creationId xmlns:a16="http://schemas.microsoft.com/office/drawing/2014/main" id="{FE217EC2-EDAE-7334-F6DB-C06B147A57F4}"/>
                </a:ext>
              </a:extLst>
            </p:cNvPr>
            <p:cNvSpPr>
              <a:spLocks/>
            </p:cNvSpPr>
            <p:nvPr/>
          </p:nvSpPr>
          <p:spPr bwMode="auto">
            <a:xfrm>
              <a:off x="769725" y="5130862"/>
              <a:ext cx="37276" cy="221786"/>
            </a:xfrm>
            <a:custGeom>
              <a:avLst/>
              <a:gdLst>
                <a:gd name="T0" fmla="*/ 18638 w 21600"/>
                <a:gd name="T1" fmla="*/ 110893 h 21600"/>
                <a:gd name="T2" fmla="*/ 18638 w 21600"/>
                <a:gd name="T3" fmla="*/ 110893 h 21600"/>
                <a:gd name="T4" fmla="*/ 18638 w 21600"/>
                <a:gd name="T5" fmla="*/ 110893 h 21600"/>
                <a:gd name="T6" fmla="*/ 18638 w 21600"/>
                <a:gd name="T7" fmla="*/ 110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82" name="Freeform 22">
              <a:extLst>
                <a:ext uri="{FF2B5EF4-FFF2-40B4-BE49-F238E27FC236}">
                  <a16:creationId xmlns:a16="http://schemas.microsoft.com/office/drawing/2014/main" id="{9E775D5B-5730-FFD0-03BB-AC6C5E4A998B}"/>
                </a:ext>
              </a:extLst>
            </p:cNvPr>
            <p:cNvSpPr>
              <a:spLocks/>
            </p:cNvSpPr>
            <p:nvPr/>
          </p:nvSpPr>
          <p:spPr bwMode="auto">
            <a:xfrm>
              <a:off x="849865" y="6016136"/>
              <a:ext cx="238560" cy="622488"/>
            </a:xfrm>
            <a:custGeom>
              <a:avLst/>
              <a:gdLst>
                <a:gd name="T0" fmla="*/ 119280 w 21600"/>
                <a:gd name="T1" fmla="*/ 311244 h 21600"/>
                <a:gd name="T2" fmla="*/ 119280 w 21600"/>
                <a:gd name="T3" fmla="*/ 311244 h 21600"/>
                <a:gd name="T4" fmla="*/ 119280 w 21600"/>
                <a:gd name="T5" fmla="*/ 311244 h 21600"/>
                <a:gd name="T6" fmla="*/ 119280 w 21600"/>
                <a:gd name="T7" fmla="*/ 3112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B01CB0">
                <a:alpha val="39999"/>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grpSp>
        <p:nvGrpSpPr>
          <p:cNvPr id="27655" name="Group 25">
            <a:extLst>
              <a:ext uri="{FF2B5EF4-FFF2-40B4-BE49-F238E27FC236}">
                <a16:creationId xmlns:a16="http://schemas.microsoft.com/office/drawing/2014/main" id="{CB725306-09FB-589B-3144-B1EDAA0DCFA7}"/>
              </a:ext>
            </a:extLst>
          </p:cNvPr>
          <p:cNvGrpSpPr>
            <a:grpSpLocks/>
          </p:cNvGrpSpPr>
          <p:nvPr/>
        </p:nvGrpSpPr>
        <p:grpSpPr bwMode="auto">
          <a:xfrm>
            <a:off x="26988" y="0"/>
            <a:ext cx="2357437" cy="6853238"/>
            <a:chOff x="0" y="0"/>
            <a:chExt cx="2356674" cy="6853284"/>
          </a:xfrm>
        </p:grpSpPr>
        <p:sp>
          <p:nvSpPr>
            <p:cNvPr id="27659" name="Freeform 27">
              <a:extLst>
                <a:ext uri="{FF2B5EF4-FFF2-40B4-BE49-F238E27FC236}">
                  <a16:creationId xmlns:a16="http://schemas.microsoft.com/office/drawing/2014/main" id="{B715A26C-BB52-1C8D-6E94-33244C88A77A}"/>
                </a:ext>
              </a:extLst>
            </p:cNvPr>
            <p:cNvSpPr>
              <a:spLocks/>
            </p:cNvSpPr>
            <p:nvPr/>
          </p:nvSpPr>
          <p:spPr bwMode="auto">
            <a:xfrm>
              <a:off x="-1" y="0"/>
              <a:ext cx="494328" cy="4401040"/>
            </a:xfrm>
            <a:custGeom>
              <a:avLst/>
              <a:gdLst>
                <a:gd name="T0" fmla="*/ 247164 w 21600"/>
                <a:gd name="T1" fmla="*/ 2200520 h 21600"/>
                <a:gd name="T2" fmla="*/ 247164 w 21600"/>
                <a:gd name="T3" fmla="*/ 2200520 h 21600"/>
                <a:gd name="T4" fmla="*/ 247164 w 21600"/>
                <a:gd name="T5" fmla="*/ 2200520 h 21600"/>
                <a:gd name="T6" fmla="*/ 247164 w 21600"/>
                <a:gd name="T7" fmla="*/ 22005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60" name="Freeform 28">
              <a:extLst>
                <a:ext uri="{FF2B5EF4-FFF2-40B4-BE49-F238E27FC236}">
                  <a16:creationId xmlns:a16="http://schemas.microsoft.com/office/drawing/2014/main" id="{897560BB-3A48-EA13-9052-9B479189DBFE}"/>
                </a:ext>
              </a:extLst>
            </p:cNvPr>
            <p:cNvSpPr>
              <a:spLocks/>
            </p:cNvSpPr>
            <p:nvPr/>
          </p:nvSpPr>
          <p:spPr bwMode="auto">
            <a:xfrm>
              <a:off x="523067" y="4316506"/>
              <a:ext cx="423437" cy="1580697"/>
            </a:xfrm>
            <a:custGeom>
              <a:avLst/>
              <a:gdLst>
                <a:gd name="T0" fmla="*/ 211719 w 21600"/>
                <a:gd name="T1" fmla="*/ 790349 h 21600"/>
                <a:gd name="T2" fmla="*/ 211719 w 21600"/>
                <a:gd name="T3" fmla="*/ 790349 h 21600"/>
                <a:gd name="T4" fmla="*/ 211719 w 21600"/>
                <a:gd name="T5" fmla="*/ 790349 h 21600"/>
                <a:gd name="T6" fmla="*/ 211719 w 21600"/>
                <a:gd name="T7" fmla="*/ 7903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61" name="Freeform 29">
              <a:extLst>
                <a:ext uri="{FF2B5EF4-FFF2-40B4-BE49-F238E27FC236}">
                  <a16:creationId xmlns:a16="http://schemas.microsoft.com/office/drawing/2014/main" id="{B756B56A-A6D0-B764-2320-8C52973690C9}"/>
                </a:ext>
              </a:extLst>
            </p:cNvPr>
            <p:cNvSpPr>
              <a:spLocks/>
            </p:cNvSpPr>
            <p:nvPr/>
          </p:nvSpPr>
          <p:spPr bwMode="auto">
            <a:xfrm>
              <a:off x="979074" y="5862714"/>
              <a:ext cx="431101" cy="990571"/>
            </a:xfrm>
            <a:custGeom>
              <a:avLst/>
              <a:gdLst>
                <a:gd name="T0" fmla="*/ 215551 w 21600"/>
                <a:gd name="T1" fmla="*/ 495286 h 21600"/>
                <a:gd name="T2" fmla="*/ 215551 w 21600"/>
                <a:gd name="T3" fmla="*/ 495286 h 21600"/>
                <a:gd name="T4" fmla="*/ 215551 w 21600"/>
                <a:gd name="T5" fmla="*/ 495286 h 21600"/>
                <a:gd name="T6" fmla="*/ 215551 w 21600"/>
                <a:gd name="T7" fmla="*/ 4952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62" name="Freeform 30">
              <a:extLst>
                <a:ext uri="{FF2B5EF4-FFF2-40B4-BE49-F238E27FC236}">
                  <a16:creationId xmlns:a16="http://schemas.microsoft.com/office/drawing/2014/main" id="{510F968A-081D-CF18-3DE9-86C23E7E06EC}"/>
                </a:ext>
              </a:extLst>
            </p:cNvPr>
            <p:cNvSpPr>
              <a:spLocks/>
            </p:cNvSpPr>
            <p:nvPr/>
          </p:nvSpPr>
          <p:spPr bwMode="auto">
            <a:xfrm>
              <a:off x="494326" y="4364406"/>
              <a:ext cx="551808" cy="2235968"/>
            </a:xfrm>
            <a:custGeom>
              <a:avLst/>
              <a:gdLst>
                <a:gd name="T0" fmla="*/ 275904 w 21600"/>
                <a:gd name="T1" fmla="*/ 1117984 h 21600"/>
                <a:gd name="T2" fmla="*/ 275904 w 21600"/>
                <a:gd name="T3" fmla="*/ 1117984 h 21600"/>
                <a:gd name="T4" fmla="*/ 275904 w 21600"/>
                <a:gd name="T5" fmla="*/ 1117984 h 21600"/>
                <a:gd name="T6" fmla="*/ 275904 w 21600"/>
                <a:gd name="T7" fmla="*/ 11179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63" name="Freeform 31">
              <a:extLst>
                <a:ext uri="{FF2B5EF4-FFF2-40B4-BE49-F238E27FC236}">
                  <a16:creationId xmlns:a16="http://schemas.microsoft.com/office/drawing/2014/main" id="{170E3448-FFBA-3AB2-FF1B-C8838E575A6F}"/>
                </a:ext>
              </a:extLst>
            </p:cNvPr>
            <p:cNvSpPr>
              <a:spLocks/>
            </p:cNvSpPr>
            <p:nvPr/>
          </p:nvSpPr>
          <p:spPr bwMode="auto">
            <a:xfrm>
              <a:off x="444311" y="1289235"/>
              <a:ext cx="170725" cy="3027272"/>
            </a:xfrm>
            <a:custGeom>
              <a:avLst/>
              <a:gdLst>
                <a:gd name="T0" fmla="*/ 85363 w 21150"/>
                <a:gd name="T1" fmla="*/ 1513636 h 21600"/>
                <a:gd name="T2" fmla="*/ 85363 w 21150"/>
                <a:gd name="T3" fmla="*/ 1513636 h 21600"/>
                <a:gd name="T4" fmla="*/ 85363 w 21150"/>
                <a:gd name="T5" fmla="*/ 1513636 h 21600"/>
                <a:gd name="T6" fmla="*/ 85363 w 21150"/>
                <a:gd name="T7" fmla="*/ 15136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64" name="Freeform 32">
              <a:extLst>
                <a:ext uri="{FF2B5EF4-FFF2-40B4-BE49-F238E27FC236}">
                  <a16:creationId xmlns:a16="http://schemas.microsoft.com/office/drawing/2014/main" id="{8BA4B4DF-AE49-844E-E586-D6934FE3F138}"/>
                </a:ext>
              </a:extLst>
            </p:cNvPr>
            <p:cNvSpPr>
              <a:spLocks/>
            </p:cNvSpPr>
            <p:nvPr/>
          </p:nvSpPr>
          <p:spPr bwMode="auto">
            <a:xfrm>
              <a:off x="1084453" y="6571632"/>
              <a:ext cx="134121" cy="281652"/>
            </a:xfrm>
            <a:custGeom>
              <a:avLst/>
              <a:gdLst>
                <a:gd name="T0" fmla="*/ 67061 w 21600"/>
                <a:gd name="T1" fmla="*/ 140826 h 21600"/>
                <a:gd name="T2" fmla="*/ 67061 w 21600"/>
                <a:gd name="T3" fmla="*/ 140826 h 21600"/>
                <a:gd name="T4" fmla="*/ 67061 w 21600"/>
                <a:gd name="T5" fmla="*/ 140826 h 21600"/>
                <a:gd name="T6" fmla="*/ 67061 w 21600"/>
                <a:gd name="T7" fmla="*/ 14082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65" name="Freeform 33">
              <a:extLst>
                <a:ext uri="{FF2B5EF4-FFF2-40B4-BE49-F238E27FC236}">
                  <a16:creationId xmlns:a16="http://schemas.microsoft.com/office/drawing/2014/main" id="{338F62E2-BE81-87FD-C9B3-34C3FC7316AA}"/>
                </a:ext>
              </a:extLst>
            </p:cNvPr>
            <p:cNvSpPr>
              <a:spLocks/>
            </p:cNvSpPr>
            <p:nvPr/>
          </p:nvSpPr>
          <p:spPr bwMode="auto">
            <a:xfrm>
              <a:off x="475166" y="4107663"/>
              <a:ext cx="82390" cy="511572"/>
            </a:xfrm>
            <a:custGeom>
              <a:avLst/>
              <a:gdLst>
                <a:gd name="T0" fmla="*/ 41195 w 21600"/>
                <a:gd name="T1" fmla="*/ 255786 h 21600"/>
                <a:gd name="T2" fmla="*/ 41195 w 21600"/>
                <a:gd name="T3" fmla="*/ 255786 h 21600"/>
                <a:gd name="T4" fmla="*/ 41195 w 21600"/>
                <a:gd name="T5" fmla="*/ 255786 h 21600"/>
                <a:gd name="T6" fmla="*/ 41195 w 21600"/>
                <a:gd name="T7" fmla="*/ 2557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66" name="Freeform 34">
              <a:extLst>
                <a:ext uri="{FF2B5EF4-FFF2-40B4-BE49-F238E27FC236}">
                  <a16:creationId xmlns:a16="http://schemas.microsoft.com/office/drawing/2014/main" id="{31E93834-25CB-CDC0-A615-26E02B319088}"/>
                </a:ext>
              </a:extLst>
            </p:cNvPr>
            <p:cNvSpPr>
              <a:spLocks/>
            </p:cNvSpPr>
            <p:nvPr/>
          </p:nvSpPr>
          <p:spPr bwMode="auto">
            <a:xfrm>
              <a:off x="946501" y="3145834"/>
              <a:ext cx="1410174" cy="2716881"/>
            </a:xfrm>
            <a:custGeom>
              <a:avLst/>
              <a:gdLst>
                <a:gd name="T0" fmla="*/ 705087 w 21600"/>
                <a:gd name="T1" fmla="*/ 1358441 h 21600"/>
                <a:gd name="T2" fmla="*/ 705087 w 21600"/>
                <a:gd name="T3" fmla="*/ 1358441 h 21600"/>
                <a:gd name="T4" fmla="*/ 705087 w 21600"/>
                <a:gd name="T5" fmla="*/ 1358441 h 21600"/>
                <a:gd name="T6" fmla="*/ 705087 w 21600"/>
                <a:gd name="T7" fmla="*/ 135844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67" name="Freeform 35">
              <a:extLst>
                <a:ext uri="{FF2B5EF4-FFF2-40B4-BE49-F238E27FC236}">
                  <a16:creationId xmlns:a16="http://schemas.microsoft.com/office/drawing/2014/main" id="{2E735E11-21BA-4EEF-AACF-95BB4C98D8B3}"/>
                </a:ext>
              </a:extLst>
            </p:cNvPr>
            <p:cNvSpPr>
              <a:spLocks/>
            </p:cNvSpPr>
            <p:nvPr/>
          </p:nvSpPr>
          <p:spPr bwMode="auto">
            <a:xfrm>
              <a:off x="1046133" y="6600371"/>
              <a:ext cx="120710" cy="252912"/>
            </a:xfrm>
            <a:custGeom>
              <a:avLst/>
              <a:gdLst>
                <a:gd name="T0" fmla="*/ 60355 w 21600"/>
                <a:gd name="T1" fmla="*/ 126456 h 21600"/>
                <a:gd name="T2" fmla="*/ 60355 w 21600"/>
                <a:gd name="T3" fmla="*/ 126456 h 21600"/>
                <a:gd name="T4" fmla="*/ 60355 w 21600"/>
                <a:gd name="T5" fmla="*/ 126456 h 21600"/>
                <a:gd name="T6" fmla="*/ 60355 w 21600"/>
                <a:gd name="T7" fmla="*/ 12645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68" name="Freeform 36">
              <a:extLst>
                <a:ext uri="{FF2B5EF4-FFF2-40B4-BE49-F238E27FC236}">
                  <a16:creationId xmlns:a16="http://schemas.microsoft.com/office/drawing/2014/main" id="{E44EE918-C016-FF0E-78B5-E5840F678917}"/>
                </a:ext>
              </a:extLst>
            </p:cNvPr>
            <p:cNvSpPr>
              <a:spLocks/>
            </p:cNvSpPr>
            <p:nvPr/>
          </p:nvSpPr>
          <p:spPr bwMode="auto">
            <a:xfrm>
              <a:off x="946501" y="5897202"/>
              <a:ext cx="137953" cy="674431"/>
            </a:xfrm>
            <a:custGeom>
              <a:avLst/>
              <a:gdLst>
                <a:gd name="T0" fmla="*/ 68977 w 21600"/>
                <a:gd name="T1" fmla="*/ 337216 h 21600"/>
                <a:gd name="T2" fmla="*/ 68977 w 21600"/>
                <a:gd name="T3" fmla="*/ 337216 h 21600"/>
                <a:gd name="T4" fmla="*/ 68977 w 21600"/>
                <a:gd name="T5" fmla="*/ 337216 h 21600"/>
                <a:gd name="T6" fmla="*/ 68977 w 21600"/>
                <a:gd name="T7" fmla="*/ 3372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69" name="Freeform 37">
              <a:extLst>
                <a:ext uri="{FF2B5EF4-FFF2-40B4-BE49-F238E27FC236}">
                  <a16:creationId xmlns:a16="http://schemas.microsoft.com/office/drawing/2014/main" id="{55AF52D2-C1CA-2677-865F-3D25C94D1821}"/>
                </a:ext>
              </a:extLst>
            </p:cNvPr>
            <p:cNvSpPr>
              <a:spLocks/>
            </p:cNvSpPr>
            <p:nvPr/>
          </p:nvSpPr>
          <p:spPr bwMode="auto">
            <a:xfrm>
              <a:off x="946502" y="5772661"/>
              <a:ext cx="38320" cy="228005"/>
            </a:xfrm>
            <a:custGeom>
              <a:avLst/>
              <a:gdLst>
                <a:gd name="T0" fmla="*/ 19160 w 21600"/>
                <a:gd name="T1" fmla="*/ 114003 h 21600"/>
                <a:gd name="T2" fmla="*/ 19160 w 21600"/>
                <a:gd name="T3" fmla="*/ 114003 h 21600"/>
                <a:gd name="T4" fmla="*/ 19160 w 21600"/>
                <a:gd name="T5" fmla="*/ 114003 h 21600"/>
                <a:gd name="T6" fmla="*/ 19160 w 21600"/>
                <a:gd name="T7" fmla="*/ 1140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sp>
          <p:nvSpPr>
            <p:cNvPr id="27670" name="Freeform 38">
              <a:extLst>
                <a:ext uri="{FF2B5EF4-FFF2-40B4-BE49-F238E27FC236}">
                  <a16:creationId xmlns:a16="http://schemas.microsoft.com/office/drawing/2014/main" id="{CDA7DD6B-DFA7-3009-772C-7F38D9696537}"/>
                </a:ext>
              </a:extLst>
            </p:cNvPr>
            <p:cNvSpPr>
              <a:spLocks/>
            </p:cNvSpPr>
            <p:nvPr/>
          </p:nvSpPr>
          <p:spPr bwMode="auto">
            <a:xfrm>
              <a:off x="979074" y="6322553"/>
              <a:ext cx="210761" cy="530732"/>
            </a:xfrm>
            <a:custGeom>
              <a:avLst/>
              <a:gdLst>
                <a:gd name="T0" fmla="*/ 105381 w 21600"/>
                <a:gd name="T1" fmla="*/ 265366 h 21600"/>
                <a:gd name="T2" fmla="*/ 105381 w 21600"/>
                <a:gd name="T3" fmla="*/ 265366 h 21600"/>
                <a:gd name="T4" fmla="*/ 105381 w 21600"/>
                <a:gd name="T5" fmla="*/ 265366 h 21600"/>
                <a:gd name="T6" fmla="*/ 105381 w 21600"/>
                <a:gd name="T7" fmla="*/ 2653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GB"/>
            </a:p>
          </p:txBody>
        </p:sp>
      </p:grpSp>
      <p:sp>
        <p:nvSpPr>
          <p:cNvPr id="27656" name="Rectangle 39">
            <a:extLst>
              <a:ext uri="{FF2B5EF4-FFF2-40B4-BE49-F238E27FC236}">
                <a16:creationId xmlns:a16="http://schemas.microsoft.com/office/drawing/2014/main" id="{47725665-359D-57EE-D778-D444D8BC4E46}"/>
              </a:ext>
            </a:extLst>
          </p:cNvPr>
          <p:cNvSpPr>
            <a:spLocks noChangeArrowheads="1"/>
          </p:cNvSpPr>
          <p:nvPr/>
        </p:nvSpPr>
        <p:spPr bwMode="auto">
          <a:xfrm>
            <a:off x="0" y="0"/>
            <a:ext cx="182563" cy="6858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pPr eaLnBrk="1"/>
            <a:endParaRPr lang="en-US" altLang="en-US" b="0">
              <a:solidFill>
                <a:srgbClr val="FFFFFF"/>
              </a:solidFill>
              <a:latin typeface="Century Gothic" panose="020B0502020202020204" pitchFamily="34" charset="0"/>
              <a:sym typeface="Century Gothic" panose="020B0502020202020204" pitchFamily="34" charset="0"/>
            </a:endParaRPr>
          </a:p>
        </p:txBody>
      </p:sp>
      <p:sp>
        <p:nvSpPr>
          <p:cNvPr id="27657" name="Freeform 69">
            <a:extLst>
              <a:ext uri="{FF2B5EF4-FFF2-40B4-BE49-F238E27FC236}">
                <a16:creationId xmlns:a16="http://schemas.microsoft.com/office/drawing/2014/main" id="{72EE3C0B-42AA-C6EA-A900-776A70F5D82D}"/>
              </a:ext>
            </a:extLst>
          </p:cNvPr>
          <p:cNvSpPr>
            <a:spLocks/>
          </p:cNvSpPr>
          <p:nvPr/>
        </p:nvSpPr>
        <p:spPr bwMode="auto">
          <a:xfrm>
            <a:off x="0" y="4324350"/>
            <a:ext cx="1743075" cy="777875"/>
          </a:xfrm>
          <a:custGeom>
            <a:avLst/>
            <a:gdLst>
              <a:gd name="T0" fmla="*/ 871154 w 21571"/>
              <a:gd name="T1" fmla="*/ 389295 h 21600"/>
              <a:gd name="T2" fmla="*/ 871154 w 21571"/>
              <a:gd name="T3" fmla="*/ 389295 h 21600"/>
              <a:gd name="T4" fmla="*/ 871154 w 21571"/>
              <a:gd name="T5" fmla="*/ 389295 h 21600"/>
              <a:gd name="T6" fmla="*/ 871154 w 21571"/>
              <a:gd name="T7" fmla="*/ 3892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71" h="21600"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GB"/>
          </a:p>
        </p:txBody>
      </p:sp>
      <p:sp>
        <p:nvSpPr>
          <p:cNvPr id="3" name="Text Placeholder 2">
            <a:extLst>
              <a:ext uri="{FF2B5EF4-FFF2-40B4-BE49-F238E27FC236}">
                <a16:creationId xmlns:a16="http://schemas.microsoft.com/office/drawing/2014/main" id="{5A81264A-575D-D166-3E0D-98F6295BC263}"/>
              </a:ext>
            </a:extLst>
          </p:cNvPr>
          <p:cNvSpPr>
            <a:spLocks noGrp="1"/>
          </p:cNvSpPr>
          <p:nvPr>
            <p:ph type="body" sz="quarter" idx="1"/>
          </p:nvPr>
        </p:nvSpPr>
        <p:spPr>
          <a:xfrm>
            <a:off x="1955799" y="3920533"/>
            <a:ext cx="8915400" cy="1126284"/>
          </a:xfrm>
        </p:spPr>
        <p:txBody>
          <a:bodyPr/>
          <a:lstStyle/>
          <a:p>
            <a:r>
              <a:rPr lang="en-IN" sz="8800" dirty="0">
                <a:solidFill>
                  <a:schemeClr val="tx2"/>
                </a:solidFill>
              </a:rPr>
              <a:t>Thank you!</a:t>
            </a:r>
            <a:endParaRPr lang="en-GB" sz="8800" dirty="0">
              <a:solidFill>
                <a:schemeClr val="tx2"/>
              </a:solidFill>
            </a:endParaRPr>
          </a:p>
        </p:txBody>
      </p:sp>
      <p:sp>
        <p:nvSpPr>
          <p:cNvPr id="4" name="TextBox 3">
            <a:extLst>
              <a:ext uri="{FF2B5EF4-FFF2-40B4-BE49-F238E27FC236}">
                <a16:creationId xmlns:a16="http://schemas.microsoft.com/office/drawing/2014/main" id="{0F79FC63-66B3-DC77-695E-A4D2FA8EED9F}"/>
              </a:ext>
            </a:extLst>
          </p:cNvPr>
          <p:cNvSpPr txBox="1"/>
          <p:nvPr/>
        </p:nvSpPr>
        <p:spPr>
          <a:xfrm>
            <a:off x="6477972" y="5447294"/>
            <a:ext cx="561340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a:ln>
                  <a:noFill/>
                </a:ln>
                <a:solidFill>
                  <a:schemeClr val="tx1">
                    <a:lumMod val="25000"/>
                  </a:schemeClr>
                </a:solidFill>
                <a:effectLst/>
                <a:uFillTx/>
                <a:latin typeface="Söhne"/>
                <a:ea typeface="Söhne"/>
                <a:cs typeface="Söhne"/>
                <a:sym typeface="Söhne"/>
              </a:rPr>
              <a:t>By: Yukeshwar P</a:t>
            </a:r>
          </a:p>
          <a:p>
            <a:pPr marL="0" marR="0" indent="0" algn="l" defTabSz="457200" rtl="0" fontAlgn="auto" latinLnBrk="0" hangingPunct="0">
              <a:lnSpc>
                <a:spcPct val="100000"/>
              </a:lnSpc>
              <a:spcBef>
                <a:spcPts val="0"/>
              </a:spcBef>
              <a:spcAft>
                <a:spcPts val="0"/>
              </a:spcAft>
              <a:buClrTx/>
              <a:buSzTx/>
              <a:buFontTx/>
              <a:buNone/>
              <a:tabLst/>
            </a:pPr>
            <a:r>
              <a:rPr lang="en-IN" dirty="0">
                <a:solidFill>
                  <a:schemeClr val="tx1">
                    <a:lumMod val="25000"/>
                  </a:schemeClr>
                </a:solidFill>
              </a:rPr>
              <a:t>Email: </a:t>
            </a:r>
            <a:r>
              <a:rPr lang="en-IN" dirty="0">
                <a:solidFill>
                  <a:schemeClr val="tx1">
                    <a:lumMod val="25000"/>
                  </a:schemeClr>
                </a:solidFill>
                <a:hlinkClick r:id="rId3">
                  <a:extLst>
                    <a:ext uri="{A12FA001-AC4F-418D-AE19-62706E023703}">
                      <ahyp:hlinkClr xmlns:ahyp="http://schemas.microsoft.com/office/drawing/2018/hyperlinkcolor" val="tx"/>
                    </a:ext>
                  </a:extLst>
                </a:hlinkClick>
              </a:rPr>
              <a:t>2022cs0112@svce.ac.in</a:t>
            </a:r>
            <a:endParaRPr lang="en-IN" dirty="0">
              <a:solidFill>
                <a:schemeClr val="tx1">
                  <a:lumMod val="25000"/>
                </a:schemeClr>
              </a:solidFill>
            </a:endParaRPr>
          </a:p>
          <a:p>
            <a:pPr marL="0" marR="0" indent="0" algn="l" defTabSz="4572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err="1">
                <a:ln>
                  <a:noFill/>
                </a:ln>
                <a:solidFill>
                  <a:schemeClr val="tx1">
                    <a:lumMod val="25000"/>
                  </a:schemeClr>
                </a:solidFill>
                <a:effectLst/>
                <a:uFillTx/>
                <a:latin typeface="Söhne"/>
                <a:ea typeface="Söhne"/>
                <a:cs typeface="Söhne"/>
                <a:sym typeface="Söhne"/>
              </a:rPr>
              <a:t>Github</a:t>
            </a:r>
            <a:r>
              <a:rPr kumimoji="0" lang="en-IN" sz="1800" b="1" i="0" u="none" strike="noStrike" cap="none" spc="0" normalizeH="0" baseline="0" dirty="0">
                <a:ln>
                  <a:noFill/>
                </a:ln>
                <a:solidFill>
                  <a:schemeClr val="tx1">
                    <a:lumMod val="25000"/>
                  </a:schemeClr>
                </a:solidFill>
                <a:effectLst/>
                <a:uFillTx/>
                <a:latin typeface="Söhne"/>
                <a:ea typeface="Söhne"/>
                <a:cs typeface="Söhne"/>
                <a:sym typeface="Söhne"/>
              </a:rPr>
              <a:t> solution repository: </a:t>
            </a:r>
            <a:r>
              <a:rPr kumimoji="0" lang="en-IN" sz="1800" b="1" i="0" u="none" strike="noStrike" cap="none" spc="0" normalizeH="0" baseline="0" dirty="0" err="1">
                <a:ln>
                  <a:noFill/>
                </a:ln>
                <a:solidFill>
                  <a:schemeClr val="tx1">
                    <a:lumMod val="25000"/>
                  </a:schemeClr>
                </a:solidFill>
                <a:effectLst/>
                <a:uFillTx/>
                <a:latin typeface="Söhne"/>
                <a:ea typeface="Söhne"/>
                <a:cs typeface="Söhne"/>
                <a:sym typeface="Söhne"/>
                <a:hlinkClick r:id="rId4">
                  <a:extLst>
                    <a:ext uri="{A12FA001-AC4F-418D-AE19-62706E023703}">
                      <ahyp:hlinkClr xmlns:ahyp="http://schemas.microsoft.com/office/drawing/2018/hyperlinkcolor" val="tx"/>
                    </a:ext>
                  </a:extLst>
                </a:hlinkClick>
              </a:rPr>
              <a:t>Link_repo</a:t>
            </a:r>
            <a:endParaRPr kumimoji="0" lang="en-GB" sz="1800" b="1" i="0" u="none" strike="noStrike" cap="none" spc="0" normalizeH="0" baseline="0" dirty="0">
              <a:ln>
                <a:noFill/>
              </a:ln>
              <a:solidFill>
                <a:schemeClr val="tx1">
                  <a:lumMod val="25000"/>
                </a:schemeClr>
              </a:solidFill>
              <a:effectLst/>
              <a:uFillTx/>
              <a:latin typeface="Söhne"/>
              <a:ea typeface="Söhne"/>
              <a:cs typeface="Söhne"/>
              <a:sym typeface="Söhne"/>
            </a:endParaRPr>
          </a:p>
        </p:txBody>
      </p:sp>
    </p:spTree>
  </p:cSld>
  <p:clrMapOvr>
    <a:masterClrMapping/>
  </p:clrMapOvr>
  <p:transition spd="med"/>
</p:sld>
</file>

<file path=ppt/theme/theme1.xml><?xml version="1.0" encoding="utf-8"?>
<a:theme xmlns:a="http://schemas.openxmlformats.org/drawingml/2006/main" name="Wisp">
  <a:themeElements>
    <a:clrScheme name="Wisp">
      <a:dk1>
        <a:srgbClr val="2C333A"/>
      </a:dk1>
      <a:lt1>
        <a:srgbClr val="D1D5DB"/>
      </a:lt1>
      <a:dk2>
        <a:srgbClr val="A7A7A7"/>
      </a:dk2>
      <a:lt2>
        <a:srgbClr val="535353"/>
      </a:lt2>
      <a:accent1>
        <a:srgbClr val="DE32DE"/>
      </a:accent1>
      <a:accent2>
        <a:srgbClr val="F42B8A"/>
      </a:accent2>
      <a:accent3>
        <a:srgbClr val="349FE7"/>
      </a:accent3>
      <a:accent4>
        <a:srgbClr val="565FF8"/>
      </a:accent4>
      <a:accent5>
        <a:srgbClr val="876BE7"/>
      </a:accent5>
      <a:accent6>
        <a:srgbClr val="F268C2"/>
      </a:accent6>
      <a:hlink>
        <a:srgbClr val="0000FF"/>
      </a:hlink>
      <a:folHlink>
        <a:srgbClr val="FF00FF"/>
      </a:folHlink>
    </a:clrScheme>
    <a:fontScheme name="Wisp">
      <a:majorFont>
        <a:latin typeface="Helvetica"/>
        <a:ea typeface="Helvetica"/>
        <a:cs typeface="Helvetica"/>
      </a:majorFont>
      <a:minorFont>
        <a:latin typeface="Calibri"/>
        <a:ea typeface="Calibri"/>
        <a:cs typeface="Calibri"/>
      </a:minorFont>
    </a:fontScheme>
    <a:fmtScheme name="Wis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25000"/>
              </a:srgbClr>
            </a:outerShdw>
          </a:effectLst>
        </a:effectStyle>
        <a:effectStyle>
          <a:effectLst>
            <a:outerShdw blurRad="38100" dist="25400" dir="5400000" rotWithShape="0">
              <a:srgbClr val="000000">
                <a:alpha val="2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blurRad="38100" dist="25400" dir="5400000" rotWithShape="0">
            <a:srgbClr val="000000">
              <a:alpha val="2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D1D5DB"/>
            </a:solidFill>
            <a:effectLst/>
            <a:uFillTx/>
            <a:latin typeface="Söhne"/>
            <a:ea typeface="Söhne"/>
            <a:cs typeface="Söhne"/>
            <a:sym typeface="Söhn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isp">
  <a:themeElements>
    <a:clrScheme name="Wisp">
      <a:dk1>
        <a:srgbClr val="000000"/>
      </a:dk1>
      <a:lt1>
        <a:srgbClr val="FFFFFF"/>
      </a:lt1>
      <a:dk2>
        <a:srgbClr val="A7A7A7"/>
      </a:dk2>
      <a:lt2>
        <a:srgbClr val="535353"/>
      </a:lt2>
      <a:accent1>
        <a:srgbClr val="DE32DE"/>
      </a:accent1>
      <a:accent2>
        <a:srgbClr val="F42B8A"/>
      </a:accent2>
      <a:accent3>
        <a:srgbClr val="349FE7"/>
      </a:accent3>
      <a:accent4>
        <a:srgbClr val="565FF8"/>
      </a:accent4>
      <a:accent5>
        <a:srgbClr val="876BE7"/>
      </a:accent5>
      <a:accent6>
        <a:srgbClr val="F268C2"/>
      </a:accent6>
      <a:hlink>
        <a:srgbClr val="0000FF"/>
      </a:hlink>
      <a:folHlink>
        <a:srgbClr val="FF00FF"/>
      </a:folHlink>
    </a:clrScheme>
    <a:fontScheme name="Wisp">
      <a:majorFont>
        <a:latin typeface="Helvetica"/>
        <a:ea typeface="Helvetica"/>
        <a:cs typeface="Helvetica"/>
      </a:majorFont>
      <a:minorFont>
        <a:latin typeface="Calibri"/>
        <a:ea typeface="Calibri"/>
        <a:cs typeface="Calibri"/>
      </a:minorFont>
    </a:fontScheme>
    <a:fmtScheme name="Wis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25000"/>
              </a:srgbClr>
            </a:outerShdw>
          </a:effectLst>
        </a:effectStyle>
        <a:effectStyle>
          <a:effectLst>
            <a:outerShdw blurRad="38100" dist="25400" dir="5400000" rotWithShape="0">
              <a:srgbClr val="000000">
                <a:alpha val="2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blurRad="38100" dist="25400" dir="5400000" rotWithShape="0">
            <a:srgbClr val="000000">
              <a:alpha val="2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D1D5DB"/>
            </a:solidFill>
            <a:effectLst/>
            <a:uFillTx/>
            <a:latin typeface="Söhne"/>
            <a:ea typeface="Söhne"/>
            <a:cs typeface="Söhne"/>
            <a:sym typeface="Söhn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TotalTime>
  <Words>931</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Söhne</vt:lpstr>
      <vt:lpstr>Wisp</vt:lpstr>
      <vt:lpstr>MOVIE GENDER BIAS ANALYSIS USING ML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IN A DBMS</dc:title>
  <dc:creator>Yukeshwar P</dc:creator>
  <cp:lastModifiedBy>Yukeshwar P</cp:lastModifiedBy>
  <cp:revision>5</cp:revision>
  <dcterms:modified xsi:type="dcterms:W3CDTF">2024-03-09T08:48:04Z</dcterms:modified>
</cp:coreProperties>
</file>