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16"/>
  </p:notesMasterIdLst>
  <p:handoutMasterIdLst>
    <p:handoutMasterId r:id="rId17"/>
  </p:handoutMasterIdLst>
  <p:sldIdLst>
    <p:sldId id="283" r:id="rId5"/>
    <p:sldId id="284" r:id="rId6"/>
    <p:sldId id="285" r:id="rId7"/>
    <p:sldId id="286" r:id="rId8"/>
    <p:sldId id="287" r:id="rId9"/>
    <p:sldId id="288" r:id="rId10"/>
    <p:sldId id="290" r:id="rId11"/>
    <p:sldId id="291" r:id="rId12"/>
    <p:sldId id="292" r:id="rId13"/>
    <p:sldId id="293" r:id="rId14"/>
    <p:sldId id="289"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 "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8EA"/>
    <a:srgbClr val="CBCED2"/>
    <a:srgbClr val="27B34F"/>
    <a:srgbClr val="009FBD"/>
    <a:srgbClr val="009F59"/>
    <a:srgbClr val="003D61"/>
    <a:srgbClr val="3DDCE6"/>
    <a:srgbClr val="7C4A8B"/>
    <a:srgbClr val="1E4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1" autoAdjust="0"/>
    <p:restoredTop sz="94695" autoAdjust="0"/>
  </p:normalViewPr>
  <p:slideViewPr>
    <p:cSldViewPr snapToGrid="0" snapToObjects="1">
      <p:cViewPr>
        <p:scale>
          <a:sx n="86" d="100"/>
          <a:sy n="86" d="100"/>
        </p:scale>
        <p:origin x="331" y="58"/>
      </p:cViewPr>
      <p:guideLst/>
    </p:cSldViewPr>
  </p:slideViewPr>
  <p:outlineViewPr>
    <p:cViewPr>
      <p:scale>
        <a:sx n="33" d="100"/>
        <a:sy n="33" d="100"/>
      </p:scale>
      <p:origin x="0" y="1216"/>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13" d="100"/>
          <a:sy n="113" d="100"/>
        </p:scale>
        <p:origin x="303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nnapureddy, Devendra" userId="a9eb8183-d25d-4fee-8841-6c2833af5ac0" providerId="ADAL" clId="{A10CF138-59D5-45E2-9153-20411C184605}"/>
    <pc:docChg chg="undo custSel modSld">
      <pc:chgData name="Ponnapureddy, Devendra" userId="a9eb8183-d25d-4fee-8841-6c2833af5ac0" providerId="ADAL" clId="{A10CF138-59D5-45E2-9153-20411C184605}" dt="2022-11-28T04:15:12.068" v="1293" actId="20577"/>
      <pc:docMkLst>
        <pc:docMk/>
      </pc:docMkLst>
      <pc:sldChg chg="modSp mod">
        <pc:chgData name="Ponnapureddy, Devendra" userId="a9eb8183-d25d-4fee-8841-6c2833af5ac0" providerId="ADAL" clId="{A10CF138-59D5-45E2-9153-20411C184605}" dt="2022-11-28T04:11:28.945" v="850" actId="27636"/>
        <pc:sldMkLst>
          <pc:docMk/>
          <pc:sldMk cId="41689038" sldId="283"/>
        </pc:sldMkLst>
        <pc:spChg chg="mod">
          <ac:chgData name="Ponnapureddy, Devendra" userId="a9eb8183-d25d-4fee-8841-6c2833af5ac0" providerId="ADAL" clId="{A10CF138-59D5-45E2-9153-20411C184605}" dt="2022-11-28T04:11:28.945" v="850" actId="27636"/>
          <ac:spMkLst>
            <pc:docMk/>
            <pc:sldMk cId="41689038" sldId="283"/>
            <ac:spMk id="2" creationId="{EBC01A6D-F8C2-43B2-97B3-715F2545E675}"/>
          </ac:spMkLst>
        </pc:spChg>
        <pc:spChg chg="mod">
          <ac:chgData name="Ponnapureddy, Devendra" userId="a9eb8183-d25d-4fee-8841-6c2833af5ac0" providerId="ADAL" clId="{A10CF138-59D5-45E2-9153-20411C184605}" dt="2022-11-24T15:17:15.316" v="59" actId="20577"/>
          <ac:spMkLst>
            <pc:docMk/>
            <pc:sldMk cId="41689038" sldId="283"/>
            <ac:spMk id="3" creationId="{3CD679FD-C4A7-4945-B6E6-697727895EFD}"/>
          </ac:spMkLst>
        </pc:spChg>
      </pc:sldChg>
      <pc:sldChg chg="modSp mod">
        <pc:chgData name="Ponnapureddy, Devendra" userId="a9eb8183-d25d-4fee-8841-6c2833af5ac0" providerId="ADAL" clId="{A10CF138-59D5-45E2-9153-20411C184605}" dt="2022-11-24T15:20:57.702" v="142" actId="27636"/>
        <pc:sldMkLst>
          <pc:docMk/>
          <pc:sldMk cId="2868475093" sldId="284"/>
        </pc:sldMkLst>
        <pc:spChg chg="mod">
          <ac:chgData name="Ponnapureddy, Devendra" userId="a9eb8183-d25d-4fee-8841-6c2833af5ac0" providerId="ADAL" clId="{A10CF138-59D5-45E2-9153-20411C184605}" dt="2022-11-24T15:20:57.702" v="142" actId="27636"/>
          <ac:spMkLst>
            <pc:docMk/>
            <pc:sldMk cId="2868475093" sldId="284"/>
            <ac:spMk id="6" creationId="{00000000-0000-0000-0000-000000000000}"/>
          </ac:spMkLst>
        </pc:spChg>
      </pc:sldChg>
      <pc:sldChg chg="modSp mod">
        <pc:chgData name="Ponnapureddy, Devendra" userId="a9eb8183-d25d-4fee-8841-6c2833af5ac0" providerId="ADAL" clId="{A10CF138-59D5-45E2-9153-20411C184605}" dt="2022-11-24T16:28:56.877" v="429" actId="20577"/>
        <pc:sldMkLst>
          <pc:docMk/>
          <pc:sldMk cId="2940315844" sldId="285"/>
        </pc:sldMkLst>
        <pc:spChg chg="mod">
          <ac:chgData name="Ponnapureddy, Devendra" userId="a9eb8183-d25d-4fee-8841-6c2833af5ac0" providerId="ADAL" clId="{A10CF138-59D5-45E2-9153-20411C184605}" dt="2022-11-24T16:28:56.877" v="429" actId="20577"/>
          <ac:spMkLst>
            <pc:docMk/>
            <pc:sldMk cId="2940315844" sldId="285"/>
            <ac:spMk id="6" creationId="{00000000-0000-0000-0000-000000000000}"/>
          </ac:spMkLst>
        </pc:spChg>
      </pc:sldChg>
      <pc:sldChg chg="modSp mod">
        <pc:chgData name="Ponnapureddy, Devendra" userId="a9eb8183-d25d-4fee-8841-6c2833af5ac0" providerId="ADAL" clId="{A10CF138-59D5-45E2-9153-20411C184605}" dt="2022-11-28T04:12:40.943" v="989" actId="20577"/>
        <pc:sldMkLst>
          <pc:docMk/>
          <pc:sldMk cId="46707146" sldId="286"/>
        </pc:sldMkLst>
        <pc:spChg chg="mod">
          <ac:chgData name="Ponnapureddy, Devendra" userId="a9eb8183-d25d-4fee-8841-6c2833af5ac0" providerId="ADAL" clId="{A10CF138-59D5-45E2-9153-20411C184605}" dt="2022-11-28T04:12:40.943" v="989" actId="20577"/>
          <ac:spMkLst>
            <pc:docMk/>
            <pc:sldMk cId="46707146" sldId="286"/>
            <ac:spMk id="6" creationId="{00000000-0000-0000-0000-000000000000}"/>
          </ac:spMkLst>
        </pc:spChg>
      </pc:sldChg>
      <pc:sldChg chg="modSp mod">
        <pc:chgData name="Ponnapureddy, Devendra" userId="a9eb8183-d25d-4fee-8841-6c2833af5ac0" providerId="ADAL" clId="{A10CF138-59D5-45E2-9153-20411C184605}" dt="2022-11-28T04:13:33.051" v="1135" actId="33524"/>
        <pc:sldMkLst>
          <pc:docMk/>
          <pc:sldMk cId="4078797048" sldId="287"/>
        </pc:sldMkLst>
        <pc:spChg chg="mod">
          <ac:chgData name="Ponnapureddy, Devendra" userId="a9eb8183-d25d-4fee-8841-6c2833af5ac0" providerId="ADAL" clId="{A10CF138-59D5-45E2-9153-20411C184605}" dt="2022-11-28T04:13:33.051" v="1135" actId="33524"/>
          <ac:spMkLst>
            <pc:docMk/>
            <pc:sldMk cId="4078797048" sldId="287"/>
            <ac:spMk id="3" creationId="{4E27395F-36C6-4AA4-95DD-D9DE0195E37A}"/>
          </ac:spMkLst>
        </pc:spChg>
      </pc:sldChg>
      <pc:sldChg chg="modSp mod">
        <pc:chgData name="Ponnapureddy, Devendra" userId="a9eb8183-d25d-4fee-8841-6c2833af5ac0" providerId="ADAL" clId="{A10CF138-59D5-45E2-9153-20411C184605}" dt="2022-11-24T16:34:14.256" v="808" actId="20577"/>
        <pc:sldMkLst>
          <pc:docMk/>
          <pc:sldMk cId="778117641" sldId="288"/>
        </pc:sldMkLst>
        <pc:spChg chg="mod">
          <ac:chgData name="Ponnapureddy, Devendra" userId="a9eb8183-d25d-4fee-8841-6c2833af5ac0" providerId="ADAL" clId="{A10CF138-59D5-45E2-9153-20411C184605}" dt="2022-11-24T16:34:14.256" v="808" actId="20577"/>
          <ac:spMkLst>
            <pc:docMk/>
            <pc:sldMk cId="778117641" sldId="288"/>
            <ac:spMk id="3" creationId="{4E27395F-36C6-4AA4-95DD-D9DE0195E37A}"/>
          </ac:spMkLst>
        </pc:spChg>
      </pc:sldChg>
      <pc:sldChg chg="modSp mod">
        <pc:chgData name="Ponnapureddy, Devendra" userId="a9eb8183-d25d-4fee-8841-6c2833af5ac0" providerId="ADAL" clId="{A10CF138-59D5-45E2-9153-20411C184605}" dt="2022-11-28T04:15:12.068" v="1293" actId="20577"/>
        <pc:sldMkLst>
          <pc:docMk/>
          <pc:sldMk cId="2687933845" sldId="289"/>
        </pc:sldMkLst>
        <pc:spChg chg="mod">
          <ac:chgData name="Ponnapureddy, Devendra" userId="a9eb8183-d25d-4fee-8841-6c2833af5ac0" providerId="ADAL" clId="{A10CF138-59D5-45E2-9153-20411C184605}" dt="2022-11-28T04:15:12.068" v="1293" actId="20577"/>
          <ac:spMkLst>
            <pc:docMk/>
            <pc:sldMk cId="2687933845" sldId="289"/>
            <ac:spMk id="3" creationId="{4E27395F-36C6-4AA4-95DD-D9DE0195E37A}"/>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ctr"/>
          <a:lstStyle>
            <a:lvl1pPr algn="l">
              <a:defRPr sz="1200"/>
            </a:lvl1pPr>
          </a:lstStyle>
          <a:p>
            <a:endParaRPr lang="en-US" sz="1000">
              <a:solidFill>
                <a:schemeClr val="bg1">
                  <a:lumMod val="50000"/>
                </a:schemeClr>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6597444" y="8829967"/>
            <a:ext cx="411333" cy="464820"/>
          </a:xfrm>
          <a:prstGeom prst="rect">
            <a:avLst/>
          </a:prstGeom>
        </p:spPr>
        <p:txBody>
          <a:bodyPr vert="horz" lIns="93177" tIns="46589" rIns="93177" bIns="46589" rtlCol="0" anchor="ctr"/>
          <a:lstStyle>
            <a:lvl1pPr algn="r">
              <a:defRPr sz="1200"/>
            </a:lvl1pPr>
          </a:lstStyle>
          <a:p>
            <a:fld id="{013FF889-DBB5-E540-8E75-47BFCA628842}" type="slidenum">
              <a:rPr lang="en-US" b="1" smtClean="0">
                <a:solidFill>
                  <a:schemeClr val="bg1">
                    <a:lumMod val="50000"/>
                  </a:schemeClr>
                </a:solidFill>
                <a:latin typeface="Arial" panose="020B0604020202020204" pitchFamily="34" charset="0"/>
                <a:cs typeface="Arial" panose="020B0604020202020204" pitchFamily="34" charset="0"/>
              </a:rPr>
              <a:t>‹#›</a:t>
            </a:fld>
            <a:endParaRPr lang="en-US" b="1">
              <a:solidFill>
                <a:schemeClr val="bg1">
                  <a:lumMod val="50000"/>
                </a:schemeClr>
              </a:solidFill>
              <a:latin typeface="Arial" panose="020B0604020202020204" pitchFamily="34" charset="0"/>
              <a:cs typeface="Arial" panose="020B0604020202020204" pitchFamily="34" charset="0"/>
            </a:endParaRPr>
          </a:p>
        </p:txBody>
      </p:sp>
      <p:sp>
        <p:nvSpPr>
          <p:cNvPr id="6" name="Rectangle 5"/>
          <p:cNvSpPr/>
          <p:nvPr/>
        </p:nvSpPr>
        <p:spPr>
          <a:xfrm>
            <a:off x="3037839" y="8829967"/>
            <a:ext cx="3271521" cy="464820"/>
          </a:xfrm>
          <a:prstGeom prst="rect">
            <a:avLst/>
          </a:prstGeom>
        </p:spPr>
        <p:txBody>
          <a:bodyPr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FFFFFF">
                    <a:lumMod val="65000"/>
                  </a:srgbClr>
                </a:solidFill>
                <a:effectLst/>
                <a:uLnTx/>
                <a:uFillTx/>
                <a:latin typeface="Arial" panose="020B0604020202020204" pitchFamily="34" charset="0"/>
                <a:ea typeface="+mn-ea"/>
                <a:cs typeface="Arial" panose="020B0604020202020204" pitchFamily="34" charset="0"/>
              </a:rPr>
              <a:t>Analog Devices Confidential Information</a:t>
            </a:r>
          </a:p>
        </p:txBody>
      </p:sp>
      <p:sp>
        <p:nvSpPr>
          <p:cNvPr id="7" name="Header Placeholder 1"/>
          <p:cNvSpPr>
            <a:spLocks noGrp="1"/>
          </p:cNvSpPr>
          <p:nvPr>
            <p:ph type="hdr" sz="quarter"/>
          </p:nvPr>
        </p:nvSpPr>
        <p:spPr>
          <a:xfrm>
            <a:off x="1676234" y="108612"/>
            <a:ext cx="4282113" cy="464820"/>
          </a:xfrm>
          <a:prstGeom prst="rect">
            <a:avLst/>
          </a:prstGeom>
        </p:spPr>
        <p:txBody>
          <a:bodyPr vert="horz" lIns="93177" tIns="0" rIns="93177" bIns="0" rtlCol="0" anchor="t"/>
          <a:lstStyle>
            <a:lvl1pPr algn="l">
              <a:defRPr sz="1200"/>
            </a:lvl1pPr>
          </a:lstStyle>
          <a:p>
            <a:endParaRPr lang="en-US" sz="1000" b="1" dirty="0">
              <a:solidFill>
                <a:schemeClr val="bg1">
                  <a:lumMod val="50000"/>
                </a:schemeClr>
              </a:solidFill>
              <a:latin typeface="Arial" panose="020B0604020202020204" pitchFamily="34" charset="0"/>
              <a:cs typeface="Arial" panose="020B0604020202020204" pitchFamily="34" charset="0"/>
            </a:endParaRPr>
          </a:p>
        </p:txBody>
      </p:sp>
      <p:sp>
        <p:nvSpPr>
          <p:cNvPr id="8" name="Date Placeholder 2"/>
          <p:cNvSpPr>
            <a:spLocks noGrp="1"/>
          </p:cNvSpPr>
          <p:nvPr>
            <p:ph type="dt" sz="quarter" idx="1"/>
          </p:nvPr>
        </p:nvSpPr>
        <p:spPr>
          <a:xfrm>
            <a:off x="6056670" y="108612"/>
            <a:ext cx="952107" cy="464820"/>
          </a:xfrm>
          <a:prstGeom prst="rect">
            <a:avLst/>
          </a:prstGeom>
        </p:spPr>
        <p:txBody>
          <a:bodyPr vert="horz" lIns="93177" tIns="0" rIns="93177" bIns="0" rtlCol="0" anchor="t"/>
          <a:lstStyle>
            <a:lvl1pPr algn="r">
              <a:defRPr sz="1200"/>
            </a:lvl1pPr>
          </a:lstStyle>
          <a:p>
            <a:fld id="{2C2AD557-2032-D74A-B281-F0540E660787}" type="datetimeFigureOut">
              <a:rPr lang="en-US" sz="1000" smtClean="0">
                <a:solidFill>
                  <a:schemeClr val="bg1">
                    <a:lumMod val="50000"/>
                  </a:schemeClr>
                </a:solidFill>
                <a:latin typeface="Arial" panose="020B0604020202020204" pitchFamily="34" charset="0"/>
                <a:cs typeface="Arial" panose="020B0604020202020204" pitchFamily="34" charset="0"/>
              </a:rPr>
              <a:t>12/2/2022</a:t>
            </a:fld>
            <a:endParaRPr lang="en-US" sz="1000">
              <a:solidFill>
                <a:schemeClr val="bg1">
                  <a:lumMod val="5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9551" y="108612"/>
            <a:ext cx="1323726" cy="535440"/>
          </a:xfrm>
          <a:prstGeom prst="rect">
            <a:avLst/>
          </a:prstGeom>
          <a:noFill/>
          <a:ln>
            <a:noFill/>
          </a:ln>
        </p:spPr>
      </p:pic>
    </p:spTree>
    <p:extLst>
      <p:ext uri="{BB962C8B-B14F-4D97-AF65-F5344CB8AC3E}">
        <p14:creationId xmlns:p14="http://schemas.microsoft.com/office/powerpoint/2010/main" val="4931346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6400" y="814897"/>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ctr"/>
          <a:lstStyle>
            <a:lvl1pPr algn="l">
              <a:defRPr sz="1000">
                <a:latin typeface="Arial" panose="020B0604020202020204" pitchFamily="34" charset="0"/>
                <a:cs typeface="Arial" panose="020B0604020202020204" pitchFamily="34" charset="0"/>
              </a:defRPr>
            </a:lvl1pPr>
          </a:lstStyle>
          <a:p>
            <a:r>
              <a:rPr lang="en-US" i="1" dirty="0">
                <a:solidFill>
                  <a:srgbClr val="FFFFFF">
                    <a:lumMod val="65000"/>
                  </a:srgbClr>
                </a:solidFill>
              </a:rPr>
              <a:t>Footer</a:t>
            </a:r>
          </a:p>
        </p:txBody>
      </p:sp>
      <p:sp>
        <p:nvSpPr>
          <p:cNvPr id="7" name="Slide Number Placeholder 6"/>
          <p:cNvSpPr>
            <a:spLocks noGrp="1"/>
          </p:cNvSpPr>
          <p:nvPr>
            <p:ph type="sldNum" sz="quarter" idx="5"/>
          </p:nvPr>
        </p:nvSpPr>
        <p:spPr>
          <a:xfrm>
            <a:off x="6309360" y="8829967"/>
            <a:ext cx="699418" cy="464820"/>
          </a:xfrm>
          <a:prstGeom prst="rect">
            <a:avLst/>
          </a:prstGeom>
        </p:spPr>
        <p:txBody>
          <a:bodyPr vert="horz" lIns="93177" tIns="46589" rIns="93177" bIns="46589" rtlCol="0" anchor="ctr"/>
          <a:lstStyle>
            <a:lvl1pPr algn="r">
              <a:defRPr sz="1000" b="1">
                <a:solidFill>
                  <a:schemeClr val="tx1">
                    <a:lumMod val="50000"/>
                    <a:lumOff val="50000"/>
                  </a:schemeClr>
                </a:solidFill>
                <a:latin typeface="Arial" panose="020B0604020202020204" pitchFamily="34" charset="0"/>
                <a:cs typeface="Arial" panose="020B0604020202020204" pitchFamily="34" charset="0"/>
              </a:defRPr>
            </a:lvl1pPr>
          </a:lstStyle>
          <a:p>
            <a:fld id="{900B8651-D313-4300-801F-836567026953}" type="slidenum">
              <a:rPr lang="en-US" smtClean="0"/>
              <a:pPr/>
              <a:t>‹#›</a:t>
            </a:fld>
            <a:endParaRPr lang="en-US" dirty="0"/>
          </a:p>
        </p:txBody>
      </p:sp>
      <p:sp>
        <p:nvSpPr>
          <p:cNvPr id="12" name="Rectangle 11"/>
          <p:cNvSpPr/>
          <p:nvPr/>
        </p:nvSpPr>
        <p:spPr>
          <a:xfrm>
            <a:off x="3037839" y="8829967"/>
            <a:ext cx="3271521" cy="464820"/>
          </a:xfrm>
          <a:prstGeom prst="rect">
            <a:avLst/>
          </a:prstGeom>
        </p:spPr>
        <p:txBody>
          <a:bodyPr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FFFFFF">
                    <a:lumMod val="65000"/>
                  </a:srgbClr>
                </a:solidFill>
                <a:effectLst/>
                <a:uLnTx/>
                <a:uFillTx/>
                <a:latin typeface="Arial" panose="020B0604020202020204" pitchFamily="34" charset="0"/>
                <a:ea typeface="+mn-ea"/>
                <a:cs typeface="Arial" panose="020B0604020202020204" pitchFamily="34" charset="0"/>
              </a:rPr>
              <a:t>Analog Devices Confidential Information</a:t>
            </a:r>
          </a:p>
        </p:txBody>
      </p:sp>
      <p:sp>
        <p:nvSpPr>
          <p:cNvPr id="9" name="Header Placeholder 1"/>
          <p:cNvSpPr>
            <a:spLocks noGrp="1"/>
          </p:cNvSpPr>
          <p:nvPr>
            <p:ph type="hdr" sz="quarter"/>
          </p:nvPr>
        </p:nvSpPr>
        <p:spPr>
          <a:xfrm>
            <a:off x="1676234" y="108612"/>
            <a:ext cx="4282113" cy="464820"/>
          </a:xfrm>
          <a:prstGeom prst="rect">
            <a:avLst/>
          </a:prstGeom>
        </p:spPr>
        <p:txBody>
          <a:bodyPr vert="horz" lIns="93177" tIns="0" rIns="93177" bIns="0" rtlCol="0" anchor="t"/>
          <a:lstStyle>
            <a:lvl1pPr algn="l">
              <a:defRPr sz="1200"/>
            </a:lvl1pPr>
          </a:lstStyle>
          <a:p>
            <a:endParaRPr lang="en-US" sz="1000" b="1" dirty="0">
              <a:solidFill>
                <a:schemeClr val="bg1">
                  <a:lumMod val="50000"/>
                </a:schemeClr>
              </a:solidFill>
              <a:latin typeface="Arial" panose="020B0604020202020204" pitchFamily="34" charset="0"/>
              <a:cs typeface="Arial" panose="020B0604020202020204" pitchFamily="34" charset="0"/>
            </a:endParaRPr>
          </a:p>
        </p:txBody>
      </p:sp>
      <p:sp>
        <p:nvSpPr>
          <p:cNvPr id="10" name="Date Placeholder 2"/>
          <p:cNvSpPr>
            <a:spLocks noGrp="1"/>
          </p:cNvSpPr>
          <p:nvPr>
            <p:ph type="dt" sz="quarter" idx="1"/>
          </p:nvPr>
        </p:nvSpPr>
        <p:spPr>
          <a:xfrm>
            <a:off x="6056670" y="108612"/>
            <a:ext cx="952107" cy="464820"/>
          </a:xfrm>
          <a:prstGeom prst="rect">
            <a:avLst/>
          </a:prstGeom>
        </p:spPr>
        <p:txBody>
          <a:bodyPr vert="horz" lIns="93177" tIns="0" rIns="93177" bIns="0" rtlCol="0" anchor="t"/>
          <a:lstStyle>
            <a:lvl1pPr algn="r">
              <a:defRPr sz="1200"/>
            </a:lvl1pPr>
          </a:lstStyle>
          <a:p>
            <a:fld id="{2C2AD557-2032-D74A-B281-F0540E660787}" type="datetimeFigureOut">
              <a:rPr lang="en-US" sz="1000" smtClean="0">
                <a:solidFill>
                  <a:schemeClr val="bg1">
                    <a:lumMod val="50000"/>
                  </a:schemeClr>
                </a:solidFill>
                <a:latin typeface="Arial" panose="020B0604020202020204" pitchFamily="34" charset="0"/>
                <a:cs typeface="Arial" panose="020B0604020202020204" pitchFamily="34" charset="0"/>
              </a:rPr>
              <a:t>12/2/2022</a:t>
            </a:fld>
            <a:endParaRPr lang="en-US" sz="1000">
              <a:solidFill>
                <a:schemeClr val="bg1">
                  <a:lumMod val="50000"/>
                </a:schemeClr>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51" y="108612"/>
            <a:ext cx="1323726" cy="535440"/>
          </a:xfrm>
          <a:prstGeom prst="rect">
            <a:avLst/>
          </a:prstGeom>
          <a:noFill/>
          <a:ln>
            <a:noFill/>
          </a:ln>
        </p:spPr>
      </p:pic>
    </p:spTree>
    <p:extLst>
      <p:ext uri="{BB962C8B-B14F-4D97-AF65-F5344CB8AC3E}">
        <p14:creationId xmlns:p14="http://schemas.microsoft.com/office/powerpoint/2010/main" val="3561389954"/>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buClr>
        <a:schemeClr val="tx2"/>
      </a:buClr>
      <a:buSzPct val="75000"/>
      <a:buFont typeface="Wingdings 3" panose="05040102010807070707" pitchFamily="18" charset="2"/>
      <a:buChar char="u"/>
      <a:defRPr sz="1200"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344488"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2pPr>
    <a:lvl3pPr marL="511175"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3pPr>
    <a:lvl4pPr marL="688975"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855663" indent="-171450" algn="l" defTabSz="914400" rtl="0" eaLnBrk="1" latinLnBrk="0" hangingPunct="1">
      <a:buClr>
        <a:schemeClr val="tx2"/>
      </a:buClr>
      <a:buSzPct val="100000"/>
      <a:buFont typeface="Wingdings" panose="05000000000000000000" pitchFamily="2" charset="2"/>
      <a:buChar char="§"/>
      <a:defRPr sz="12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0B8651-D313-4300-801F-836567026953}" type="slidenum">
              <a:rPr lang="en-US" smtClean="0"/>
              <a:t>2</a:t>
            </a:fld>
            <a:endParaRPr lang="en-US"/>
          </a:p>
        </p:txBody>
      </p:sp>
    </p:spTree>
    <p:extLst>
      <p:ext uri="{BB962C8B-B14F-4D97-AF65-F5344CB8AC3E}">
        <p14:creationId xmlns:p14="http://schemas.microsoft.com/office/powerpoint/2010/main" val="421951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0B8651-D313-4300-801F-836567026953}" type="slidenum">
              <a:rPr lang="en-US" smtClean="0"/>
              <a:t>3</a:t>
            </a:fld>
            <a:endParaRPr lang="en-US"/>
          </a:p>
        </p:txBody>
      </p:sp>
    </p:spTree>
    <p:extLst>
      <p:ext uri="{BB962C8B-B14F-4D97-AF65-F5344CB8AC3E}">
        <p14:creationId xmlns:p14="http://schemas.microsoft.com/office/powerpoint/2010/main" val="320028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0B8651-D313-4300-801F-836567026953}" type="slidenum">
              <a:rPr lang="en-US" smtClean="0"/>
              <a:t>4</a:t>
            </a:fld>
            <a:endParaRPr lang="en-US"/>
          </a:p>
        </p:txBody>
      </p:sp>
    </p:spTree>
    <p:extLst>
      <p:ext uri="{BB962C8B-B14F-4D97-AF65-F5344CB8AC3E}">
        <p14:creationId xmlns:p14="http://schemas.microsoft.com/office/powerpoint/2010/main" val="70568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3" name="Text Placeholder 8"/>
          <p:cNvSpPr>
            <a:spLocks noGrp="1"/>
          </p:cNvSpPr>
          <p:nvPr>
            <p:ph type="body" sz="quarter" idx="13" hasCustomPrompt="1"/>
          </p:nvPr>
        </p:nvSpPr>
        <p:spPr>
          <a:xfrm>
            <a:off x="347472" y="4584192"/>
            <a:ext cx="5913437" cy="1397509"/>
          </a:xfrm>
          <a:prstGeom prst="rect">
            <a:avLst/>
          </a:prstGeom>
        </p:spPr>
        <p:txBody>
          <a:bodyPr lIns="0" tIns="0" rIns="0" bIns="0" anchor="t">
            <a:normAutofit/>
          </a:bodyPr>
          <a:lstStyle>
            <a:lvl1pPr marL="342900" indent="-342900">
              <a:buNone/>
              <a:defRPr lang="en-US" sz="1800" i="0" kern="1200" cap="none" baseline="0" dirty="0" smtClean="0">
                <a:solidFill>
                  <a:schemeClr val="accent1">
                    <a:lumMod val="20000"/>
                    <a:lumOff val="80000"/>
                  </a:schemeClr>
                </a:solidFill>
                <a:latin typeface="+mn-lt"/>
                <a:ea typeface="+mn-ea"/>
                <a:cs typeface="+mn-cs"/>
              </a:defRPr>
            </a:lvl1pPr>
            <a:lvl2pPr marL="0" indent="0">
              <a:buFont typeface="Arial" panose="020B0604020202020204" pitchFamily="34" charset="0"/>
              <a:buNone/>
              <a:defRPr lang="en-US" sz="1500" i="1" kern="1200" dirty="0" smtClean="0">
                <a:solidFill>
                  <a:schemeClr val="accent2">
                    <a:lumMod val="10000"/>
                    <a:lumOff val="90000"/>
                  </a:schemeClr>
                </a:solidFill>
                <a:latin typeface="+mn-lt"/>
                <a:ea typeface="+mn-ea"/>
                <a:cs typeface="+mn-cs"/>
              </a:defRPr>
            </a:lvl2pPr>
          </a:lstStyle>
          <a:p>
            <a:pPr marL="0" lvl="0" indent="0" algn="l" defTabSz="457200" rtl="0" eaLnBrk="1" latinLnBrk="0" hangingPunct="1">
              <a:spcBef>
                <a:spcPct val="20000"/>
              </a:spcBef>
            </a:pPr>
            <a:r>
              <a:rPr lang="en-US" dirty="0"/>
              <a:t>Click To Add Presenter</a:t>
            </a:r>
          </a:p>
        </p:txBody>
      </p:sp>
      <p:sp>
        <p:nvSpPr>
          <p:cNvPr id="15" name="Title Placeholder 2"/>
          <p:cNvSpPr>
            <a:spLocks noGrp="1"/>
          </p:cNvSpPr>
          <p:nvPr>
            <p:ph type="title" hasCustomPrompt="1"/>
          </p:nvPr>
        </p:nvSpPr>
        <p:spPr>
          <a:xfrm>
            <a:off x="347472" y="838200"/>
            <a:ext cx="5913438" cy="3647122"/>
          </a:xfrm>
          <a:prstGeom prst="rect">
            <a:avLst/>
          </a:prstGeom>
          <a:noFill/>
        </p:spPr>
        <p:txBody>
          <a:bodyPr vert="horz" lIns="0" tIns="0" rIns="0" bIns="0" rtlCol="0" anchor="b">
            <a:normAutofit/>
          </a:bodyPr>
          <a:lstStyle>
            <a:lvl1pPr>
              <a:defRPr lang="en-US" sz="5400" i="0" dirty="0">
                <a:solidFill>
                  <a:schemeClr val="bg1"/>
                </a:solidFill>
              </a:defRPr>
            </a:lvl1pPr>
          </a:lstStyle>
          <a:p>
            <a:pPr lvl="0">
              <a:spcBef>
                <a:spcPts val="1000"/>
              </a:spcBef>
              <a:buClr>
                <a:schemeClr val="bg2"/>
              </a:buClr>
              <a:buSzPct val="75000"/>
              <a:buFont typeface="Lucida Grande"/>
            </a:pPr>
            <a:r>
              <a:rPr lang="en-US" dirty="0"/>
              <a:t>Click to Edit Master Title Style</a:t>
            </a:r>
          </a:p>
        </p:txBody>
      </p:sp>
      <p:cxnSp>
        <p:nvCxnSpPr>
          <p:cNvPr id="16" name="Straight Connector 15">
            <a:extLst>
              <a:ext uri="{FF2B5EF4-FFF2-40B4-BE49-F238E27FC236}">
                <a16:creationId xmlns:a16="http://schemas.microsoft.com/office/drawing/2014/main" id="{7E3F95C5-78BE-DB40-AE90-52800DB15193}"/>
              </a:ext>
            </a:extLst>
          </p:cNvPr>
          <p:cNvCxnSpPr>
            <a:cxnSpLocks/>
          </p:cNvCxnSpPr>
          <p:nvPr userDrawn="1"/>
        </p:nvCxnSpPr>
        <p:spPr>
          <a:xfrm flipV="1">
            <a:off x="6915464" y="1066800"/>
            <a:ext cx="0" cy="4914902"/>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7" name="Picture 16">
            <a:extLst>
              <a:ext uri="{FF2B5EF4-FFF2-40B4-BE49-F238E27FC236}">
                <a16:creationId xmlns:a16="http://schemas.microsoft.com/office/drawing/2014/main" id="{D9F6493F-ABAB-D244-B8F4-D7FB3E372F6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69107" y="2939436"/>
            <a:ext cx="2588042" cy="1039651"/>
          </a:xfrm>
          <a:prstGeom prst="rect">
            <a:avLst/>
          </a:prstGeom>
        </p:spPr>
      </p:pic>
      <p:sp>
        <p:nvSpPr>
          <p:cNvPr id="3" name="TextBox 2">
            <a:extLst>
              <a:ext uri="{FF2B5EF4-FFF2-40B4-BE49-F238E27FC236}">
                <a16:creationId xmlns:a16="http://schemas.microsoft.com/office/drawing/2014/main" id="{1DFD93C4-BA43-B749-A3AB-314535C186CC}"/>
              </a:ext>
            </a:extLst>
          </p:cNvPr>
          <p:cNvSpPr txBox="1"/>
          <p:nvPr userDrawn="1"/>
        </p:nvSpPr>
        <p:spPr>
          <a:xfrm>
            <a:off x="9300117" y="412595"/>
            <a:ext cx="0" cy="0"/>
          </a:xfrm>
          <a:prstGeom prst="rect">
            <a:avLst/>
          </a:prstGeom>
          <a:noFill/>
        </p:spPr>
        <p:txBody>
          <a:bodyPr wrap="none" lIns="0" tIns="0" rIns="0" bIns="0" rtlCol="0">
            <a:noAutofit/>
          </a:bodyPr>
          <a:lstStyle/>
          <a:p>
            <a:pPr marL="228600" indent="-228600" defTabSz="457200">
              <a:spcBef>
                <a:spcPts val="1000"/>
              </a:spcBef>
              <a:buClr>
                <a:srgbClr val="1E4056"/>
              </a:buClr>
              <a:buSzPct val="75000"/>
              <a:buFont typeface="Lucida Grande"/>
              <a:buChar char="►"/>
            </a:pPr>
            <a:endParaRPr lang="en-US" sz="2000" dirty="0">
              <a:solidFill>
                <a:srgbClr val="000000"/>
              </a:solidFill>
            </a:endParaRPr>
          </a:p>
        </p:txBody>
      </p:sp>
      <p:sp>
        <p:nvSpPr>
          <p:cNvPr id="10" name="Footer Placeholder 4">
            <a:extLst>
              <a:ext uri="{FF2B5EF4-FFF2-40B4-BE49-F238E27FC236}">
                <a16:creationId xmlns:a16="http://schemas.microsoft.com/office/drawing/2014/main" id="{A6A914A6-777E-3347-98B0-C6A6679EFFA5}"/>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bg1"/>
                </a:solidFill>
              </a:defRPr>
            </a:lvl1p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11" name="Slide Number Placeholder 5">
            <a:extLst>
              <a:ext uri="{FF2B5EF4-FFF2-40B4-BE49-F238E27FC236}">
                <a16:creationId xmlns:a16="http://schemas.microsoft.com/office/drawing/2014/main" id="{7ADA7408-8793-8F43-B452-FCE09CDC461B}"/>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chemeClr val="bg1"/>
                </a:solidFill>
                <a:effectLst/>
                <a:uLnTx/>
                <a:uFillTx/>
                <a:latin typeface="+mn-lt"/>
                <a:ea typeface="+mn-ea"/>
                <a:cs typeface="+mn-cs"/>
              </a:defRPr>
            </a:lvl1pPr>
          </a:lstStyle>
          <a:p>
            <a:pPr>
              <a:defRPr/>
            </a:pPr>
            <a:fld id="{A9CE67A1-BA7F-A74E-B5D7-615746DEEC2B}" type="slidenum">
              <a:rPr lang="en-US" b="0" smtClean="0"/>
              <a:pPr>
                <a:defRPr/>
              </a:pPr>
              <a:t>‹#›</a:t>
            </a:fld>
            <a:r>
              <a:rPr lang="en-US" b="0"/>
              <a:t> </a:t>
            </a:r>
            <a:r>
              <a:rPr lang="en-US" sz="1600" b="0" i="1" normalizeH="1" baseline="-11000"/>
              <a:t>//</a:t>
            </a:r>
            <a:endParaRPr lang="en-US" sz="1600" b="0" baseline="-11000" dirty="0"/>
          </a:p>
        </p:txBody>
      </p:sp>
      <p:sp>
        <p:nvSpPr>
          <p:cNvPr id="14" name="Date Placeholder 3">
            <a:extLst>
              <a:ext uri="{FF2B5EF4-FFF2-40B4-BE49-F238E27FC236}">
                <a16:creationId xmlns:a16="http://schemas.microsoft.com/office/drawing/2014/main" id="{82C2F385-4E1E-1D43-91A8-93579843C0DB}"/>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chemeClr val="bg1"/>
                </a:solidFill>
                <a:latin typeface="+mn-lt"/>
                <a:ea typeface="+mn-ea"/>
                <a:cs typeface="+mn-cs"/>
              </a:defRPr>
            </a:lvl1pPr>
          </a:lstStyle>
          <a:p>
            <a:fld id="{7455006E-543A-604E-9D58-101A6BF31D49}" type="datetime3">
              <a:rPr lang="en-US" i="0" smtClean="0">
                <a:cs typeface="Arial Black" panose="020B0604020202020204" pitchFamily="34" charset="0"/>
              </a:rPr>
              <a:t>2 December 2022</a:t>
            </a:fld>
            <a:endParaRPr lang="en-US" dirty="0"/>
          </a:p>
        </p:txBody>
      </p:sp>
    </p:spTree>
    <p:extLst>
      <p:ext uri="{BB962C8B-B14F-4D97-AF65-F5344CB8AC3E}">
        <p14:creationId xmlns:p14="http://schemas.microsoft.com/office/powerpoint/2010/main" val="280981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bIns="91440"/>
          <a:lstStyle/>
          <a:p>
            <a:r>
              <a:rPr lang="en-US" dirty="0"/>
              <a:t>Click to Edit</a:t>
            </a:r>
          </a:p>
        </p:txBody>
      </p:sp>
      <p:sp>
        <p:nvSpPr>
          <p:cNvPr id="12" name="Picture Placeholder 11"/>
          <p:cNvSpPr>
            <a:spLocks noGrp="1"/>
          </p:cNvSpPr>
          <p:nvPr>
            <p:ph type="pic" sz="quarter" idx="11" hasCustomPrompt="1"/>
          </p:nvPr>
        </p:nvSpPr>
        <p:spPr>
          <a:xfrm>
            <a:off x="6278034" y="1066800"/>
            <a:ext cx="5913966" cy="4914900"/>
          </a:xfrm>
          <a:prstGeom prst="rect">
            <a:avLst/>
          </a:prstGeom>
          <a:solidFill>
            <a:schemeClr val="bg1">
              <a:lumMod val="85000"/>
            </a:schemeClr>
          </a:solidFill>
        </p:spPr>
        <p:txBody>
          <a:bodyPr wrap="square">
            <a:noAutofit/>
          </a:bodyPr>
          <a:lstStyle>
            <a:lvl1pPr marL="0" marR="0" indent="0" algn="ctr" defTabSz="457200" rtl="0" eaLnBrk="1" fontAlgn="auto" latinLnBrk="0" hangingPunct="1">
              <a:lnSpc>
                <a:spcPct val="100000"/>
              </a:lnSpc>
              <a:spcBef>
                <a:spcPts val="1000"/>
              </a:spcBef>
              <a:spcAft>
                <a:spcPts val="0"/>
              </a:spcAft>
              <a:buClr>
                <a:schemeClr val="bg2"/>
              </a:buClr>
              <a:buSzPct val="75000"/>
              <a:buFont typeface="Lucida Grande"/>
              <a:buNone/>
              <a:tabLst/>
              <a:defRPr sz="2000">
                <a:solidFill>
                  <a:schemeClr val="tx1">
                    <a:lumMod val="20000"/>
                    <a:lumOff val="80000"/>
                  </a:schemeClr>
                </a:solidFill>
              </a:defRPr>
            </a:lvl1pPr>
          </a:lstStyle>
          <a:p>
            <a:r>
              <a:rPr lang="en-US" dirty="0"/>
              <a:t>Click to add picture</a:t>
            </a:r>
          </a:p>
        </p:txBody>
      </p:sp>
      <p:sp>
        <p:nvSpPr>
          <p:cNvPr id="5" name="Text Placeholder 3"/>
          <p:cNvSpPr>
            <a:spLocks noGrp="1"/>
          </p:cNvSpPr>
          <p:nvPr>
            <p:ph type="body" sz="half" idx="2"/>
          </p:nvPr>
        </p:nvSpPr>
        <p:spPr>
          <a:xfrm>
            <a:off x="355601" y="1066800"/>
            <a:ext cx="5558367" cy="4914900"/>
          </a:xfrm>
        </p:spPr>
        <p:txBody>
          <a:bodyPr>
            <a:normAutofit/>
          </a:bodyPr>
          <a:lstStyle>
            <a:lvl1pPr marL="0" indent="0">
              <a:buNone/>
              <a:defRPr sz="2800" b="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9" name="Straight Connector 8">
            <a:extLst>
              <a:ext uri="{FF2B5EF4-FFF2-40B4-BE49-F238E27FC236}">
                <a16:creationId xmlns:a16="http://schemas.microsoft.com/office/drawing/2014/main" id="{DE6B84C6-07FB-804B-A710-4CC5B87F173D}"/>
              </a:ext>
            </a:extLst>
          </p:cNvPr>
          <p:cNvCxnSpPr/>
          <p:nvPr userDrawn="1"/>
        </p:nvCxnSpPr>
        <p:spPr>
          <a:xfrm>
            <a:off x="6096000" y="1066800"/>
            <a:ext cx="0" cy="491490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4" name="Footer Placeholder 4">
            <a:extLst>
              <a:ext uri="{FF2B5EF4-FFF2-40B4-BE49-F238E27FC236}">
                <a16:creationId xmlns:a16="http://schemas.microsoft.com/office/drawing/2014/main" id="{AF7F5365-E65A-5148-9AFC-5DF4831D0D15}"/>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 ©2019 Analog Devices, Inc. All rights reserved</a:t>
            </a:r>
            <a:r>
              <a:rPr lang="en-US" dirty="0"/>
              <a:t>.</a:t>
            </a:r>
          </a:p>
        </p:txBody>
      </p:sp>
      <p:sp>
        <p:nvSpPr>
          <p:cNvPr id="15" name="Slide Number Placeholder 5">
            <a:extLst>
              <a:ext uri="{FF2B5EF4-FFF2-40B4-BE49-F238E27FC236}">
                <a16:creationId xmlns:a16="http://schemas.microsoft.com/office/drawing/2014/main" id="{75439F5F-8DAC-5346-AF0B-999D620B8CE4}"/>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6" name="Date Placeholder 3">
            <a:extLst>
              <a:ext uri="{FF2B5EF4-FFF2-40B4-BE49-F238E27FC236}">
                <a16:creationId xmlns:a16="http://schemas.microsoft.com/office/drawing/2014/main" id="{767D47C2-D3DA-E74F-BF06-C8AD90115771}"/>
              </a:ext>
            </a:extLst>
          </p:cNvPr>
          <p:cNvSpPr>
            <a:spLocks noGrp="1"/>
          </p:cNvSpPr>
          <p:nvPr>
            <p:ph type="dt" sz="half" idx="1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2C410F6B-F7D9-7145-9B06-1D791680CA95}"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189603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p:txBody>
          <a:bodyPr bIns="91440"/>
          <a:lstStyle>
            <a:lvl1pPr>
              <a:defRPr/>
            </a:lvl1pPr>
          </a:lstStyle>
          <a:p>
            <a:r>
              <a:rPr lang="en-US" dirty="0"/>
              <a:t>Click to Edit</a:t>
            </a:r>
          </a:p>
        </p:txBody>
      </p:sp>
      <p:sp>
        <p:nvSpPr>
          <p:cNvPr id="7" name="Content Placeholder 2"/>
          <p:cNvSpPr>
            <a:spLocks noGrp="1"/>
          </p:cNvSpPr>
          <p:nvPr>
            <p:ph idx="1"/>
          </p:nvPr>
        </p:nvSpPr>
        <p:spPr>
          <a:xfrm>
            <a:off x="6275956" y="1066800"/>
            <a:ext cx="5573144" cy="49149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0"/>
          </p:nvPr>
        </p:nvSpPr>
        <p:spPr>
          <a:xfrm>
            <a:off x="355600" y="1066800"/>
            <a:ext cx="5557838" cy="49149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8B9AC7B3-6567-C447-935E-E93CF5955E44}"/>
              </a:ext>
            </a:extLst>
          </p:cNvPr>
          <p:cNvCxnSpPr/>
          <p:nvPr userDrawn="1"/>
        </p:nvCxnSpPr>
        <p:spPr>
          <a:xfrm>
            <a:off x="6096000" y="1066800"/>
            <a:ext cx="0" cy="491490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0" name="Footer Placeholder 4">
            <a:extLst>
              <a:ext uri="{FF2B5EF4-FFF2-40B4-BE49-F238E27FC236}">
                <a16:creationId xmlns:a16="http://schemas.microsoft.com/office/drawing/2014/main" id="{BFCD2AB1-E689-5C4E-AFC3-5C01813C84BD}"/>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 ©2019 Analog Devices, Inc. All rights reserved</a:t>
            </a:r>
            <a:r>
              <a:rPr lang="en-US" dirty="0"/>
              <a:t>.</a:t>
            </a:r>
          </a:p>
        </p:txBody>
      </p:sp>
      <p:sp>
        <p:nvSpPr>
          <p:cNvPr id="14" name="Slide Number Placeholder 5">
            <a:extLst>
              <a:ext uri="{FF2B5EF4-FFF2-40B4-BE49-F238E27FC236}">
                <a16:creationId xmlns:a16="http://schemas.microsoft.com/office/drawing/2014/main" id="{A1286726-DC4B-2E4B-8C35-9B7ED9C63ECC}"/>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5" name="Date Placeholder 3">
            <a:extLst>
              <a:ext uri="{FF2B5EF4-FFF2-40B4-BE49-F238E27FC236}">
                <a16:creationId xmlns:a16="http://schemas.microsoft.com/office/drawing/2014/main" id="{0AE00B53-6624-234F-A6CC-4C4CCEFC1F61}"/>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6EFDDE98-9F66-8A4D-86DC-ED7270E55957}"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248231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p:txBody>
          <a:bodyPr bIns="91440"/>
          <a:lstStyle>
            <a:lvl1pPr>
              <a:defRPr/>
            </a:lvl1pPr>
          </a:lstStyle>
          <a:p>
            <a:r>
              <a:rPr lang="en-US" dirty="0"/>
              <a:t>Click to Edit</a:t>
            </a:r>
          </a:p>
        </p:txBody>
      </p:sp>
      <p:sp>
        <p:nvSpPr>
          <p:cNvPr id="7" name="Content Placeholder 2"/>
          <p:cNvSpPr>
            <a:spLocks noGrp="1"/>
          </p:cNvSpPr>
          <p:nvPr>
            <p:ph idx="1"/>
          </p:nvPr>
        </p:nvSpPr>
        <p:spPr>
          <a:xfrm>
            <a:off x="6096000" y="1066800"/>
            <a:ext cx="6096000" cy="2484812"/>
          </a:xfrm>
          <a:solidFill>
            <a:schemeClr val="accent5">
              <a:alpha val="6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Lucida Grande"/>
              <a:buChar char="►"/>
            </a:pPr>
            <a:r>
              <a:rPr lang="en-US"/>
              <a:t>Click to edit Master text styles</a:t>
            </a:r>
          </a:p>
          <a:p>
            <a:pPr marL="228600" lvl="1" indent="-228600" algn="l" defTabSz="457200" rtl="0" eaLnBrk="1" latinLnBrk="0" hangingPunct="1">
              <a:spcBef>
                <a:spcPts val="1000"/>
              </a:spcBef>
              <a:buClr>
                <a:schemeClr val="bg1"/>
              </a:buClr>
              <a:buSzPct val="65000"/>
              <a:buFont typeface="Lucida Grande"/>
              <a:buChar char="►"/>
            </a:pPr>
            <a:r>
              <a:rPr lang="en-US"/>
              <a:t>Second level</a:t>
            </a:r>
          </a:p>
          <a:p>
            <a:pPr marL="228600" lvl="2" indent="-228600" algn="l" defTabSz="457200" rtl="0" eaLnBrk="1" latinLnBrk="0" hangingPunct="1">
              <a:spcBef>
                <a:spcPts val="1000"/>
              </a:spcBef>
              <a:buClr>
                <a:schemeClr val="bg1"/>
              </a:buClr>
              <a:buSzPct val="65000"/>
              <a:buFont typeface="Lucida Grande"/>
              <a:buChar char="►"/>
            </a:pPr>
            <a:r>
              <a:rPr lang="en-US"/>
              <a:t>Third level</a:t>
            </a:r>
          </a:p>
          <a:p>
            <a:pPr marL="228600" lvl="3" indent="-228600" algn="l" defTabSz="457200" rtl="0" eaLnBrk="1" latinLnBrk="0" hangingPunct="1">
              <a:spcBef>
                <a:spcPts val="1000"/>
              </a:spcBef>
              <a:buClr>
                <a:schemeClr val="bg1"/>
              </a:buClr>
              <a:buSzPct val="65000"/>
              <a:buFont typeface="Lucida Grande"/>
              <a:buChar char="►"/>
            </a:pPr>
            <a:r>
              <a:rPr lang="en-US"/>
              <a:t>Fourth level</a:t>
            </a:r>
          </a:p>
          <a:p>
            <a:pPr marL="228600" lvl="4" indent="-228600" algn="l" defTabSz="457200" rtl="0" eaLnBrk="1" latinLnBrk="0" hangingPunct="1">
              <a:spcBef>
                <a:spcPts val="1000"/>
              </a:spcBef>
              <a:buClr>
                <a:schemeClr val="bg1"/>
              </a:buClr>
              <a:buSzPct val="65000"/>
              <a:buFont typeface="Lucida Grande"/>
              <a:buChar char="►"/>
            </a:pPr>
            <a:r>
              <a:rPr lang="en-US"/>
              <a:t>Fifth level</a:t>
            </a:r>
            <a:endParaRPr lang="en-US" dirty="0"/>
          </a:p>
        </p:txBody>
      </p:sp>
      <p:sp>
        <p:nvSpPr>
          <p:cNvPr id="6" name="Content Placeholder 2"/>
          <p:cNvSpPr>
            <a:spLocks noGrp="1"/>
          </p:cNvSpPr>
          <p:nvPr>
            <p:ph idx="10"/>
          </p:nvPr>
        </p:nvSpPr>
        <p:spPr>
          <a:xfrm>
            <a:off x="0" y="1066800"/>
            <a:ext cx="6095999" cy="2484812"/>
          </a:xfrm>
          <a:solidFill>
            <a:schemeClr val="accent2">
              <a:alpha val="60000"/>
            </a:schemeClr>
          </a:solidFill>
        </p:spPr>
        <p:txBody>
          <a:bodyPr lIns="347472" tIns="91440" rIns="320040" bIns="91440"/>
          <a:lstStyle>
            <a:lvl1pPr>
              <a:buClr>
                <a:schemeClr val="bg1"/>
              </a:buCl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1"/>
          </p:nvPr>
        </p:nvSpPr>
        <p:spPr>
          <a:xfrm>
            <a:off x="6096000" y="3551612"/>
            <a:ext cx="6096000" cy="2430088"/>
          </a:xfrm>
          <a:solidFill>
            <a:schemeClr val="accent1">
              <a:alpha val="6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Lucida Grande"/>
              <a:buChar char="►"/>
            </a:pPr>
            <a:r>
              <a:rPr lang="en-US"/>
              <a:t>Click to edit Master text styles</a:t>
            </a:r>
          </a:p>
          <a:p>
            <a:pPr marL="228600" lvl="1" indent="-228600" algn="l" defTabSz="457200" rtl="0" eaLnBrk="1" latinLnBrk="0" hangingPunct="1">
              <a:spcBef>
                <a:spcPts val="1000"/>
              </a:spcBef>
              <a:buClr>
                <a:schemeClr val="bg1"/>
              </a:buClr>
              <a:buSzPct val="65000"/>
              <a:buFont typeface="Lucida Grande"/>
              <a:buChar char="►"/>
            </a:pPr>
            <a:r>
              <a:rPr lang="en-US"/>
              <a:t>Second level</a:t>
            </a:r>
          </a:p>
          <a:p>
            <a:pPr marL="228600" lvl="2" indent="-228600" algn="l" defTabSz="457200" rtl="0" eaLnBrk="1" latinLnBrk="0" hangingPunct="1">
              <a:spcBef>
                <a:spcPts val="1000"/>
              </a:spcBef>
              <a:buClr>
                <a:schemeClr val="bg1"/>
              </a:buClr>
              <a:buSzPct val="65000"/>
              <a:buFont typeface="Lucida Grande"/>
              <a:buChar char="►"/>
            </a:pPr>
            <a:r>
              <a:rPr lang="en-US"/>
              <a:t>Third level</a:t>
            </a:r>
          </a:p>
          <a:p>
            <a:pPr marL="228600" lvl="3" indent="-228600" algn="l" defTabSz="457200" rtl="0" eaLnBrk="1" latinLnBrk="0" hangingPunct="1">
              <a:spcBef>
                <a:spcPts val="1000"/>
              </a:spcBef>
              <a:buClr>
                <a:schemeClr val="bg1"/>
              </a:buClr>
              <a:buSzPct val="65000"/>
              <a:buFont typeface="Lucida Grande"/>
              <a:buChar char="►"/>
            </a:pPr>
            <a:r>
              <a:rPr lang="en-US"/>
              <a:t>Fourth level</a:t>
            </a:r>
          </a:p>
          <a:p>
            <a:pPr marL="228600" lvl="4" indent="-228600" algn="l" defTabSz="457200" rtl="0" eaLnBrk="1" latinLnBrk="0" hangingPunct="1">
              <a:spcBef>
                <a:spcPts val="1000"/>
              </a:spcBef>
              <a:buClr>
                <a:schemeClr val="bg1"/>
              </a:buClr>
              <a:buSzPct val="65000"/>
              <a:buFont typeface="Lucida Grande"/>
              <a:buChar char="►"/>
            </a:pPr>
            <a:r>
              <a:rPr lang="en-US"/>
              <a:t>Fifth level</a:t>
            </a:r>
            <a:endParaRPr lang="en-US" dirty="0"/>
          </a:p>
        </p:txBody>
      </p:sp>
      <p:sp>
        <p:nvSpPr>
          <p:cNvPr id="12" name="Content Placeholder 2"/>
          <p:cNvSpPr>
            <a:spLocks noGrp="1"/>
          </p:cNvSpPr>
          <p:nvPr>
            <p:ph idx="12"/>
          </p:nvPr>
        </p:nvSpPr>
        <p:spPr>
          <a:xfrm>
            <a:off x="1" y="3551612"/>
            <a:ext cx="6095998" cy="2430088"/>
          </a:xfrm>
          <a:solidFill>
            <a:schemeClr val="accent4">
              <a:alpha val="6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Lucida Grande"/>
              <a:buChar char="►"/>
            </a:pPr>
            <a:r>
              <a:rPr lang="en-US"/>
              <a:t>Click to edit Master text styles</a:t>
            </a:r>
          </a:p>
          <a:p>
            <a:pPr marL="228600" lvl="1" indent="-228600" algn="l" defTabSz="457200" rtl="0" eaLnBrk="1" latinLnBrk="0" hangingPunct="1">
              <a:spcBef>
                <a:spcPts val="1000"/>
              </a:spcBef>
              <a:buClr>
                <a:schemeClr val="bg1"/>
              </a:buClr>
              <a:buSzPct val="65000"/>
              <a:buFont typeface="Lucida Grande"/>
              <a:buChar char="►"/>
            </a:pPr>
            <a:r>
              <a:rPr lang="en-US"/>
              <a:t>Second level</a:t>
            </a:r>
          </a:p>
          <a:p>
            <a:pPr marL="228600" lvl="2" indent="-228600" algn="l" defTabSz="457200" rtl="0" eaLnBrk="1" latinLnBrk="0" hangingPunct="1">
              <a:spcBef>
                <a:spcPts val="1000"/>
              </a:spcBef>
              <a:buClr>
                <a:schemeClr val="bg1"/>
              </a:buClr>
              <a:buSzPct val="65000"/>
              <a:buFont typeface="Lucida Grande"/>
              <a:buChar char="►"/>
            </a:pPr>
            <a:r>
              <a:rPr lang="en-US"/>
              <a:t>Third level</a:t>
            </a:r>
          </a:p>
          <a:p>
            <a:pPr marL="228600" lvl="3" indent="-228600" algn="l" defTabSz="457200" rtl="0" eaLnBrk="1" latinLnBrk="0" hangingPunct="1">
              <a:spcBef>
                <a:spcPts val="1000"/>
              </a:spcBef>
              <a:buClr>
                <a:schemeClr val="bg1"/>
              </a:buClr>
              <a:buSzPct val="65000"/>
              <a:buFont typeface="Lucida Grande"/>
              <a:buChar char="►"/>
            </a:pPr>
            <a:r>
              <a:rPr lang="en-US"/>
              <a:t>Fourth level</a:t>
            </a:r>
          </a:p>
          <a:p>
            <a:pPr marL="228600" lvl="4" indent="-228600" algn="l" defTabSz="457200" rtl="0" eaLnBrk="1" latinLnBrk="0" hangingPunct="1">
              <a:spcBef>
                <a:spcPts val="1000"/>
              </a:spcBef>
              <a:buClr>
                <a:schemeClr val="bg1"/>
              </a:buClr>
              <a:buSzPct val="65000"/>
              <a:buFont typeface="Lucida Grande"/>
              <a:buChar char="►"/>
            </a:pPr>
            <a:r>
              <a:rPr lang="en-US"/>
              <a:t>Fifth level</a:t>
            </a:r>
            <a:endParaRPr lang="en-US" dirty="0"/>
          </a:p>
        </p:txBody>
      </p:sp>
      <p:sp>
        <p:nvSpPr>
          <p:cNvPr id="10" name="Footer Placeholder 4">
            <a:extLst>
              <a:ext uri="{FF2B5EF4-FFF2-40B4-BE49-F238E27FC236}">
                <a16:creationId xmlns:a16="http://schemas.microsoft.com/office/drawing/2014/main" id="{812BEA78-33FD-3C4F-BB1C-7DC522B5D2DA}"/>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 ©2019 Analog Devices, Inc. All rights reserved</a:t>
            </a:r>
            <a:r>
              <a:rPr lang="en-US" dirty="0"/>
              <a:t>.</a:t>
            </a:r>
          </a:p>
        </p:txBody>
      </p:sp>
      <p:sp>
        <p:nvSpPr>
          <p:cNvPr id="15" name="Slide Number Placeholder 5">
            <a:extLst>
              <a:ext uri="{FF2B5EF4-FFF2-40B4-BE49-F238E27FC236}">
                <a16:creationId xmlns:a16="http://schemas.microsoft.com/office/drawing/2014/main" id="{0A7AA911-FDFF-6E4A-823C-2D74D2AAE710}"/>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6" name="Date Placeholder 3">
            <a:extLst>
              <a:ext uri="{FF2B5EF4-FFF2-40B4-BE49-F238E27FC236}">
                <a16:creationId xmlns:a16="http://schemas.microsoft.com/office/drawing/2014/main" id="{C57C8086-4CC0-CC4E-9FA4-A3EF50FE054F}"/>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07ACAF62-726E-EC4F-88D6-E231192AA9C4}"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23567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bIns="91440"/>
          <a:lstStyle>
            <a:lvl1pPr>
              <a:defRPr/>
            </a:lvl1pPr>
          </a:lstStyle>
          <a:p>
            <a:r>
              <a:rPr lang="en-US" dirty="0"/>
              <a:t>Click to Edit</a:t>
            </a:r>
          </a:p>
        </p:txBody>
      </p:sp>
      <p:sp>
        <p:nvSpPr>
          <p:cNvPr id="7" name="Content Placeholder 2"/>
          <p:cNvSpPr>
            <a:spLocks noGrp="1"/>
          </p:cNvSpPr>
          <p:nvPr>
            <p:ph idx="11"/>
          </p:nvPr>
        </p:nvSpPr>
        <p:spPr>
          <a:xfrm>
            <a:off x="0" y="1066799"/>
            <a:ext cx="12192000" cy="2446021"/>
          </a:xfrm>
          <a:solidFill>
            <a:schemeClr val="accent2">
              <a:alpha val="6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Lucida Grande"/>
              <a:buChar char="►"/>
            </a:pPr>
            <a:r>
              <a:rPr lang="en-US"/>
              <a:t>Click to edit Master text styles</a:t>
            </a:r>
          </a:p>
          <a:p>
            <a:pPr marL="228600" lvl="1" indent="-228600" algn="l" defTabSz="457200" rtl="0" eaLnBrk="1" latinLnBrk="0" hangingPunct="1">
              <a:spcBef>
                <a:spcPts val="1000"/>
              </a:spcBef>
              <a:buClr>
                <a:schemeClr val="bg1"/>
              </a:buClr>
              <a:buSzPct val="65000"/>
              <a:buFont typeface="Lucida Grande"/>
              <a:buChar char="►"/>
            </a:pPr>
            <a:r>
              <a:rPr lang="en-US"/>
              <a:t>Second level</a:t>
            </a:r>
          </a:p>
          <a:p>
            <a:pPr marL="228600" lvl="2" indent="-228600" algn="l" defTabSz="457200" rtl="0" eaLnBrk="1" latinLnBrk="0" hangingPunct="1">
              <a:spcBef>
                <a:spcPts val="1000"/>
              </a:spcBef>
              <a:buClr>
                <a:schemeClr val="bg1"/>
              </a:buClr>
              <a:buSzPct val="65000"/>
              <a:buFont typeface="Lucida Grande"/>
              <a:buChar char="►"/>
            </a:pPr>
            <a:r>
              <a:rPr lang="en-US"/>
              <a:t>Third level</a:t>
            </a:r>
          </a:p>
          <a:p>
            <a:pPr marL="228600" lvl="3" indent="-228600" algn="l" defTabSz="457200" rtl="0" eaLnBrk="1" latinLnBrk="0" hangingPunct="1">
              <a:spcBef>
                <a:spcPts val="1000"/>
              </a:spcBef>
              <a:buClr>
                <a:schemeClr val="bg1"/>
              </a:buClr>
              <a:buSzPct val="65000"/>
              <a:buFont typeface="Lucida Grande"/>
              <a:buChar char="►"/>
            </a:pPr>
            <a:r>
              <a:rPr lang="en-US"/>
              <a:t>Fourth level</a:t>
            </a:r>
          </a:p>
          <a:p>
            <a:pPr marL="228600" lvl="4" indent="-228600" algn="l" defTabSz="457200" rtl="0" eaLnBrk="1" latinLnBrk="0" hangingPunct="1">
              <a:spcBef>
                <a:spcPts val="1000"/>
              </a:spcBef>
              <a:buClr>
                <a:schemeClr val="bg1"/>
              </a:buClr>
              <a:buSzPct val="65000"/>
              <a:buFont typeface="Lucida Grande"/>
              <a:buChar char="►"/>
            </a:pPr>
            <a:r>
              <a:rPr lang="en-US"/>
              <a:t>Fifth level</a:t>
            </a:r>
            <a:endParaRPr lang="en-US" dirty="0"/>
          </a:p>
        </p:txBody>
      </p:sp>
      <p:sp>
        <p:nvSpPr>
          <p:cNvPr id="8" name="Content Placeholder 2"/>
          <p:cNvSpPr>
            <a:spLocks noGrp="1"/>
          </p:cNvSpPr>
          <p:nvPr>
            <p:ph idx="12"/>
          </p:nvPr>
        </p:nvSpPr>
        <p:spPr>
          <a:xfrm>
            <a:off x="0" y="3535679"/>
            <a:ext cx="12192000" cy="2446021"/>
          </a:xfrm>
          <a:solidFill>
            <a:schemeClr val="accent2">
              <a:alpha val="40000"/>
            </a:schemeClr>
          </a:solidFill>
        </p:spPr>
        <p:txBody>
          <a:bodyPr lIns="347472" tIns="91440" rIns="320040" bIns="91440"/>
          <a:lstStyle>
            <a:lvl1pPr marL="228600" indent="-228600">
              <a:defRPr lang="en-US" sz="2000" b="0" kern="1200" baseline="0" dirty="0">
                <a:solidFill>
                  <a:srgbClr val="000000"/>
                </a:solidFill>
                <a:latin typeface="+mn-lt"/>
                <a:ea typeface="+mn-ea"/>
                <a:cs typeface="+mn-cs"/>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marL="228600" lvl="0" indent="-228600" algn="l" defTabSz="457200" rtl="0" eaLnBrk="1" latinLnBrk="0" hangingPunct="1">
              <a:spcBef>
                <a:spcPts val="1000"/>
              </a:spcBef>
              <a:buClr>
                <a:schemeClr val="bg1"/>
              </a:buClr>
              <a:buSzPct val="65000"/>
              <a:buFont typeface="Lucida Grande"/>
              <a:buChar char="►"/>
            </a:pPr>
            <a:r>
              <a:rPr lang="en-US"/>
              <a:t>Click to edit Master text styles</a:t>
            </a:r>
          </a:p>
          <a:p>
            <a:pPr marL="228600" lvl="1" indent="-228600" algn="l" defTabSz="457200" rtl="0" eaLnBrk="1" latinLnBrk="0" hangingPunct="1">
              <a:spcBef>
                <a:spcPts val="1000"/>
              </a:spcBef>
              <a:buClr>
                <a:schemeClr val="bg1"/>
              </a:buClr>
              <a:buSzPct val="65000"/>
              <a:buFont typeface="Lucida Grande"/>
              <a:buChar char="►"/>
            </a:pPr>
            <a:r>
              <a:rPr lang="en-US"/>
              <a:t>Second level</a:t>
            </a:r>
          </a:p>
          <a:p>
            <a:pPr marL="228600" lvl="2" indent="-228600" algn="l" defTabSz="457200" rtl="0" eaLnBrk="1" latinLnBrk="0" hangingPunct="1">
              <a:spcBef>
                <a:spcPts val="1000"/>
              </a:spcBef>
              <a:buClr>
                <a:schemeClr val="bg1"/>
              </a:buClr>
              <a:buSzPct val="65000"/>
              <a:buFont typeface="Lucida Grande"/>
              <a:buChar char="►"/>
            </a:pPr>
            <a:r>
              <a:rPr lang="en-US"/>
              <a:t>Third level</a:t>
            </a:r>
          </a:p>
          <a:p>
            <a:pPr marL="228600" lvl="3" indent="-228600" algn="l" defTabSz="457200" rtl="0" eaLnBrk="1" latinLnBrk="0" hangingPunct="1">
              <a:spcBef>
                <a:spcPts val="1000"/>
              </a:spcBef>
              <a:buClr>
                <a:schemeClr val="bg1"/>
              </a:buClr>
              <a:buSzPct val="65000"/>
              <a:buFont typeface="Lucida Grande"/>
              <a:buChar char="►"/>
            </a:pPr>
            <a:r>
              <a:rPr lang="en-US"/>
              <a:t>Fourth level</a:t>
            </a:r>
          </a:p>
          <a:p>
            <a:pPr marL="228600" lvl="4" indent="-228600" algn="l" defTabSz="457200" rtl="0" eaLnBrk="1" latinLnBrk="0" hangingPunct="1">
              <a:spcBef>
                <a:spcPts val="1000"/>
              </a:spcBef>
              <a:buClr>
                <a:schemeClr val="bg1"/>
              </a:buClr>
              <a:buSzPct val="65000"/>
              <a:buFont typeface="Lucida Grande"/>
              <a:buChar char="►"/>
            </a:pPr>
            <a:r>
              <a:rPr lang="en-US"/>
              <a:t>Fifth level</a:t>
            </a:r>
            <a:endParaRPr lang="en-US" dirty="0"/>
          </a:p>
        </p:txBody>
      </p:sp>
      <p:sp>
        <p:nvSpPr>
          <p:cNvPr id="9" name="Footer Placeholder 4">
            <a:extLst>
              <a:ext uri="{FF2B5EF4-FFF2-40B4-BE49-F238E27FC236}">
                <a16:creationId xmlns:a16="http://schemas.microsoft.com/office/drawing/2014/main" id="{9D7E9841-CB7B-534B-99A8-9DCBD724C62C}"/>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 ©2019 Analog Devices, Inc. All rights reserved</a:t>
            </a:r>
            <a:r>
              <a:rPr lang="en-US" dirty="0"/>
              <a:t>.</a:t>
            </a:r>
          </a:p>
        </p:txBody>
      </p:sp>
      <p:sp>
        <p:nvSpPr>
          <p:cNvPr id="10" name="Slide Number Placeholder 5">
            <a:extLst>
              <a:ext uri="{FF2B5EF4-FFF2-40B4-BE49-F238E27FC236}">
                <a16:creationId xmlns:a16="http://schemas.microsoft.com/office/drawing/2014/main" id="{13838E84-24B3-C547-AF48-162A52C8B80D}"/>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4" name="Date Placeholder 3">
            <a:extLst>
              <a:ext uri="{FF2B5EF4-FFF2-40B4-BE49-F238E27FC236}">
                <a16:creationId xmlns:a16="http://schemas.microsoft.com/office/drawing/2014/main" id="{350A2F17-8DD2-9845-AF34-A24A0AFDA811}"/>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FEEC31DB-C0BD-F34A-9B7B-B7ED309864AB}"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245809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Picture Over Tex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bIns="91440"/>
          <a:lstStyle>
            <a:lvl1pPr>
              <a:defRPr/>
            </a:lvl1pPr>
          </a:lstStyle>
          <a:p>
            <a:r>
              <a:rPr lang="en-US" dirty="0"/>
              <a:t>Click to Edit</a:t>
            </a:r>
          </a:p>
        </p:txBody>
      </p:sp>
      <p:sp>
        <p:nvSpPr>
          <p:cNvPr id="11" name="Picture Placeholder 10"/>
          <p:cNvSpPr>
            <a:spLocks noGrp="1"/>
          </p:cNvSpPr>
          <p:nvPr>
            <p:ph type="pic" sz="quarter" idx="11" hasCustomPrompt="1"/>
          </p:nvPr>
        </p:nvSpPr>
        <p:spPr>
          <a:xfrm>
            <a:off x="0" y="3669918"/>
            <a:ext cx="12192000" cy="3188082"/>
          </a:xfrm>
          <a:prstGeom prst="rect">
            <a:avLst/>
          </a:prstGeom>
          <a:solidFill>
            <a:schemeClr val="bg1">
              <a:lumMod val="85000"/>
            </a:schemeClr>
          </a:solidFill>
        </p:spPr>
        <p:txBody>
          <a:bodyPr wrap="square">
            <a:noAutofit/>
          </a:bodyPr>
          <a:lstStyle>
            <a:lvl1pPr marL="0" marR="0" indent="0" algn="ctr" defTabSz="457200" rtl="0" eaLnBrk="1" fontAlgn="auto" latinLnBrk="0" hangingPunct="1">
              <a:lnSpc>
                <a:spcPct val="100000"/>
              </a:lnSpc>
              <a:spcBef>
                <a:spcPts val="1000"/>
              </a:spcBef>
              <a:spcAft>
                <a:spcPts val="0"/>
              </a:spcAft>
              <a:buClr>
                <a:schemeClr val="bg2"/>
              </a:buClr>
              <a:buSzPct val="75000"/>
              <a:buFont typeface="Lucida Grande"/>
              <a:buNone/>
              <a:tabLst/>
              <a:defRPr sz="2000">
                <a:solidFill>
                  <a:schemeClr val="tx1">
                    <a:lumMod val="20000"/>
                    <a:lumOff val="80000"/>
                  </a:schemeClr>
                </a:solidFill>
              </a:defRPr>
            </a:lvl1pPr>
          </a:lstStyle>
          <a:p>
            <a:r>
              <a:rPr lang="en-US" dirty="0"/>
              <a:t>Click to add picture</a:t>
            </a:r>
          </a:p>
        </p:txBody>
      </p:sp>
      <p:sp>
        <p:nvSpPr>
          <p:cNvPr id="7" name="Content Placeholder 2"/>
          <p:cNvSpPr>
            <a:spLocks noGrp="1"/>
          </p:cNvSpPr>
          <p:nvPr>
            <p:ph idx="12"/>
          </p:nvPr>
        </p:nvSpPr>
        <p:spPr>
          <a:xfrm>
            <a:off x="355600" y="1066800"/>
            <a:ext cx="11493500" cy="23622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0E76963E-9818-7E46-BEF6-950814DEA4A5}"/>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 ©2019 Analog Devices, Inc. All rights reserved</a:t>
            </a:r>
            <a:r>
              <a:rPr lang="en-US" dirty="0"/>
              <a:t>.</a:t>
            </a:r>
          </a:p>
        </p:txBody>
      </p:sp>
      <p:sp>
        <p:nvSpPr>
          <p:cNvPr id="9" name="Slide Number Placeholder 5">
            <a:extLst>
              <a:ext uri="{FF2B5EF4-FFF2-40B4-BE49-F238E27FC236}">
                <a16:creationId xmlns:a16="http://schemas.microsoft.com/office/drawing/2014/main" id="{7465F99B-3CBB-8E44-AC3B-125C0051B0C1}"/>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0" name="Date Placeholder 3">
            <a:extLst>
              <a:ext uri="{FF2B5EF4-FFF2-40B4-BE49-F238E27FC236}">
                <a16:creationId xmlns:a16="http://schemas.microsoft.com/office/drawing/2014/main" id="{B1DDCE96-00C2-7D44-BD19-B87AA5E2DDDE}"/>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D1A51A84-3D49-924D-B17B-FF70BC1026C1}"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293735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Text Over Picture">
    <p:spTree>
      <p:nvGrpSpPr>
        <p:cNvPr id="1" name=""/>
        <p:cNvGrpSpPr/>
        <p:nvPr/>
      </p:nvGrpSpPr>
      <p:grpSpPr>
        <a:xfrm>
          <a:off x="0" y="0"/>
          <a:ext cx="0" cy="0"/>
          <a:chOff x="0" y="0"/>
          <a:chExt cx="0" cy="0"/>
        </a:xfrm>
      </p:grpSpPr>
      <p:sp>
        <p:nvSpPr>
          <p:cNvPr id="11" name="Picture Placeholder 10"/>
          <p:cNvSpPr>
            <a:spLocks noGrp="1"/>
          </p:cNvSpPr>
          <p:nvPr>
            <p:ph type="pic" sz="quarter" idx="11" hasCustomPrompt="1"/>
          </p:nvPr>
        </p:nvSpPr>
        <p:spPr>
          <a:xfrm>
            <a:off x="0" y="0"/>
            <a:ext cx="12192000" cy="6858000"/>
          </a:xfrm>
          <a:prstGeom prst="rect">
            <a:avLst/>
          </a:prstGeom>
          <a:solidFill>
            <a:schemeClr val="bg2"/>
          </a:solidFill>
        </p:spPr>
        <p:txBody>
          <a:bodyPr wrap="square">
            <a:noAutofit/>
          </a:bodyPr>
          <a:lstStyle>
            <a:lvl1pPr marL="0" marR="0" indent="0" algn="ctr" defTabSz="457200" rtl="0" eaLnBrk="1" fontAlgn="auto" latinLnBrk="0" hangingPunct="1">
              <a:lnSpc>
                <a:spcPct val="100000"/>
              </a:lnSpc>
              <a:spcBef>
                <a:spcPts val="1000"/>
              </a:spcBef>
              <a:spcAft>
                <a:spcPts val="0"/>
              </a:spcAft>
              <a:buClr>
                <a:schemeClr val="bg2"/>
              </a:buClr>
              <a:buSzPct val="75000"/>
              <a:buFont typeface="Lucida Grande"/>
              <a:buNone/>
              <a:tabLst/>
              <a:defRPr sz="2000">
                <a:solidFill>
                  <a:schemeClr val="tx1">
                    <a:lumMod val="20000"/>
                    <a:lumOff val="80000"/>
                  </a:schemeClr>
                </a:solidFill>
              </a:defRPr>
            </a:lvl1pPr>
          </a:lstStyle>
          <a:p>
            <a:r>
              <a:rPr lang="en-US" dirty="0"/>
              <a:t>Click to add picture</a:t>
            </a:r>
          </a:p>
        </p:txBody>
      </p:sp>
      <p:sp>
        <p:nvSpPr>
          <p:cNvPr id="2" name="Rectangle 1">
            <a:extLst>
              <a:ext uri="{FF2B5EF4-FFF2-40B4-BE49-F238E27FC236}">
                <a16:creationId xmlns:a16="http://schemas.microsoft.com/office/drawing/2014/main" id="{6F054765-79F3-BD4C-8B31-6F350DF7D843}"/>
              </a:ext>
            </a:extLst>
          </p:cNvPr>
          <p:cNvSpPr/>
          <p:nvPr userDrawn="1"/>
        </p:nvSpPr>
        <p:spPr>
          <a:xfrm>
            <a:off x="0" y="0"/>
            <a:ext cx="6269038" cy="6858000"/>
          </a:xfrm>
          <a:prstGeom prst="rect">
            <a:avLst/>
          </a:prstGeom>
          <a:gradFill flip="none" rotWithShape="1">
            <a:gsLst>
              <a:gs pos="14000">
                <a:schemeClr val="bg2">
                  <a:lumMod val="75000"/>
                  <a:alpha val="0"/>
                </a:schemeClr>
              </a:gs>
              <a:gs pos="99000">
                <a:schemeClr val="bg2">
                  <a:lumMod val="75000"/>
                </a:schemeClr>
              </a:gs>
            </a:gsLst>
            <a:lin ang="10800000" scaled="1"/>
            <a:tileRect/>
          </a:gra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hasCustomPrompt="1"/>
          </p:nvPr>
        </p:nvSpPr>
        <p:spPr/>
        <p:txBody>
          <a:bodyPr bIns="91440"/>
          <a:lstStyle>
            <a:lvl1pPr>
              <a:defRPr>
                <a:solidFill>
                  <a:schemeClr val="bg1"/>
                </a:solidFill>
              </a:defRPr>
            </a:lvl1pPr>
          </a:lstStyle>
          <a:p>
            <a:r>
              <a:rPr lang="en-US" dirty="0"/>
              <a:t>Click to Edit</a:t>
            </a:r>
          </a:p>
        </p:txBody>
      </p:sp>
      <p:sp>
        <p:nvSpPr>
          <p:cNvPr id="7" name="Content Placeholder 2"/>
          <p:cNvSpPr>
            <a:spLocks noGrp="1"/>
          </p:cNvSpPr>
          <p:nvPr>
            <p:ph idx="12"/>
          </p:nvPr>
        </p:nvSpPr>
        <p:spPr>
          <a:xfrm>
            <a:off x="355600" y="1066800"/>
            <a:ext cx="5557838" cy="4914900"/>
          </a:xfrm>
        </p:spPr>
        <p:txBody>
          <a:bodyPr lIns="0" tIns="0" rIns="0" bIns="0"/>
          <a:lstStyle>
            <a:lvl1pPr>
              <a:buClr>
                <a:schemeClr val="bg1"/>
              </a:buClr>
              <a:defRPr>
                <a:solidFill>
                  <a:schemeClr val="bg1"/>
                </a:solidFill>
              </a:defRPr>
            </a:lvl1pPr>
            <a:lvl2pPr marL="457200" indent="-228600" algn="l" defTabSz="457200" rtl="0" eaLnBrk="1" latinLnBrk="0" hangingPunct="1">
              <a:spcBef>
                <a:spcPct val="20000"/>
              </a:spcBef>
              <a:buClr>
                <a:schemeClr val="bg1"/>
              </a:buClr>
              <a:buFont typeface="Wingdings" charset="2"/>
              <a:buChar char="§"/>
              <a:defRPr>
                <a:solidFill>
                  <a:schemeClr val="bg1"/>
                </a:solidFill>
              </a:defRPr>
            </a:lvl2pPr>
            <a:lvl3pPr marL="685800" indent="-228600" algn="l" defTabSz="457200" rtl="0" eaLnBrk="1" latinLnBrk="0" hangingPunct="1">
              <a:spcBef>
                <a:spcPct val="20000"/>
              </a:spcBef>
              <a:buClr>
                <a:schemeClr val="bg1"/>
              </a:buClr>
              <a:buSzPct val="100000"/>
              <a:buFont typeface="Wingdings" panose="05000000000000000000" pitchFamily="2" charset="2"/>
              <a:buChar char="§"/>
              <a:defRPr>
                <a:solidFill>
                  <a:schemeClr val="bg1"/>
                </a:solidFill>
              </a:defRPr>
            </a:lvl3pPr>
            <a:lvl4pPr marL="914400" indent="-228600" algn="l" defTabSz="457200" rtl="0" eaLnBrk="1" latinLnBrk="0" hangingPunct="1">
              <a:spcBef>
                <a:spcPct val="20000"/>
              </a:spcBef>
              <a:buClr>
                <a:schemeClr val="bg1"/>
              </a:buClr>
              <a:buSzPct val="100000"/>
              <a:buFont typeface="Wingdings" panose="05000000000000000000" pitchFamily="2" charset="2"/>
              <a:buChar char="§"/>
              <a:defRPr>
                <a:solidFill>
                  <a:schemeClr val="bg1"/>
                </a:solidFill>
              </a:defRPr>
            </a:lvl4pPr>
            <a:lvl5pPr marL="1143000" indent="-228600" algn="l" defTabSz="457200" rtl="0" eaLnBrk="1" latinLnBrk="0" hangingPunct="1">
              <a:spcBef>
                <a:spcPct val="20000"/>
              </a:spcBef>
              <a:buClr>
                <a:schemeClr val="bg1"/>
              </a:buClr>
              <a:buSzPct val="100000"/>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DF640E59-837A-434C-B9C3-E7075581B0C9}"/>
              </a:ext>
            </a:extLst>
          </p:cNvPr>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10918098" y="293715"/>
            <a:ext cx="994800" cy="398355"/>
          </a:xfrm>
          <a:prstGeom prst="rect">
            <a:avLst/>
          </a:prstGeom>
          <a:noFill/>
          <a:ln>
            <a:noFill/>
          </a:ln>
        </p:spPr>
      </p:pic>
      <p:sp>
        <p:nvSpPr>
          <p:cNvPr id="10" name="Footer Placeholder 4">
            <a:extLst>
              <a:ext uri="{FF2B5EF4-FFF2-40B4-BE49-F238E27FC236}">
                <a16:creationId xmlns:a16="http://schemas.microsoft.com/office/drawing/2014/main" id="{845A3C2F-4392-DC4D-993D-A7C919FE0843}"/>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bg1"/>
                </a:solidFill>
              </a:defRPr>
            </a:lvl1p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13" name="Slide Number Placeholder 5">
            <a:extLst>
              <a:ext uri="{FF2B5EF4-FFF2-40B4-BE49-F238E27FC236}">
                <a16:creationId xmlns:a16="http://schemas.microsoft.com/office/drawing/2014/main" id="{2637261D-86EA-AC49-A36A-F8D17E90730E}"/>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chemeClr val="bg1"/>
                </a:solidFill>
                <a:effectLst/>
                <a:uLnTx/>
                <a:uFillTx/>
                <a:latin typeface="+mn-lt"/>
                <a:ea typeface="+mn-ea"/>
                <a:cs typeface="+mn-cs"/>
              </a:defRPr>
            </a:lvl1pPr>
          </a:lstStyle>
          <a:p>
            <a:pPr>
              <a:defRPr/>
            </a:pPr>
            <a:fld id="{A9CE67A1-BA7F-A74E-B5D7-615746DEEC2B}" type="slidenum">
              <a:rPr lang="en-US" b="0" smtClean="0"/>
              <a:pPr>
                <a:defRPr/>
              </a:pPr>
              <a:t>‹#›</a:t>
            </a:fld>
            <a:r>
              <a:rPr lang="en-US" b="0"/>
              <a:t> </a:t>
            </a:r>
            <a:r>
              <a:rPr lang="en-US" sz="1600" b="0" i="1" normalizeH="1" baseline="-11000"/>
              <a:t>//</a:t>
            </a:r>
            <a:endParaRPr lang="en-US" sz="1600" b="0" baseline="-11000" dirty="0"/>
          </a:p>
        </p:txBody>
      </p:sp>
      <p:sp>
        <p:nvSpPr>
          <p:cNvPr id="14" name="Date Placeholder 3">
            <a:extLst>
              <a:ext uri="{FF2B5EF4-FFF2-40B4-BE49-F238E27FC236}">
                <a16:creationId xmlns:a16="http://schemas.microsoft.com/office/drawing/2014/main" id="{73063046-93D1-9647-AE45-36C62131C979}"/>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chemeClr val="bg1"/>
                </a:solidFill>
                <a:latin typeface="+mn-lt"/>
                <a:ea typeface="+mn-ea"/>
                <a:cs typeface="+mn-cs"/>
              </a:defRPr>
            </a:lvl1pPr>
          </a:lstStyle>
          <a:p>
            <a:fld id="{6DDD6CC3-1383-ED41-BB94-FF1E196D0EC1}" type="datetime3">
              <a:rPr lang="en-US" i="0" smtClean="0">
                <a:cs typeface="Arial Black" panose="020B0604020202020204" pitchFamily="34" charset="0"/>
              </a:rPr>
              <a:t>2 December 2022</a:t>
            </a:fld>
            <a:endParaRPr lang="en-US" dirty="0"/>
          </a:p>
        </p:txBody>
      </p:sp>
    </p:spTree>
    <p:extLst>
      <p:ext uri="{BB962C8B-B14F-4D97-AF65-F5344CB8AC3E}">
        <p14:creationId xmlns:p14="http://schemas.microsoft.com/office/powerpoint/2010/main" val="306982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42900" y="0"/>
            <a:ext cx="10206154" cy="838200"/>
          </a:xfrm>
        </p:spPr>
        <p:txBody>
          <a:bodyPr/>
          <a:lstStyle>
            <a:lvl1pPr>
              <a:defRPr/>
            </a:lvl1pPr>
          </a:lstStyle>
          <a:p>
            <a:r>
              <a:rPr lang="en-US" dirty="0"/>
              <a:t>Click to Edit</a:t>
            </a:r>
          </a:p>
        </p:txBody>
      </p:sp>
      <p:sp>
        <p:nvSpPr>
          <p:cNvPr id="5" name="Content Placeholder 2"/>
          <p:cNvSpPr>
            <a:spLocks noGrp="1"/>
          </p:cNvSpPr>
          <p:nvPr>
            <p:ph idx="1"/>
          </p:nvPr>
        </p:nvSpPr>
        <p:spPr>
          <a:xfrm>
            <a:off x="355600" y="1066800"/>
            <a:ext cx="11493500" cy="4914900"/>
          </a:xfrm>
        </p:spPr>
        <p:txBody>
          <a:bodyPr lIns="0" tIns="0" rIns="0" bIns="0" anchor="ctr" anchorCtr="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a:extLst>
              <a:ext uri="{FF2B5EF4-FFF2-40B4-BE49-F238E27FC236}">
                <a16:creationId xmlns:a16="http://schemas.microsoft.com/office/drawing/2014/main" id="{1F21C2DA-52B1-DD43-A3B6-C3CA586AC7A6}"/>
              </a:ext>
            </a:extLst>
          </p:cNvPr>
          <p:cNvSpPr txBox="1"/>
          <p:nvPr userDrawn="1"/>
        </p:nvSpPr>
        <p:spPr>
          <a:xfrm>
            <a:off x="12056533" y="1557867"/>
            <a:ext cx="0" cy="0"/>
          </a:xfrm>
          <a:prstGeom prst="rect">
            <a:avLst/>
          </a:prstGeom>
          <a:noFill/>
        </p:spPr>
        <p:txBody>
          <a:bodyPr wrap="none" lIns="0" tIns="0" rIns="0" bIns="0" rtlCol="0">
            <a:noAutofit/>
          </a:bodyPr>
          <a:lstStyle/>
          <a:p>
            <a:pPr marL="228600" indent="-228600" defTabSz="457200">
              <a:spcBef>
                <a:spcPts val="1000"/>
              </a:spcBef>
              <a:buClr>
                <a:srgbClr val="1E4056"/>
              </a:buClr>
              <a:buSzPct val="75000"/>
              <a:buFont typeface="Lucida Grande"/>
              <a:buChar char="►"/>
            </a:pPr>
            <a:endParaRPr lang="en-US" sz="2000" dirty="0">
              <a:solidFill>
                <a:srgbClr val="000000"/>
              </a:solidFill>
            </a:endParaRPr>
          </a:p>
        </p:txBody>
      </p:sp>
      <p:sp>
        <p:nvSpPr>
          <p:cNvPr id="8" name="Footer Placeholder 4">
            <a:extLst>
              <a:ext uri="{FF2B5EF4-FFF2-40B4-BE49-F238E27FC236}">
                <a16:creationId xmlns:a16="http://schemas.microsoft.com/office/drawing/2014/main" id="{B4AF31AF-A1F6-494A-8F0D-2784F1FBF54D}"/>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 ©2019 Analog Devices, Inc. All rights reserved</a:t>
            </a:r>
            <a:r>
              <a:rPr lang="en-US" dirty="0"/>
              <a:t>.</a:t>
            </a:r>
          </a:p>
        </p:txBody>
      </p:sp>
      <p:sp>
        <p:nvSpPr>
          <p:cNvPr id="9" name="Slide Number Placeholder 5">
            <a:extLst>
              <a:ext uri="{FF2B5EF4-FFF2-40B4-BE49-F238E27FC236}">
                <a16:creationId xmlns:a16="http://schemas.microsoft.com/office/drawing/2014/main" id="{84EC1951-7E24-854C-9FD1-27849969BE25}"/>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0" name="Date Placeholder 3">
            <a:extLst>
              <a:ext uri="{FF2B5EF4-FFF2-40B4-BE49-F238E27FC236}">
                <a16:creationId xmlns:a16="http://schemas.microsoft.com/office/drawing/2014/main" id="{9F243A24-0D0A-3645-9FEC-7805FA6EE870}"/>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3D130E08-ACE3-7448-A441-268615E01398}"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39607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4 BG">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42900" y="0"/>
            <a:ext cx="10206154" cy="838200"/>
          </a:xfrm>
        </p:spPr>
        <p:txBody>
          <a:bodyPr/>
          <a:lstStyle>
            <a:lvl1pPr>
              <a:defRPr/>
            </a:lvl1pPr>
          </a:lstStyle>
          <a:p>
            <a:r>
              <a:rPr lang="en-US" dirty="0"/>
              <a:t>Click to Edit</a:t>
            </a:r>
          </a:p>
        </p:txBody>
      </p:sp>
      <p:sp>
        <p:nvSpPr>
          <p:cNvPr id="5" name="Content Placeholder 2"/>
          <p:cNvSpPr>
            <a:spLocks noGrp="1"/>
          </p:cNvSpPr>
          <p:nvPr>
            <p:ph idx="1"/>
          </p:nvPr>
        </p:nvSpPr>
        <p:spPr>
          <a:xfrm>
            <a:off x="355600" y="1066800"/>
            <a:ext cx="11493500" cy="4914900"/>
          </a:xfrm>
        </p:spPr>
        <p:txBody>
          <a:bodyPr lIns="0" tIns="0" rIns="0" bIns="0" anchor="ctr" anchorCtr="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a:extLst>
              <a:ext uri="{FF2B5EF4-FFF2-40B4-BE49-F238E27FC236}">
                <a16:creationId xmlns:a16="http://schemas.microsoft.com/office/drawing/2014/main" id="{1F21C2DA-52B1-DD43-A3B6-C3CA586AC7A6}"/>
              </a:ext>
            </a:extLst>
          </p:cNvPr>
          <p:cNvSpPr txBox="1"/>
          <p:nvPr userDrawn="1"/>
        </p:nvSpPr>
        <p:spPr>
          <a:xfrm>
            <a:off x="12056533" y="1557867"/>
            <a:ext cx="0" cy="0"/>
          </a:xfrm>
          <a:prstGeom prst="rect">
            <a:avLst/>
          </a:prstGeom>
          <a:noFill/>
        </p:spPr>
        <p:txBody>
          <a:bodyPr wrap="none" lIns="0" tIns="0" rIns="0" bIns="0" rtlCol="0">
            <a:noAutofit/>
          </a:bodyPr>
          <a:lstStyle/>
          <a:p>
            <a:pPr marL="228600" indent="-228600" defTabSz="457200">
              <a:spcBef>
                <a:spcPts val="1000"/>
              </a:spcBef>
              <a:buClr>
                <a:srgbClr val="1E4056"/>
              </a:buClr>
              <a:buSzPct val="75000"/>
              <a:buFont typeface="Lucida Grande"/>
              <a:buChar char="►"/>
            </a:pPr>
            <a:endParaRPr lang="en-US" sz="2000" dirty="0">
              <a:solidFill>
                <a:srgbClr val="000000"/>
              </a:solidFill>
            </a:endParaRPr>
          </a:p>
        </p:txBody>
      </p:sp>
      <p:sp>
        <p:nvSpPr>
          <p:cNvPr id="8" name="Footer Placeholder 4">
            <a:extLst>
              <a:ext uri="{FF2B5EF4-FFF2-40B4-BE49-F238E27FC236}">
                <a16:creationId xmlns:a16="http://schemas.microsoft.com/office/drawing/2014/main" id="{794CC9D2-6AD2-9C4D-AE2C-A92E448986AC}"/>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 ©2019 Analog Devices, Inc. All rights reserved</a:t>
            </a:r>
            <a:r>
              <a:rPr lang="en-US" dirty="0"/>
              <a:t>.</a:t>
            </a:r>
          </a:p>
        </p:txBody>
      </p:sp>
      <p:sp>
        <p:nvSpPr>
          <p:cNvPr id="9" name="Slide Number Placeholder 5">
            <a:extLst>
              <a:ext uri="{FF2B5EF4-FFF2-40B4-BE49-F238E27FC236}">
                <a16:creationId xmlns:a16="http://schemas.microsoft.com/office/drawing/2014/main" id="{EFCB6541-3507-2F4F-8FC2-3E73A6A90846}"/>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0" name="Date Placeholder 3">
            <a:extLst>
              <a:ext uri="{FF2B5EF4-FFF2-40B4-BE49-F238E27FC236}">
                <a16:creationId xmlns:a16="http://schemas.microsoft.com/office/drawing/2014/main" id="{20608593-CA56-3342-9B05-B56AFAE3B51C}"/>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0FC77247-C9AD-8748-850F-21D9734FE597}"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146774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ext Placeholder 6"/>
          <p:cNvSpPr>
            <a:spLocks noGrp="1"/>
          </p:cNvSpPr>
          <p:nvPr>
            <p:ph type="body" sz="quarter" idx="12" hasCustomPrompt="1"/>
          </p:nvPr>
        </p:nvSpPr>
        <p:spPr>
          <a:xfrm>
            <a:off x="332988" y="838200"/>
            <a:ext cx="5938780" cy="3648456"/>
          </a:xfrm>
          <a:prstGeom prst="rect">
            <a:avLst/>
          </a:prstGeom>
        </p:spPr>
        <p:txBody>
          <a:bodyPr lIns="0" tIns="0" rIns="0" bIns="0" anchor="b">
            <a:normAutofit/>
          </a:bodyPr>
          <a:lstStyle>
            <a:lvl1pPr marL="0" indent="0">
              <a:buNone/>
              <a:defRPr lang="en-US" sz="5400" b="0" i="0" kern="1200" baseline="0" dirty="0">
                <a:solidFill>
                  <a:schemeClr val="bg1"/>
                </a:solidFill>
                <a:latin typeface="+mj-lt"/>
                <a:ea typeface="+mj-ea"/>
                <a:cs typeface="+mj-cs"/>
              </a:defRPr>
            </a:lvl1pPr>
          </a:lstStyle>
          <a:p>
            <a:pPr marL="0" lvl="0" indent="0" algn="l" defTabSz="457200" rtl="0" eaLnBrk="1" latinLnBrk="0" hangingPunct="1">
              <a:spcBef>
                <a:spcPts val="1000"/>
              </a:spcBef>
              <a:buClr>
                <a:schemeClr val="bg2"/>
              </a:buClr>
              <a:buSzPct val="75000"/>
              <a:buFont typeface="Lucida Grande"/>
              <a:buNone/>
            </a:pPr>
            <a:r>
              <a:rPr lang="en-US" dirty="0"/>
              <a:t>Click to Edit</a:t>
            </a:r>
          </a:p>
        </p:txBody>
      </p:sp>
      <p:sp>
        <p:nvSpPr>
          <p:cNvPr id="12" name="Text Placeholder 2"/>
          <p:cNvSpPr>
            <a:spLocks noGrp="1"/>
          </p:cNvSpPr>
          <p:nvPr>
            <p:ph type="body" idx="1"/>
          </p:nvPr>
        </p:nvSpPr>
        <p:spPr>
          <a:xfrm>
            <a:off x="342900" y="4584192"/>
            <a:ext cx="5938780" cy="1399032"/>
          </a:xfrm>
        </p:spPr>
        <p:txBody>
          <a:bodyPr tIns="0" anchor="t">
            <a:normAutofit/>
          </a:bodyPr>
          <a:lstStyle>
            <a:lvl1pPr marL="0" indent="0">
              <a:buNone/>
              <a:defRPr lang="en-US" sz="1800" b="0" i="0" kern="1200" cap="none" baseline="0" dirty="0">
                <a:solidFill>
                  <a:schemeClr val="accent1">
                    <a:lumMod val="20000"/>
                    <a:lumOff val="80000"/>
                  </a:schemeClr>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457200" rtl="0" eaLnBrk="1" latinLnBrk="0" hangingPunct="1">
              <a:spcBef>
                <a:spcPct val="20000"/>
              </a:spcBef>
              <a:buClr>
                <a:schemeClr val="bg2"/>
              </a:buClr>
              <a:buSzPct val="65000"/>
              <a:buFont typeface="Lucida Grande"/>
              <a:buNone/>
            </a:pPr>
            <a:r>
              <a:rPr lang="en-US"/>
              <a:t>Click to edit Master text styles</a:t>
            </a:r>
          </a:p>
        </p:txBody>
      </p:sp>
      <p:pic>
        <p:nvPicPr>
          <p:cNvPr id="13" name="Picture 12">
            <a:extLst>
              <a:ext uri="{FF2B5EF4-FFF2-40B4-BE49-F238E27FC236}">
                <a16:creationId xmlns:a16="http://schemas.microsoft.com/office/drawing/2014/main" id="{6714E13B-7900-AA45-845F-8F029EBB20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919678" y="293715"/>
            <a:ext cx="991639" cy="398355"/>
          </a:xfrm>
          <a:prstGeom prst="rect">
            <a:avLst/>
          </a:prstGeom>
          <a:noFill/>
          <a:ln>
            <a:noFill/>
          </a:ln>
        </p:spPr>
      </p:pic>
      <p:sp>
        <p:nvSpPr>
          <p:cNvPr id="8" name="Footer Placeholder 4">
            <a:extLst>
              <a:ext uri="{FF2B5EF4-FFF2-40B4-BE49-F238E27FC236}">
                <a16:creationId xmlns:a16="http://schemas.microsoft.com/office/drawing/2014/main" id="{791DABFA-C7A6-FC4E-B659-3A030DDE6CB5}"/>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bg1"/>
                </a:solidFill>
              </a:defRPr>
            </a:lvl1p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9" name="Slide Number Placeholder 5">
            <a:extLst>
              <a:ext uri="{FF2B5EF4-FFF2-40B4-BE49-F238E27FC236}">
                <a16:creationId xmlns:a16="http://schemas.microsoft.com/office/drawing/2014/main" id="{2E28BB35-8E77-B24E-8BB3-DA0B3EA5E9E3}"/>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chemeClr val="bg1"/>
                </a:solidFill>
                <a:effectLst/>
                <a:uLnTx/>
                <a:uFillTx/>
                <a:latin typeface="+mn-lt"/>
                <a:ea typeface="+mn-ea"/>
                <a:cs typeface="+mn-cs"/>
              </a:defRPr>
            </a:lvl1pPr>
          </a:lstStyle>
          <a:p>
            <a:pPr>
              <a:defRPr/>
            </a:pPr>
            <a:fld id="{A9CE67A1-BA7F-A74E-B5D7-615746DEEC2B}" type="slidenum">
              <a:rPr lang="en-US" b="0" smtClean="0"/>
              <a:pPr>
                <a:defRPr/>
              </a:pPr>
              <a:t>‹#›</a:t>
            </a:fld>
            <a:r>
              <a:rPr lang="en-US" b="0"/>
              <a:t> </a:t>
            </a:r>
            <a:r>
              <a:rPr lang="en-US" sz="1600" b="0" i="1" normalizeH="1" baseline="-11000"/>
              <a:t>//</a:t>
            </a:r>
            <a:endParaRPr lang="en-US" sz="1600" b="0" baseline="-11000" dirty="0"/>
          </a:p>
        </p:txBody>
      </p:sp>
      <p:sp>
        <p:nvSpPr>
          <p:cNvPr id="11" name="Date Placeholder 3">
            <a:extLst>
              <a:ext uri="{FF2B5EF4-FFF2-40B4-BE49-F238E27FC236}">
                <a16:creationId xmlns:a16="http://schemas.microsoft.com/office/drawing/2014/main" id="{2E06C8B9-2FA5-9D4F-A475-44EA157B79BC}"/>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chemeClr val="bg1"/>
                </a:solidFill>
                <a:latin typeface="+mn-lt"/>
                <a:ea typeface="+mn-ea"/>
                <a:cs typeface="+mn-cs"/>
              </a:defRPr>
            </a:lvl1pPr>
          </a:lstStyle>
          <a:p>
            <a:fld id="{1AB6B931-AA93-904E-886D-FB3524D9116D}" type="datetime3">
              <a:rPr lang="en-US" i="0" smtClean="0">
                <a:cs typeface="Arial Black" panose="020B0604020202020204" pitchFamily="34" charset="0"/>
              </a:rPr>
              <a:t>2 December 2022</a:t>
            </a:fld>
            <a:endParaRPr lang="en-US" dirty="0"/>
          </a:p>
        </p:txBody>
      </p:sp>
    </p:spTree>
    <p:extLst>
      <p:ext uri="{BB962C8B-B14F-4D97-AF65-F5344CB8AC3E}">
        <p14:creationId xmlns:p14="http://schemas.microsoft.com/office/powerpoint/2010/main" val="401708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p:txBody>
          <a:bodyPr/>
          <a:lstStyle>
            <a:lvl1pPr>
              <a:defRPr/>
            </a:lvl1pPr>
          </a:lstStyle>
          <a:p>
            <a:r>
              <a:rPr lang="en-US" dirty="0"/>
              <a:t>Click to Edit</a:t>
            </a:r>
          </a:p>
        </p:txBody>
      </p:sp>
      <p:sp>
        <p:nvSpPr>
          <p:cNvPr id="7" name="Content Placeholder 2"/>
          <p:cNvSpPr>
            <a:spLocks noGrp="1"/>
          </p:cNvSpPr>
          <p:nvPr>
            <p:ph idx="1"/>
          </p:nvPr>
        </p:nvSpPr>
        <p:spPr>
          <a:xfrm>
            <a:off x="355601" y="1066800"/>
            <a:ext cx="5558367" cy="49149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0"/>
          </p:nvPr>
        </p:nvSpPr>
        <p:spPr>
          <a:xfrm>
            <a:off x="6269567" y="1066800"/>
            <a:ext cx="5558367" cy="4929447"/>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9102E25B-9495-E746-87BD-2882D0AE3EEB}"/>
              </a:ext>
            </a:extLst>
          </p:cNvPr>
          <p:cNvCxnSpPr/>
          <p:nvPr userDrawn="1"/>
        </p:nvCxnSpPr>
        <p:spPr>
          <a:xfrm>
            <a:off x="6096000" y="1066800"/>
            <a:ext cx="0" cy="491490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Footer Placeholder 4">
            <a:extLst>
              <a:ext uri="{FF2B5EF4-FFF2-40B4-BE49-F238E27FC236}">
                <a16:creationId xmlns:a16="http://schemas.microsoft.com/office/drawing/2014/main" id="{3AB27229-C21B-3B41-A68B-393301622845}"/>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 ©2019 Analog Devices, Inc. All rights reserved</a:t>
            </a:r>
            <a:r>
              <a:rPr lang="en-US" dirty="0"/>
              <a:t>.</a:t>
            </a:r>
          </a:p>
        </p:txBody>
      </p:sp>
      <p:sp>
        <p:nvSpPr>
          <p:cNvPr id="11" name="Slide Number Placeholder 5">
            <a:extLst>
              <a:ext uri="{FF2B5EF4-FFF2-40B4-BE49-F238E27FC236}">
                <a16:creationId xmlns:a16="http://schemas.microsoft.com/office/drawing/2014/main" id="{0BF784B2-6FEA-6E4B-A894-742733DE66A5}"/>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5" name="Date Placeholder 3">
            <a:extLst>
              <a:ext uri="{FF2B5EF4-FFF2-40B4-BE49-F238E27FC236}">
                <a16:creationId xmlns:a16="http://schemas.microsoft.com/office/drawing/2014/main" id="{84CBCDC0-8EDF-4141-A4F7-5207DE44A75D}"/>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131D439E-4095-9843-A997-35356D089F9E}"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228009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Messaging">
    <p:spTree>
      <p:nvGrpSpPr>
        <p:cNvPr id="1" name=""/>
        <p:cNvGrpSpPr/>
        <p:nvPr/>
      </p:nvGrpSpPr>
      <p:grpSpPr>
        <a:xfrm>
          <a:off x="0" y="0"/>
          <a:ext cx="0" cy="0"/>
          <a:chOff x="0" y="0"/>
          <a:chExt cx="0" cy="0"/>
        </a:xfrm>
      </p:grpSpPr>
      <p:sp>
        <p:nvSpPr>
          <p:cNvPr id="7" name="Content Placeholder 2"/>
          <p:cNvSpPr>
            <a:spLocks noGrp="1"/>
          </p:cNvSpPr>
          <p:nvPr>
            <p:ph idx="1"/>
          </p:nvPr>
        </p:nvSpPr>
        <p:spPr>
          <a:xfrm>
            <a:off x="355601" y="314982"/>
            <a:ext cx="7863839" cy="4693898"/>
          </a:xfrm>
        </p:spPr>
        <p:txBody>
          <a:bodyPr lIns="0" tIns="0" rIns="0" bIns="0" anchor="b">
            <a:normAutofit/>
          </a:bodyPr>
          <a:lstStyle>
            <a:lvl1pPr marL="0" indent="0">
              <a:buNone/>
              <a:defRPr sz="4800">
                <a:solidFill>
                  <a:schemeClr val="tx2"/>
                </a:solidFill>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p:txBody>
      </p:sp>
      <p:cxnSp>
        <p:nvCxnSpPr>
          <p:cNvPr id="10" name="Straight Connector 9">
            <a:extLst>
              <a:ext uri="{FF2B5EF4-FFF2-40B4-BE49-F238E27FC236}">
                <a16:creationId xmlns:a16="http://schemas.microsoft.com/office/drawing/2014/main" id="{9102E25B-9495-E746-87BD-2882D0AE3EEB}"/>
              </a:ext>
            </a:extLst>
          </p:cNvPr>
          <p:cNvCxnSpPr>
            <a:cxnSpLocks/>
          </p:cNvCxnSpPr>
          <p:nvPr userDrawn="1"/>
        </p:nvCxnSpPr>
        <p:spPr>
          <a:xfrm flipH="1">
            <a:off x="355600" y="5179060"/>
            <a:ext cx="7863840" cy="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Footer Placeholder 4">
            <a:extLst>
              <a:ext uri="{FF2B5EF4-FFF2-40B4-BE49-F238E27FC236}">
                <a16:creationId xmlns:a16="http://schemas.microsoft.com/office/drawing/2014/main" id="{9A0807BB-820F-0C45-AF41-9784F741D192}"/>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 ©2019 Analog Devices, Inc. All rights reserved</a:t>
            </a:r>
            <a:r>
              <a:rPr lang="en-US" dirty="0"/>
              <a:t>.</a:t>
            </a:r>
          </a:p>
        </p:txBody>
      </p:sp>
      <p:sp>
        <p:nvSpPr>
          <p:cNvPr id="12" name="Slide Number Placeholder 5">
            <a:extLst>
              <a:ext uri="{FF2B5EF4-FFF2-40B4-BE49-F238E27FC236}">
                <a16:creationId xmlns:a16="http://schemas.microsoft.com/office/drawing/2014/main" id="{6A1ABE68-5A33-DE43-A33B-C7EE56F6C446}"/>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3" name="Date Placeholder 3">
            <a:extLst>
              <a:ext uri="{FF2B5EF4-FFF2-40B4-BE49-F238E27FC236}">
                <a16:creationId xmlns:a16="http://schemas.microsoft.com/office/drawing/2014/main" id="{8660C87B-0319-2D46-BE6E-0233924059A4}"/>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FDC91E97-B6BD-EC4D-9B09-F921AA52C2D8}"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204798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title" hasCustomPrompt="1"/>
          </p:nvPr>
        </p:nvSpPr>
        <p:spPr>
          <a:xfrm>
            <a:off x="342900" y="-5928"/>
            <a:ext cx="10287000" cy="844128"/>
          </a:xfrm>
        </p:spPr>
        <p:txBody>
          <a:bodyPr/>
          <a:lstStyle>
            <a:lvl1pPr>
              <a:defRPr>
                <a:solidFill>
                  <a:schemeClr val="accent2"/>
                </a:solidFill>
              </a:defRPr>
            </a:lvl1pPr>
          </a:lstStyle>
          <a:p>
            <a:r>
              <a:rPr lang="en-US" dirty="0"/>
              <a:t>Click to Edit</a:t>
            </a:r>
          </a:p>
        </p:txBody>
      </p:sp>
      <p:sp>
        <p:nvSpPr>
          <p:cNvPr id="6" name="Footer Placeholder 4">
            <a:extLst>
              <a:ext uri="{FF2B5EF4-FFF2-40B4-BE49-F238E27FC236}">
                <a16:creationId xmlns:a16="http://schemas.microsoft.com/office/drawing/2014/main" id="{DDFCE576-600F-7B41-B959-AA8F9D705C22}"/>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 ©2019 Analog Devices, Inc. All rights reserved</a:t>
            </a:r>
            <a:r>
              <a:rPr lang="en-US" dirty="0"/>
              <a:t>.</a:t>
            </a:r>
          </a:p>
        </p:txBody>
      </p:sp>
      <p:sp>
        <p:nvSpPr>
          <p:cNvPr id="10" name="Slide Number Placeholder 5">
            <a:extLst>
              <a:ext uri="{FF2B5EF4-FFF2-40B4-BE49-F238E27FC236}">
                <a16:creationId xmlns:a16="http://schemas.microsoft.com/office/drawing/2014/main" id="{FF5EED9D-655A-9B4E-9055-D4AC72AA1AE0}"/>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1" name="Date Placeholder 3">
            <a:extLst>
              <a:ext uri="{FF2B5EF4-FFF2-40B4-BE49-F238E27FC236}">
                <a16:creationId xmlns:a16="http://schemas.microsoft.com/office/drawing/2014/main" id="{2AABD4C9-CB59-5144-BBD0-506D78EC9583}"/>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A29A9A39-AA64-E744-875E-25EC139E0061}"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253692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A1051578-9163-4E43-9226-E1700633C986}"/>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 ©2019 Analog Devices, Inc. All rights reserved</a:t>
            </a:r>
            <a:r>
              <a:rPr lang="en-US" dirty="0"/>
              <a:t>.</a:t>
            </a:r>
          </a:p>
        </p:txBody>
      </p:sp>
      <p:sp>
        <p:nvSpPr>
          <p:cNvPr id="8" name="Slide Number Placeholder 5">
            <a:extLst>
              <a:ext uri="{FF2B5EF4-FFF2-40B4-BE49-F238E27FC236}">
                <a16:creationId xmlns:a16="http://schemas.microsoft.com/office/drawing/2014/main" id="{530D876F-0380-C943-9C65-1F81C52BB0D0}"/>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9" name="Date Placeholder 3">
            <a:extLst>
              <a:ext uri="{FF2B5EF4-FFF2-40B4-BE49-F238E27FC236}">
                <a16:creationId xmlns:a16="http://schemas.microsoft.com/office/drawing/2014/main" id="{AE414D1B-5F32-D240-B7A5-FE94B040B3C4}"/>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0995D465-D55D-334B-A328-CBD11026D5F5}"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388904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342900" y="0"/>
            <a:ext cx="10287000" cy="838200"/>
          </a:xfrm>
        </p:spPr>
        <p:txBody>
          <a:bodyPr/>
          <a:lstStyle>
            <a:lvl1pPr>
              <a:defRPr/>
            </a:lvl1pPr>
          </a:lstStyle>
          <a:p>
            <a:r>
              <a:rPr lang="en-US" dirty="0"/>
              <a:t>Click to Edit</a:t>
            </a:r>
          </a:p>
        </p:txBody>
      </p:sp>
      <p:sp>
        <p:nvSpPr>
          <p:cNvPr id="7" name="Content Placeholder 2"/>
          <p:cNvSpPr>
            <a:spLocks noGrp="1"/>
          </p:cNvSpPr>
          <p:nvPr>
            <p:ph idx="1"/>
          </p:nvPr>
        </p:nvSpPr>
        <p:spPr>
          <a:xfrm>
            <a:off x="6275956" y="1066800"/>
            <a:ext cx="5573144" cy="4914900"/>
          </a:xfrm>
        </p:spPr>
        <p:txBody>
          <a:bodyPr lIns="0" tIns="0" rIns="0" bIns="0"/>
          <a:lstStyle>
            <a:lvl1pPr>
              <a:defRPr/>
            </a:lvl1pPr>
            <a:lvl2pPr marL="457200" indent="-228600" algn="l" defTabSz="457200" rtl="0" eaLnBrk="1" latinLnBrk="0" hangingPunct="1">
              <a:spcBef>
                <a:spcPct val="20000"/>
              </a:spcBef>
              <a:buClr>
                <a:srgbClr val="1E4056"/>
              </a:buClr>
              <a:buFont typeface="Wingdings" charset="2"/>
              <a:buChar char="§"/>
              <a:defRPr/>
            </a:lvl2pPr>
            <a:lvl3pPr marL="685800" indent="-228600" algn="l" defTabSz="457200" rtl="0" eaLnBrk="1" latinLnBrk="0" hangingPunct="1">
              <a:spcBef>
                <a:spcPct val="20000"/>
              </a:spcBef>
              <a:buClr>
                <a:srgbClr val="1E4056"/>
              </a:buClr>
              <a:buSzPct val="100000"/>
              <a:buFont typeface="Wingdings" panose="05000000000000000000" pitchFamily="2" charset="2"/>
              <a:buChar char="§"/>
              <a:defRPr/>
            </a:lvl3pPr>
            <a:lvl4pPr marL="914400" indent="-228600" algn="l" defTabSz="457200" rtl="0" eaLnBrk="1" latinLnBrk="0" hangingPunct="1">
              <a:spcBef>
                <a:spcPct val="20000"/>
              </a:spcBef>
              <a:buClr>
                <a:srgbClr val="1E4056"/>
              </a:buClr>
              <a:buSzPct val="100000"/>
              <a:buFont typeface="Wingdings" panose="05000000000000000000" pitchFamily="2" charset="2"/>
              <a:buChar char="§"/>
              <a:defRPr/>
            </a:lvl4pPr>
            <a:lvl5pPr marL="1143000" indent="-228600" algn="l" defTabSz="457200" rtl="0" eaLnBrk="1" latinLnBrk="0" hangingPunct="1">
              <a:spcBef>
                <a:spcPct val="20000"/>
              </a:spcBef>
              <a:buClr>
                <a:srgbClr val="1E4056"/>
              </a:buClr>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half" idx="2"/>
          </p:nvPr>
        </p:nvSpPr>
        <p:spPr>
          <a:xfrm>
            <a:off x="355601" y="1066800"/>
            <a:ext cx="5558367" cy="4914900"/>
          </a:xfrm>
        </p:spPr>
        <p:txBody>
          <a:bodyPr>
            <a:normAutofit/>
          </a:bodyPr>
          <a:lstStyle>
            <a:lvl1pPr marL="0" indent="0">
              <a:buNone/>
              <a:defRPr sz="2800" b="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0" name="Straight Connector 9">
            <a:extLst>
              <a:ext uri="{FF2B5EF4-FFF2-40B4-BE49-F238E27FC236}">
                <a16:creationId xmlns:a16="http://schemas.microsoft.com/office/drawing/2014/main" id="{81E9170A-B0FF-F244-9778-516ED804ED4A}"/>
              </a:ext>
            </a:extLst>
          </p:cNvPr>
          <p:cNvCxnSpPr/>
          <p:nvPr userDrawn="1"/>
        </p:nvCxnSpPr>
        <p:spPr>
          <a:xfrm>
            <a:off x="6096000" y="1066800"/>
            <a:ext cx="0" cy="4914900"/>
          </a:xfrm>
          <a:prstGeom prst="line">
            <a:avLst/>
          </a:prstGeom>
          <a:ln w="158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Footer Placeholder 4">
            <a:extLst>
              <a:ext uri="{FF2B5EF4-FFF2-40B4-BE49-F238E27FC236}">
                <a16:creationId xmlns:a16="http://schemas.microsoft.com/office/drawing/2014/main" id="{17AA0CF9-AA6C-A44E-952D-DAC2FC7055E4}"/>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 ©2019 Analog Devices, Inc. All rights reserved</a:t>
            </a:r>
            <a:r>
              <a:rPr lang="en-US" dirty="0"/>
              <a:t>.</a:t>
            </a:r>
          </a:p>
        </p:txBody>
      </p:sp>
      <p:sp>
        <p:nvSpPr>
          <p:cNvPr id="11" name="Slide Number Placeholder 5">
            <a:extLst>
              <a:ext uri="{FF2B5EF4-FFF2-40B4-BE49-F238E27FC236}">
                <a16:creationId xmlns:a16="http://schemas.microsoft.com/office/drawing/2014/main" id="{41BA77A9-724C-B543-AC99-43B6ADDF0C4D}"/>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15" name="Date Placeholder 3">
            <a:extLst>
              <a:ext uri="{FF2B5EF4-FFF2-40B4-BE49-F238E27FC236}">
                <a16:creationId xmlns:a16="http://schemas.microsoft.com/office/drawing/2014/main" id="{167BC49C-1196-AB4D-B6A5-D8B0256F8799}"/>
              </a:ext>
            </a:extLst>
          </p:cNvPr>
          <p:cNvSpPr>
            <a:spLocks noGrp="1"/>
          </p:cNvSpPr>
          <p:nvPr>
            <p:ph type="dt" sz="half" idx="10"/>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912785EE-35CA-3A45-A900-81F3F53AA551}"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275068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355600" y="0"/>
            <a:ext cx="10282663" cy="830997"/>
          </a:xfrm>
          <a:prstGeom prst="rect">
            <a:avLst/>
          </a:prstGeom>
          <a:noFill/>
        </p:spPr>
        <p:txBody>
          <a:bodyPr vert="horz" wrap="square" lIns="0" tIns="182880" rIns="0" bIns="91440" rtlCol="0" anchor="t" anchorCtr="0">
            <a:spAutoFit/>
          </a:bodyPr>
          <a:lstStyle/>
          <a:p>
            <a:r>
              <a:rPr lang="en-US" dirty="0"/>
              <a:t>Click to Edit</a:t>
            </a:r>
          </a:p>
        </p:txBody>
      </p:sp>
      <p:sp>
        <p:nvSpPr>
          <p:cNvPr id="11" name="Text Placeholder 2"/>
          <p:cNvSpPr>
            <a:spLocks noGrp="1"/>
          </p:cNvSpPr>
          <p:nvPr>
            <p:ph type="body" idx="1"/>
          </p:nvPr>
        </p:nvSpPr>
        <p:spPr>
          <a:xfrm>
            <a:off x="355600" y="1066800"/>
            <a:ext cx="11493500" cy="4914900"/>
          </a:xfrm>
          <a:prstGeom prst="rect">
            <a:avLst/>
          </a:prstGeom>
        </p:spPr>
        <p:txBody>
          <a:bodyPr vert="horz" lIns="0" tIns="228600" rIns="0" bIns="0" rtlCol="0" anchor="ctr" anchorCtr="0">
            <a:normAutofit/>
          </a:bodyPr>
          <a:lstStyle/>
          <a:p>
            <a:pPr lvl="0"/>
            <a:r>
              <a:rPr lang="en-US" dirty="0"/>
              <a:t>Click to edit</a:t>
            </a:r>
          </a:p>
          <a:p>
            <a:pPr marL="457200" lvl="1" indent="-228600" algn="l" defTabSz="457200" rtl="0" eaLnBrk="1" latinLnBrk="0" hangingPunct="1">
              <a:spcBef>
                <a:spcPct val="20000"/>
              </a:spcBef>
              <a:buClr>
                <a:srgbClr val="1E4056"/>
              </a:buClr>
              <a:buFont typeface="Wingdings" charset="2"/>
              <a:buChar char="§"/>
            </a:pPr>
            <a:r>
              <a:rPr lang="en-US" dirty="0"/>
              <a:t>Second level</a:t>
            </a:r>
          </a:p>
          <a:p>
            <a:pPr marL="685800" lvl="2" indent="-228600" algn="l" defTabSz="457200" rtl="0" eaLnBrk="1" latinLnBrk="0" hangingPunct="1">
              <a:spcBef>
                <a:spcPct val="20000"/>
              </a:spcBef>
              <a:buClr>
                <a:srgbClr val="1E4056"/>
              </a:buClr>
              <a:buSzPct val="100000"/>
              <a:buFont typeface="Wingdings" panose="05000000000000000000" pitchFamily="2" charset="2"/>
              <a:buChar char="§"/>
            </a:pPr>
            <a:r>
              <a:rPr lang="en-US" dirty="0"/>
              <a:t>Third level</a:t>
            </a:r>
          </a:p>
          <a:p>
            <a:pPr marL="914400" lvl="3" indent="-228600" algn="l" defTabSz="457200" rtl="0" eaLnBrk="1" latinLnBrk="0" hangingPunct="1">
              <a:spcBef>
                <a:spcPct val="20000"/>
              </a:spcBef>
              <a:buClr>
                <a:srgbClr val="1E4056"/>
              </a:buClr>
              <a:buSzPct val="100000"/>
              <a:buFont typeface="Wingdings" panose="05000000000000000000" pitchFamily="2" charset="2"/>
              <a:buChar char="§"/>
            </a:pPr>
            <a:r>
              <a:rPr lang="en-US" dirty="0"/>
              <a:t>Fourth level</a:t>
            </a:r>
          </a:p>
          <a:p>
            <a:pPr marL="1143000" lvl="4" indent="-228600" algn="l" defTabSz="457200" rtl="0" eaLnBrk="1" latinLnBrk="0" hangingPunct="1">
              <a:spcBef>
                <a:spcPct val="20000"/>
              </a:spcBef>
              <a:buClr>
                <a:srgbClr val="1E4056"/>
              </a:buClr>
              <a:buSzPct val="100000"/>
              <a:buFont typeface="Wingdings" panose="05000000000000000000" pitchFamily="2" charset="2"/>
              <a:buChar char="§"/>
            </a:pPr>
            <a:r>
              <a:rPr lang="en-US" dirty="0"/>
              <a:t>Fifth level</a:t>
            </a:r>
          </a:p>
        </p:txBody>
      </p:sp>
      <p:pic>
        <p:nvPicPr>
          <p:cNvPr id="12" name="Picture 11"/>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919678" y="293715"/>
            <a:ext cx="991639" cy="398355"/>
          </a:xfrm>
          <a:prstGeom prst="rect">
            <a:avLst/>
          </a:prstGeom>
          <a:noFill/>
          <a:ln>
            <a:noFill/>
          </a:ln>
        </p:spPr>
      </p:pic>
      <p:sp>
        <p:nvSpPr>
          <p:cNvPr id="20" name="Footer Placeholder 4">
            <a:extLst>
              <a:ext uri="{FF2B5EF4-FFF2-40B4-BE49-F238E27FC236}">
                <a16:creationId xmlns:a16="http://schemas.microsoft.com/office/drawing/2014/main" id="{D0260F5A-E5B1-4142-97AE-07D306D6E959}"/>
              </a:ext>
            </a:extLst>
          </p:cNvPr>
          <p:cNvSpPr>
            <a:spLocks noGrp="1"/>
          </p:cNvSpPr>
          <p:nvPr>
            <p:ph type="ftr" sz="quarter" idx="3"/>
          </p:nvPr>
        </p:nvSpPr>
        <p:spPr>
          <a:xfrm>
            <a:off x="2071091" y="6455325"/>
            <a:ext cx="5913438" cy="309989"/>
          </a:xfrm>
          <a:prstGeom prst="rect">
            <a:avLst/>
          </a:prstGeom>
        </p:spPr>
        <p:txBody>
          <a:bodyPr vert="horz" lIns="0" tIns="0" rIns="0" bIns="0" rtlCol="0" anchor="ctr" anchorCtr="0"/>
          <a:lstStyle>
            <a:lvl1pPr algn="r" rtl="0">
              <a:defRPr sz="1000" i="1">
                <a:solidFill>
                  <a:schemeClr val="tx2"/>
                </a:solidFill>
              </a:defRPr>
            </a:lvl1pPr>
          </a:lstStyle>
          <a:p>
            <a:pPr algn="l"/>
            <a:r>
              <a:rPr lang="en-US" i="0" dirty="0">
                <a:latin typeface="+mj-lt"/>
                <a:cs typeface="Arial Black" panose="020B0604020202020204" pitchFamily="34" charset="0"/>
              </a:rPr>
              <a:t>Analog Devices Confidential Information. ©2019 Analog Devices, Inc. All rights reserved</a:t>
            </a:r>
            <a:r>
              <a:rPr lang="en-US" dirty="0"/>
              <a:t>.</a:t>
            </a:r>
          </a:p>
        </p:txBody>
      </p:sp>
      <p:sp>
        <p:nvSpPr>
          <p:cNvPr id="21" name="Slide Number Placeholder 5">
            <a:extLst>
              <a:ext uri="{FF2B5EF4-FFF2-40B4-BE49-F238E27FC236}">
                <a16:creationId xmlns:a16="http://schemas.microsoft.com/office/drawing/2014/main" id="{77856486-6D95-4743-8D05-4B7F62BB9C28}"/>
              </a:ext>
            </a:extLst>
          </p:cNvPr>
          <p:cNvSpPr>
            <a:spLocks noGrp="1"/>
          </p:cNvSpPr>
          <p:nvPr>
            <p:ph type="sldNum" sz="quarter" idx="4"/>
          </p:nvPr>
        </p:nvSpPr>
        <p:spPr>
          <a:xfrm>
            <a:off x="0" y="6451198"/>
            <a:ext cx="650644" cy="309989"/>
          </a:xfrm>
          <a:prstGeom prst="rect">
            <a:avLst/>
          </a:prstGeom>
        </p:spPr>
        <p:txBody>
          <a:bodyPr vert="horz" lIns="0" tIns="0" rIns="0" bIns="0" rtlCol="0"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sz="1000" b="1" i="0" u="none" strike="noStrike" kern="1200" cap="none" spc="0" normalizeH="0" baseline="0">
                <a:ln>
                  <a:noFill/>
                </a:ln>
                <a:solidFill>
                  <a:srgbClr val="000000"/>
                </a:solidFill>
                <a:effectLst/>
                <a:uLnTx/>
                <a:uFillTx/>
                <a:latin typeface="+mn-lt"/>
                <a:ea typeface="+mn-ea"/>
                <a:cs typeface="+mn-cs"/>
              </a:defRPr>
            </a:lvl1pPr>
          </a:lstStyle>
          <a:p>
            <a:pPr>
              <a:defRPr/>
            </a:pPr>
            <a:fld id="{A9CE67A1-BA7F-A74E-B5D7-615746DEEC2B}" type="slidenum">
              <a:rPr lang="en-US" b="0" smtClean="0">
                <a:solidFill>
                  <a:srgbClr val="555659"/>
                </a:solidFill>
              </a:rPr>
              <a:pPr>
                <a:defRPr/>
              </a:pPr>
              <a:t>‹#›</a:t>
            </a:fld>
            <a:r>
              <a:rPr lang="en-US" b="0" dirty="0">
                <a:solidFill>
                  <a:srgbClr val="555659"/>
                </a:solidFill>
              </a:rPr>
              <a:t> </a:t>
            </a:r>
            <a:r>
              <a:rPr lang="en-US" sz="1600" b="0" i="1" normalizeH="1" baseline="-11000" dirty="0">
                <a:solidFill>
                  <a:srgbClr val="3CB7E3"/>
                </a:solidFill>
              </a:rPr>
              <a:t>//</a:t>
            </a:r>
            <a:endParaRPr lang="en-US" sz="1600" b="0" baseline="-11000" dirty="0">
              <a:solidFill>
                <a:srgbClr val="3CB7E3"/>
              </a:solidFill>
            </a:endParaRPr>
          </a:p>
        </p:txBody>
      </p:sp>
      <p:sp>
        <p:nvSpPr>
          <p:cNvPr id="22" name="Date Placeholder 3">
            <a:extLst>
              <a:ext uri="{FF2B5EF4-FFF2-40B4-BE49-F238E27FC236}">
                <a16:creationId xmlns:a16="http://schemas.microsoft.com/office/drawing/2014/main" id="{203943EC-3C8D-9F42-A4DB-6742A9E19F90}"/>
              </a:ext>
            </a:extLst>
          </p:cNvPr>
          <p:cNvSpPr>
            <a:spLocks noGrp="1"/>
          </p:cNvSpPr>
          <p:nvPr>
            <p:ph type="dt" sz="half" idx="2"/>
          </p:nvPr>
        </p:nvSpPr>
        <p:spPr>
          <a:xfrm>
            <a:off x="698740" y="6451198"/>
            <a:ext cx="1070683" cy="309989"/>
          </a:xfrm>
          <a:prstGeom prst="rect">
            <a:avLst/>
          </a:prstGeom>
        </p:spPr>
        <p:txBody>
          <a:bodyPr lIns="0" tIns="0" rIns="0" bIns="0" anchor="ctr" anchorCtr="0"/>
          <a:lstStyle>
            <a:lvl1pPr>
              <a:defRPr lang="en-US" sz="1000" i="1" kern="1200" smtClean="0">
                <a:solidFill>
                  <a:srgbClr val="000000"/>
                </a:solidFill>
                <a:latin typeface="+mn-lt"/>
                <a:ea typeface="+mn-ea"/>
                <a:cs typeface="+mn-cs"/>
              </a:defRPr>
            </a:lvl1pPr>
          </a:lstStyle>
          <a:p>
            <a:fld id="{13DECD51-3658-C543-BAF0-041108AAC206}"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2279805908"/>
      </p:ext>
    </p:extLst>
  </p:cSld>
  <p:clrMap bg1="lt1" tx1="dk1" bg2="lt2" tx2="dk2" accent1="accent1" accent2="accent2" accent3="accent3" accent4="accent4" accent5="accent5" accent6="accent6" hlink="hlink" folHlink="folHlink"/>
  <p:sldLayoutIdLst>
    <p:sldLayoutId id="2147483705" r:id="rId1"/>
    <p:sldLayoutId id="2147483678" r:id="rId2"/>
    <p:sldLayoutId id="2147483709" r:id="rId3"/>
    <p:sldLayoutId id="2147483697" r:id="rId4"/>
    <p:sldLayoutId id="2147483699" r:id="rId5"/>
    <p:sldLayoutId id="2147483708" r:id="rId6"/>
    <p:sldLayoutId id="2147483677" r:id="rId7"/>
    <p:sldLayoutId id="2147483698" r:id="rId8"/>
    <p:sldLayoutId id="2147483680" r:id="rId9"/>
    <p:sldLayoutId id="2147483681" r:id="rId10"/>
    <p:sldLayoutId id="2147483700" r:id="rId11"/>
    <p:sldLayoutId id="2147483702" r:id="rId12"/>
    <p:sldLayoutId id="2147483679" r:id="rId13"/>
    <p:sldLayoutId id="2147483703" r:id="rId14"/>
    <p:sldLayoutId id="214748370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marL="0" indent="0" algn="l" defTabSz="457200" rtl="0" eaLnBrk="1" latinLnBrk="0" hangingPunct="1">
        <a:spcBef>
          <a:spcPct val="0"/>
        </a:spcBef>
        <a:buNone/>
        <a:defRPr sz="3600" b="0" kern="1200" baseline="0">
          <a:solidFill>
            <a:schemeClr val="accent2"/>
          </a:solidFill>
          <a:latin typeface="+mj-lt"/>
          <a:ea typeface="+mj-ea"/>
          <a:cs typeface="+mj-cs"/>
        </a:defRPr>
      </a:lvl1pPr>
    </p:titleStyle>
    <p:bodyStyle>
      <a:lvl1pPr marL="228600" indent="-228600" algn="l" defTabSz="457200" rtl="0" eaLnBrk="1" latinLnBrk="0" hangingPunct="1">
        <a:spcBef>
          <a:spcPts val="1000"/>
        </a:spcBef>
        <a:buClr>
          <a:schemeClr val="bg2"/>
        </a:buClr>
        <a:buSzPct val="65000"/>
        <a:buFont typeface="Lucida Grande"/>
        <a:buChar char="►"/>
        <a:defRPr lang="en-US" sz="2000" b="0" kern="1200" baseline="0" dirty="0" smtClean="0">
          <a:solidFill>
            <a:srgbClr val="000000"/>
          </a:solidFill>
          <a:latin typeface="+mn-lt"/>
          <a:ea typeface="+mn-ea"/>
          <a:cs typeface="+mn-cs"/>
        </a:defRPr>
      </a:lvl1pPr>
      <a:lvl2pPr marL="514350" indent="-285750" algn="l" defTabSz="457200" rtl="0" eaLnBrk="1" latinLnBrk="0" hangingPunct="1">
        <a:spcBef>
          <a:spcPct val="20000"/>
        </a:spcBef>
        <a:buClr>
          <a:schemeClr val="bg2"/>
        </a:buClr>
        <a:buFont typeface="Arial"/>
        <a:buChar char="–"/>
        <a:defRPr lang="en-US" sz="1800" kern="1200" baseline="0" dirty="0" smtClean="0">
          <a:solidFill>
            <a:srgbClr val="000000"/>
          </a:solidFill>
          <a:latin typeface="+mn-lt"/>
          <a:ea typeface="+mn-ea"/>
          <a:cs typeface="+mn-cs"/>
        </a:defRPr>
      </a:lvl2pPr>
      <a:lvl3pPr marL="742950" indent="-285750" algn="l" defTabSz="457200" rtl="0" eaLnBrk="1" latinLnBrk="0" hangingPunct="1">
        <a:spcBef>
          <a:spcPct val="20000"/>
        </a:spcBef>
        <a:buClr>
          <a:schemeClr val="bg2"/>
        </a:buClr>
        <a:buFont typeface="Arial"/>
        <a:buChar char="•"/>
        <a:defRPr lang="en-US" sz="1600" kern="1200" baseline="0" dirty="0" smtClean="0">
          <a:solidFill>
            <a:srgbClr val="000000"/>
          </a:solidFill>
          <a:latin typeface="+mn-lt"/>
          <a:ea typeface="+mn-ea"/>
          <a:cs typeface="+mn-cs"/>
        </a:defRPr>
      </a:lvl3pPr>
      <a:lvl4pPr marL="971550" indent="-285750" algn="l" defTabSz="457200" rtl="0" eaLnBrk="1" latinLnBrk="0" hangingPunct="1">
        <a:spcBef>
          <a:spcPct val="20000"/>
        </a:spcBef>
        <a:buClr>
          <a:schemeClr val="bg2"/>
        </a:buClr>
        <a:buFont typeface="Arial"/>
        <a:buChar char="–"/>
        <a:defRPr lang="en-US" sz="1400" kern="1200" dirty="0" smtClean="0">
          <a:solidFill>
            <a:srgbClr val="000000"/>
          </a:solidFill>
          <a:latin typeface="+mn-lt"/>
          <a:ea typeface="+mn-ea"/>
          <a:cs typeface="+mn-cs"/>
        </a:defRPr>
      </a:lvl4pPr>
      <a:lvl5pPr marL="2057400" indent="-228600" algn="l" defTabSz="457200" rtl="0" eaLnBrk="1" latinLnBrk="0" hangingPunct="1">
        <a:spcBef>
          <a:spcPct val="20000"/>
        </a:spcBef>
        <a:buClr>
          <a:schemeClr val="bg2"/>
        </a:buClr>
        <a:buFont typeface="Arial"/>
        <a:buChar char="»"/>
        <a:defRPr lang="en-US" sz="1200" kern="1200" baseline="0" dirty="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949" userDrawn="1">
          <p15:clr>
            <a:srgbClr val="F26B43"/>
          </p15:clr>
        </p15:guide>
        <p15:guide id="1" orient="horz" pos="3768" userDrawn="1">
          <p15:clr>
            <a:srgbClr val="F26B43"/>
          </p15:clr>
        </p15:guide>
        <p15:guide id="2" pos="216" userDrawn="1">
          <p15:clr>
            <a:srgbClr val="F26B43"/>
          </p15:clr>
        </p15:guide>
        <p15:guide id="3" pos="7464" userDrawn="1">
          <p15:clr>
            <a:srgbClr val="F26B43"/>
          </p15:clr>
        </p15:guide>
        <p15:guide id="4" orient="horz" pos="528" userDrawn="1">
          <p15:clr>
            <a:srgbClr val="F26B43"/>
          </p15:clr>
        </p15:guide>
        <p15:guide id="5" pos="3725" userDrawn="1">
          <p15:clr>
            <a:srgbClr val="F26B43"/>
          </p15:clr>
        </p15:guide>
        <p15:guide id="6" orient="horz" pos="6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C01A6D-F8C2-43B2-97B3-715F2545E675}"/>
              </a:ext>
            </a:extLst>
          </p:cNvPr>
          <p:cNvSpPr>
            <a:spLocks noGrp="1"/>
          </p:cNvSpPr>
          <p:nvPr>
            <p:ph type="body" sz="quarter" idx="13"/>
          </p:nvPr>
        </p:nvSpPr>
        <p:spPr>
          <a:xfrm>
            <a:off x="347472" y="4218318"/>
            <a:ext cx="5913437" cy="1763384"/>
          </a:xfrm>
        </p:spPr>
        <p:txBody>
          <a:bodyPr>
            <a:normAutofit fontScale="62500" lnSpcReduction="20000"/>
          </a:bodyPr>
          <a:lstStyle/>
          <a:p>
            <a:r>
              <a:rPr lang="en-US" sz="3000" dirty="0"/>
              <a:t>Harish Nagisetty</a:t>
            </a:r>
          </a:p>
          <a:p>
            <a:r>
              <a:rPr lang="en-US" sz="3000" dirty="0"/>
              <a:t>Devendra Ponnapureddy</a:t>
            </a:r>
          </a:p>
          <a:p>
            <a:r>
              <a:rPr lang="en-US" sz="3000" dirty="0"/>
              <a:t>Carrol Speir</a:t>
            </a:r>
          </a:p>
          <a:p>
            <a:endParaRPr lang="en-US" dirty="0"/>
          </a:p>
          <a:p>
            <a:endParaRPr lang="en-US" dirty="0"/>
          </a:p>
          <a:p>
            <a:r>
              <a:rPr lang="en-US" dirty="0"/>
              <a:t>December 2</a:t>
            </a:r>
            <a:r>
              <a:rPr lang="en-US" baseline="30000" dirty="0"/>
              <a:t>nd</a:t>
            </a:r>
            <a:r>
              <a:rPr lang="en-US" dirty="0"/>
              <a:t>, 2022</a:t>
            </a:r>
          </a:p>
          <a:p>
            <a:endParaRPr lang="en-US" dirty="0"/>
          </a:p>
        </p:txBody>
      </p:sp>
      <p:sp>
        <p:nvSpPr>
          <p:cNvPr id="3" name="Title 2">
            <a:extLst>
              <a:ext uri="{FF2B5EF4-FFF2-40B4-BE49-F238E27FC236}">
                <a16:creationId xmlns:a16="http://schemas.microsoft.com/office/drawing/2014/main" id="{3CD679FD-C4A7-4945-B6E6-697727895EFD}"/>
              </a:ext>
            </a:extLst>
          </p:cNvPr>
          <p:cNvSpPr>
            <a:spLocks noGrp="1"/>
          </p:cNvSpPr>
          <p:nvPr>
            <p:ph type="title"/>
          </p:nvPr>
        </p:nvSpPr>
        <p:spPr>
          <a:xfrm>
            <a:off x="347472" y="838200"/>
            <a:ext cx="5913438" cy="2526102"/>
          </a:xfrm>
        </p:spPr>
        <p:txBody>
          <a:bodyPr>
            <a:normAutofit/>
          </a:bodyPr>
          <a:lstStyle/>
          <a:p>
            <a:r>
              <a:rPr lang="en-US" dirty="0"/>
              <a:t>Efficient area-throughput tradeoff for FFT</a:t>
            </a:r>
          </a:p>
        </p:txBody>
      </p:sp>
      <p:sp>
        <p:nvSpPr>
          <p:cNvPr id="4" name="Footer Placeholder 3">
            <a:extLst>
              <a:ext uri="{FF2B5EF4-FFF2-40B4-BE49-F238E27FC236}">
                <a16:creationId xmlns:a16="http://schemas.microsoft.com/office/drawing/2014/main" id="{0D8F9727-6639-463A-9752-A4FE4686CF4B}"/>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7CB034A0-784C-4CA1-B824-3205E0DE0103}"/>
              </a:ext>
            </a:extLst>
          </p:cNvPr>
          <p:cNvSpPr>
            <a:spLocks noGrp="1"/>
          </p:cNvSpPr>
          <p:nvPr>
            <p:ph type="sldNum" sz="quarter" idx="4"/>
          </p:nvPr>
        </p:nvSpPr>
        <p:spPr/>
        <p:txBody>
          <a:bodyPr/>
          <a:lstStyle/>
          <a:p>
            <a:pPr>
              <a:defRPr/>
            </a:pPr>
            <a:fld id="{A9CE67A1-BA7F-A74E-B5D7-615746DEEC2B}" type="slidenum">
              <a:rPr lang="en-US" b="0" smtClean="0"/>
              <a:pPr>
                <a:defRPr/>
              </a:pPr>
              <a:t>1</a:t>
            </a:fld>
            <a:r>
              <a:rPr lang="en-US" b="0"/>
              <a:t> </a:t>
            </a:r>
            <a:r>
              <a:rPr lang="en-US" sz="1600" b="0" i="1" normalizeH="1" baseline="-11000"/>
              <a:t>//</a:t>
            </a:r>
            <a:endParaRPr lang="en-US" sz="1600" b="0" baseline="-11000" dirty="0"/>
          </a:p>
        </p:txBody>
      </p:sp>
      <p:sp>
        <p:nvSpPr>
          <p:cNvPr id="6" name="Date Placeholder 5">
            <a:extLst>
              <a:ext uri="{FF2B5EF4-FFF2-40B4-BE49-F238E27FC236}">
                <a16:creationId xmlns:a16="http://schemas.microsoft.com/office/drawing/2014/main" id="{95743807-5113-4559-B73C-3ED65EA5BBEF}"/>
              </a:ext>
            </a:extLst>
          </p:cNvPr>
          <p:cNvSpPr>
            <a:spLocks noGrp="1"/>
          </p:cNvSpPr>
          <p:nvPr>
            <p:ph type="dt" sz="half" idx="2"/>
          </p:nvPr>
        </p:nvSpPr>
        <p:spPr/>
        <p:txBody>
          <a:bodyPr/>
          <a:lstStyle/>
          <a:p>
            <a:fld id="{7455006E-543A-604E-9D58-101A6BF31D49}" type="datetime3">
              <a:rPr lang="en-US" i="0" smtClean="0">
                <a:cs typeface="Arial Black" panose="020B0604020202020204" pitchFamily="34" charset="0"/>
              </a:rPr>
              <a:t>2 December 2022</a:t>
            </a:fld>
            <a:endParaRPr lang="en-US" dirty="0"/>
          </a:p>
        </p:txBody>
      </p:sp>
    </p:spTree>
    <p:extLst>
      <p:ext uri="{BB962C8B-B14F-4D97-AF65-F5344CB8AC3E}">
        <p14:creationId xmlns:p14="http://schemas.microsoft.com/office/powerpoint/2010/main" val="4168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F1CB-4773-4F39-ADA2-FA06AE513813}"/>
              </a:ext>
            </a:extLst>
          </p:cNvPr>
          <p:cNvSpPr>
            <a:spLocks noGrp="1"/>
          </p:cNvSpPr>
          <p:nvPr>
            <p:ph type="title"/>
          </p:nvPr>
        </p:nvSpPr>
        <p:spPr/>
        <p:txBody>
          <a:bodyPr/>
          <a:lstStyle/>
          <a:p>
            <a:r>
              <a:rPr lang="en-US" dirty="0"/>
              <a:t>Proposed Solution (continued)</a:t>
            </a:r>
          </a:p>
        </p:txBody>
      </p:sp>
      <p:sp>
        <p:nvSpPr>
          <p:cNvPr id="3" name="Content Placeholder 2">
            <a:extLst>
              <a:ext uri="{FF2B5EF4-FFF2-40B4-BE49-F238E27FC236}">
                <a16:creationId xmlns:a16="http://schemas.microsoft.com/office/drawing/2014/main" id="{4E27395F-36C6-4AA4-95DD-D9DE0195E37A}"/>
              </a:ext>
            </a:extLst>
          </p:cNvPr>
          <p:cNvSpPr>
            <a:spLocks noGrp="1"/>
          </p:cNvSpPr>
          <p:nvPr>
            <p:ph idx="1"/>
          </p:nvPr>
        </p:nvSpPr>
        <p:spPr>
          <a:xfrm>
            <a:off x="355600" y="1066800"/>
            <a:ext cx="11493500" cy="5384398"/>
          </a:xfrm>
        </p:spPr>
        <p:txBody>
          <a:bodyP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This approach reduces the area to ¼ (for a very large radix-4 FFT) while reducing throughput by the same factor.</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Minimal multiplexing is required only for the first stage, and all the multiplications involve one constant operand. We achieve a nice tradeoff between area and throughput while retaining all other advantages of a fully parallel design.</a:t>
            </a:r>
          </a:p>
        </p:txBody>
      </p:sp>
      <p:sp>
        <p:nvSpPr>
          <p:cNvPr id="4" name="Footer Placeholder 3">
            <a:extLst>
              <a:ext uri="{FF2B5EF4-FFF2-40B4-BE49-F238E27FC236}">
                <a16:creationId xmlns:a16="http://schemas.microsoft.com/office/drawing/2014/main" id="{E3AD645A-5F2C-47E3-87CE-2FFB959C4F3D}"/>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ACD11D66-EF34-4C0C-B32A-354EA1B2E736}"/>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10</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8B9754CE-A424-4079-AC38-E116DF3B6348}"/>
              </a:ext>
            </a:extLst>
          </p:cNvPr>
          <p:cNvSpPr>
            <a:spLocks noGrp="1"/>
          </p:cNvSpPr>
          <p:nvPr>
            <p:ph type="dt" sz="half" idx="2"/>
          </p:nvPr>
        </p:nvSpPr>
        <p:spPr/>
        <p:txBody>
          <a:bodyPr/>
          <a:lstStyle/>
          <a:p>
            <a:fld id="{0FC77247-C9AD-8748-850F-21D9734FE597}"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304621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F1CB-4773-4F39-ADA2-FA06AE513813}"/>
              </a:ext>
            </a:extLst>
          </p:cNvPr>
          <p:cNvSpPr>
            <a:spLocks noGrp="1"/>
          </p:cNvSpPr>
          <p:nvPr>
            <p:ph type="title"/>
          </p:nvPr>
        </p:nvSpPr>
        <p:spPr/>
        <p:txBody>
          <a:bodyPr/>
          <a:lstStyle/>
          <a:p>
            <a:r>
              <a:rPr lang="en-US" dirty="0"/>
              <a:t>What do you think needs to be claimed</a:t>
            </a:r>
          </a:p>
        </p:txBody>
      </p:sp>
      <p:sp>
        <p:nvSpPr>
          <p:cNvPr id="3" name="Content Placeholder 2">
            <a:extLst>
              <a:ext uri="{FF2B5EF4-FFF2-40B4-BE49-F238E27FC236}">
                <a16:creationId xmlns:a16="http://schemas.microsoft.com/office/drawing/2014/main" id="{4E27395F-36C6-4AA4-95DD-D9DE0195E37A}"/>
              </a:ext>
            </a:extLst>
          </p:cNvPr>
          <p:cNvSpPr>
            <a:spLocks noGrp="1"/>
          </p:cNvSpPr>
          <p:nvPr>
            <p:ph idx="1"/>
          </p:nvPr>
        </p:nvSpPr>
        <p:spPr>
          <a:xfrm>
            <a:off x="355600" y="1066799"/>
            <a:ext cx="11493500" cy="5388525"/>
          </a:xfrm>
        </p:spPr>
        <p:txBody>
          <a:bodyPr>
            <a:normAutofit/>
          </a:bodyPr>
          <a:lstStyle/>
          <a:p>
            <a:pPr marL="0" indent="0">
              <a:buNone/>
            </a:pPr>
            <a:r>
              <a:rPr lang="en-US" sz="2400" dirty="0"/>
              <a:t>An implementation of the FFT algorithm, where only a portion of the further stages is implemented in hardware. The hardware for the further stages is reused to compute the full transform.</a:t>
            </a:r>
          </a:p>
          <a:p>
            <a:pPr marL="0" indent="0">
              <a:buNone/>
            </a:pPr>
            <a:r>
              <a:rPr lang="en-US" sz="2400" dirty="0"/>
              <a:t>These further </a:t>
            </a:r>
            <a:r>
              <a:rPr lang="en-US" sz="2400"/>
              <a:t>stages involve constant </a:t>
            </a:r>
            <a:r>
              <a:rPr lang="en-US" sz="2400" dirty="0"/>
              <a:t>multipliers (where one operand is constant), and do not contain multiplexing, making this design power-efficient.</a:t>
            </a:r>
          </a:p>
        </p:txBody>
      </p:sp>
      <p:sp>
        <p:nvSpPr>
          <p:cNvPr id="4" name="Footer Placeholder 3">
            <a:extLst>
              <a:ext uri="{FF2B5EF4-FFF2-40B4-BE49-F238E27FC236}">
                <a16:creationId xmlns:a16="http://schemas.microsoft.com/office/drawing/2014/main" id="{E3AD645A-5F2C-47E3-87CE-2FFB959C4F3D}"/>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ACD11D66-EF34-4C0C-B32A-354EA1B2E736}"/>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11</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8B9754CE-A424-4079-AC38-E116DF3B6348}"/>
              </a:ext>
            </a:extLst>
          </p:cNvPr>
          <p:cNvSpPr>
            <a:spLocks noGrp="1"/>
          </p:cNvSpPr>
          <p:nvPr>
            <p:ph type="dt" sz="half" idx="2"/>
          </p:nvPr>
        </p:nvSpPr>
        <p:spPr/>
        <p:txBody>
          <a:bodyPr/>
          <a:lstStyle/>
          <a:p>
            <a:fld id="{0FC77247-C9AD-8748-850F-21D9734FE597}"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268793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Inventors</a:t>
            </a:r>
          </a:p>
        </p:txBody>
      </p:sp>
      <p:sp>
        <p:nvSpPr>
          <p:cNvPr id="6" name="Text Placeholder 5"/>
          <p:cNvSpPr>
            <a:spLocks noGrp="1"/>
          </p:cNvSpPr>
          <p:nvPr>
            <p:ph idx="1"/>
          </p:nvPr>
        </p:nvSpPr>
        <p:spPr>
          <a:xfrm>
            <a:off x="342900" y="966159"/>
            <a:ext cx="11350445" cy="2277373"/>
          </a:xfrm>
        </p:spPr>
        <p:txBody>
          <a:bodyPr>
            <a:normAutofit/>
          </a:bodyPr>
          <a:lstStyle/>
          <a:p>
            <a:r>
              <a:rPr lang="en-US" sz="2400" dirty="0"/>
              <a:t>Harish Nagisetty</a:t>
            </a:r>
          </a:p>
          <a:p>
            <a:r>
              <a:rPr lang="en-US" sz="2400" dirty="0"/>
              <a:t>Devendra Ponnapureddy</a:t>
            </a:r>
          </a:p>
          <a:p>
            <a:r>
              <a:rPr lang="en-US" sz="2400" dirty="0"/>
              <a:t>Carrol Speir</a:t>
            </a:r>
            <a:endParaRPr lang="en-US" sz="2000" dirty="0"/>
          </a:p>
          <a:p>
            <a:pPr lvl="1"/>
            <a:endParaRPr lang="en-US" sz="2000" dirty="0"/>
          </a:p>
        </p:txBody>
      </p:sp>
      <p:sp>
        <p:nvSpPr>
          <p:cNvPr id="7" name="Date Placeholder 6">
            <a:extLst>
              <a:ext uri="{FF2B5EF4-FFF2-40B4-BE49-F238E27FC236}">
                <a16:creationId xmlns:a16="http://schemas.microsoft.com/office/drawing/2014/main" id="{010F56D6-87D0-E94D-AD46-C6B3B5075FA8}"/>
              </a:ext>
            </a:extLst>
          </p:cNvPr>
          <p:cNvSpPr>
            <a:spLocks noGrp="1"/>
          </p:cNvSpPr>
          <p:nvPr>
            <p:ph type="dt" sz="half" idx="2"/>
          </p:nvPr>
        </p:nvSpPr>
        <p:spPr/>
        <p:txBody>
          <a:bodyPr/>
          <a:lstStyle/>
          <a:p>
            <a:fld id="{56A31845-63CA-BA46-B668-5E05DC6435BF}" type="datetime3">
              <a:rPr lang="en-US" i="0" smtClean="0">
                <a:solidFill>
                  <a:srgbClr val="555659"/>
                </a:solidFill>
                <a:cs typeface="Arial Black" panose="020B0604020202020204" pitchFamily="34" charset="0"/>
              </a:rPr>
              <a:t>2 December 2022</a:t>
            </a:fld>
            <a:endParaRPr lang="en-US" dirty="0"/>
          </a:p>
        </p:txBody>
      </p:sp>
      <p:sp>
        <p:nvSpPr>
          <p:cNvPr id="8" name="Footer Placeholder 7">
            <a:extLst>
              <a:ext uri="{FF2B5EF4-FFF2-40B4-BE49-F238E27FC236}">
                <a16:creationId xmlns:a16="http://schemas.microsoft.com/office/drawing/2014/main" id="{0D29107F-D979-304C-B274-196D330AFCC3}"/>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9" name="Slide Number Placeholder 8">
            <a:extLst>
              <a:ext uri="{FF2B5EF4-FFF2-40B4-BE49-F238E27FC236}">
                <a16:creationId xmlns:a16="http://schemas.microsoft.com/office/drawing/2014/main" id="{9C1A4596-FA60-3044-A479-7E52F6C4A94B}"/>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2</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Tree>
    <p:extLst>
      <p:ext uri="{BB962C8B-B14F-4D97-AF65-F5344CB8AC3E}">
        <p14:creationId xmlns:p14="http://schemas.microsoft.com/office/powerpoint/2010/main" val="286847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6" name="Text Placeholder 5"/>
          <p:cNvSpPr>
            <a:spLocks noGrp="1"/>
          </p:cNvSpPr>
          <p:nvPr>
            <p:ph idx="1"/>
          </p:nvPr>
        </p:nvSpPr>
        <p:spPr>
          <a:xfrm>
            <a:off x="342900" y="966159"/>
            <a:ext cx="11350445" cy="5489166"/>
          </a:xfrm>
        </p:spPr>
        <p:txBody>
          <a:bodyP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Our design allows us to exchange throughput for area without increases in power consumption or latency.</a:t>
            </a:r>
          </a:p>
          <a:p>
            <a:endParaRPr lang="en-US" sz="2400" dirty="0"/>
          </a:p>
        </p:txBody>
      </p:sp>
      <p:sp>
        <p:nvSpPr>
          <p:cNvPr id="7" name="Date Placeholder 6">
            <a:extLst>
              <a:ext uri="{FF2B5EF4-FFF2-40B4-BE49-F238E27FC236}">
                <a16:creationId xmlns:a16="http://schemas.microsoft.com/office/drawing/2014/main" id="{010F56D6-87D0-E94D-AD46-C6B3B5075FA8}"/>
              </a:ext>
            </a:extLst>
          </p:cNvPr>
          <p:cNvSpPr>
            <a:spLocks noGrp="1"/>
          </p:cNvSpPr>
          <p:nvPr>
            <p:ph type="dt" sz="half" idx="2"/>
          </p:nvPr>
        </p:nvSpPr>
        <p:spPr/>
        <p:txBody>
          <a:bodyPr/>
          <a:lstStyle/>
          <a:p>
            <a:fld id="{56A31845-63CA-BA46-B668-5E05DC6435BF}" type="datetime3">
              <a:rPr lang="en-US" i="0" smtClean="0">
                <a:solidFill>
                  <a:srgbClr val="555659"/>
                </a:solidFill>
                <a:cs typeface="Arial Black" panose="020B0604020202020204" pitchFamily="34" charset="0"/>
              </a:rPr>
              <a:t>2 December 2022</a:t>
            </a:fld>
            <a:endParaRPr lang="en-US" dirty="0"/>
          </a:p>
        </p:txBody>
      </p:sp>
      <p:sp>
        <p:nvSpPr>
          <p:cNvPr id="8" name="Footer Placeholder 7">
            <a:extLst>
              <a:ext uri="{FF2B5EF4-FFF2-40B4-BE49-F238E27FC236}">
                <a16:creationId xmlns:a16="http://schemas.microsoft.com/office/drawing/2014/main" id="{0D29107F-D979-304C-B274-196D330AFCC3}"/>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9" name="Slide Number Placeholder 8">
            <a:extLst>
              <a:ext uri="{FF2B5EF4-FFF2-40B4-BE49-F238E27FC236}">
                <a16:creationId xmlns:a16="http://schemas.microsoft.com/office/drawing/2014/main" id="{9C1A4596-FA60-3044-A479-7E52F6C4A94B}"/>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3</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Tree>
    <p:extLst>
      <p:ext uri="{BB962C8B-B14F-4D97-AF65-F5344CB8AC3E}">
        <p14:creationId xmlns:p14="http://schemas.microsoft.com/office/powerpoint/2010/main" val="294031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6" name="Text Placeholder 5"/>
          <p:cNvSpPr>
            <a:spLocks noGrp="1"/>
          </p:cNvSpPr>
          <p:nvPr>
            <p:ph idx="1"/>
          </p:nvPr>
        </p:nvSpPr>
        <p:spPr>
          <a:xfrm>
            <a:off x="342900" y="966158"/>
            <a:ext cx="11350445" cy="5489167"/>
          </a:xfrm>
        </p:spPr>
        <p:txBody>
          <a:bodyP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To achieve the highest possible throughput, we must implement a fully parallel, pipelined FFT in hardware.  For some applications, a slower design may be acceptable in exchange for reduced logic area.</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A fully parallel design</a:t>
            </a:r>
            <a:r>
              <a:rPr lang="en-US" sz="2400" dirty="0">
                <a:latin typeface="Calibri" panose="020F0502020204030204" pitchFamily="34" charset="0"/>
                <a:ea typeface="Calibri" panose="020F0502020204030204" pitchFamily="34" charset="0"/>
                <a:cs typeface="Times New Roman" panose="02020603050405020304" pitchFamily="18" charset="0"/>
              </a:rPr>
              <a:t> is very power-efficient. We would like to retain this benefit when trading throughput for area.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Date Placeholder 6">
            <a:extLst>
              <a:ext uri="{FF2B5EF4-FFF2-40B4-BE49-F238E27FC236}">
                <a16:creationId xmlns:a16="http://schemas.microsoft.com/office/drawing/2014/main" id="{010F56D6-87D0-E94D-AD46-C6B3B5075FA8}"/>
              </a:ext>
            </a:extLst>
          </p:cNvPr>
          <p:cNvSpPr>
            <a:spLocks noGrp="1"/>
          </p:cNvSpPr>
          <p:nvPr>
            <p:ph type="dt" sz="half" idx="2"/>
          </p:nvPr>
        </p:nvSpPr>
        <p:spPr/>
        <p:txBody>
          <a:bodyPr/>
          <a:lstStyle/>
          <a:p>
            <a:fld id="{56A31845-63CA-BA46-B668-5E05DC6435BF}" type="datetime3">
              <a:rPr lang="en-US" i="0" smtClean="0">
                <a:solidFill>
                  <a:srgbClr val="555659"/>
                </a:solidFill>
                <a:cs typeface="Arial Black" panose="020B0604020202020204" pitchFamily="34" charset="0"/>
              </a:rPr>
              <a:t>2 December 2022</a:t>
            </a:fld>
            <a:endParaRPr lang="en-US" dirty="0"/>
          </a:p>
        </p:txBody>
      </p:sp>
      <p:sp>
        <p:nvSpPr>
          <p:cNvPr id="8" name="Footer Placeholder 7">
            <a:extLst>
              <a:ext uri="{FF2B5EF4-FFF2-40B4-BE49-F238E27FC236}">
                <a16:creationId xmlns:a16="http://schemas.microsoft.com/office/drawing/2014/main" id="{0D29107F-D979-304C-B274-196D330AFCC3}"/>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9" name="Slide Number Placeholder 8">
            <a:extLst>
              <a:ext uri="{FF2B5EF4-FFF2-40B4-BE49-F238E27FC236}">
                <a16:creationId xmlns:a16="http://schemas.microsoft.com/office/drawing/2014/main" id="{9C1A4596-FA60-3044-A479-7E52F6C4A94B}"/>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4</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Tree>
    <p:extLst>
      <p:ext uri="{BB962C8B-B14F-4D97-AF65-F5344CB8AC3E}">
        <p14:creationId xmlns:p14="http://schemas.microsoft.com/office/powerpoint/2010/main" val="4670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F1CB-4773-4F39-ADA2-FA06AE513813}"/>
              </a:ext>
            </a:extLst>
          </p:cNvPr>
          <p:cNvSpPr>
            <a:spLocks noGrp="1"/>
          </p:cNvSpPr>
          <p:nvPr>
            <p:ph type="title"/>
          </p:nvPr>
        </p:nvSpPr>
        <p:spPr/>
        <p:txBody>
          <a:bodyPr/>
          <a:lstStyle/>
          <a:p>
            <a:r>
              <a:rPr lang="en-US" dirty="0"/>
              <a:t>Prior Art</a:t>
            </a:r>
          </a:p>
        </p:txBody>
      </p:sp>
      <p:sp>
        <p:nvSpPr>
          <p:cNvPr id="3" name="Content Placeholder 2">
            <a:extLst>
              <a:ext uri="{FF2B5EF4-FFF2-40B4-BE49-F238E27FC236}">
                <a16:creationId xmlns:a16="http://schemas.microsoft.com/office/drawing/2014/main" id="{4E27395F-36C6-4AA4-95DD-D9DE0195E37A}"/>
              </a:ext>
            </a:extLst>
          </p:cNvPr>
          <p:cNvSpPr>
            <a:spLocks noGrp="1"/>
          </p:cNvSpPr>
          <p:nvPr>
            <p:ph idx="1"/>
          </p:nvPr>
        </p:nvSpPr>
        <p:spPr>
          <a:xfrm>
            <a:off x="355600" y="1066800"/>
            <a:ext cx="11493500" cy="5235146"/>
          </a:xfrm>
        </p:spPr>
        <p:txBody>
          <a:bodyPr>
            <a:normAutofit/>
          </a:bodyPr>
          <a:lstStyle/>
          <a:p>
            <a:pPr marL="0" indent="0">
              <a:buNone/>
            </a:pPr>
            <a:r>
              <a:rPr lang="en-US" sz="2400" dirty="0">
                <a:latin typeface="Calibri" panose="020F0502020204030204" pitchFamily="34" charset="0"/>
                <a:ea typeface="Calibri" panose="020F0502020204030204" pitchFamily="34" charset="0"/>
                <a:cs typeface="Times New Roman" panose="02020603050405020304" pitchFamily="18" charset="0"/>
              </a:rPr>
              <a:t>Most approaches involve multiplexing the input data and twiddle factors.</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Twiddle factors may need to be stored in memory and regular multipliers are used instead of constant multipliers.</a:t>
            </a:r>
          </a:p>
          <a:p>
            <a:pPr marL="0" indent="0">
              <a:buNone/>
            </a:pPr>
            <a:r>
              <a:rPr lang="en-US" sz="2400" dirty="0">
                <a:latin typeface="Calibri" panose="020F0502020204030204" pitchFamily="34" charset="0"/>
                <a:ea typeface="Calibri" panose="020F0502020204030204" pitchFamily="34" charset="0"/>
                <a:cs typeface="Times New Roman" panose="02020603050405020304" pitchFamily="18" charset="0"/>
              </a:rPr>
              <a:t>The use of regular multipliers and multiplexers can result in a significant increase in power consumption. When one operand of a multiplication is constant, the operation can be implemented very efficiently.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3AD645A-5F2C-47E3-87CE-2FFB959C4F3D}"/>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ACD11D66-EF34-4C0C-B32A-354EA1B2E736}"/>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5</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8B9754CE-A424-4079-AC38-E116DF3B6348}"/>
              </a:ext>
            </a:extLst>
          </p:cNvPr>
          <p:cNvSpPr>
            <a:spLocks noGrp="1"/>
          </p:cNvSpPr>
          <p:nvPr>
            <p:ph type="dt" sz="half" idx="2"/>
          </p:nvPr>
        </p:nvSpPr>
        <p:spPr/>
        <p:txBody>
          <a:bodyPr/>
          <a:lstStyle/>
          <a:p>
            <a:fld id="{0FC77247-C9AD-8748-850F-21D9734FE597}"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407879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F1CB-4773-4F39-ADA2-FA06AE513813}"/>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4E27395F-36C6-4AA4-95DD-D9DE0195E37A}"/>
              </a:ext>
            </a:extLst>
          </p:cNvPr>
          <p:cNvSpPr>
            <a:spLocks noGrp="1"/>
          </p:cNvSpPr>
          <p:nvPr>
            <p:ph idx="1"/>
          </p:nvPr>
        </p:nvSpPr>
        <p:spPr>
          <a:xfrm>
            <a:off x="355600" y="1066800"/>
            <a:ext cx="11493500" cy="5384398"/>
          </a:xfrm>
        </p:spPr>
        <p:txBody>
          <a:bodyP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Examining the DIF-FFT algorithm, we see that all stages except the first contain repeated and independent sub-problems.</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need to implement the first stage fully, only one sub-problem from the second stage, and the corresponding number of sub-problems from further stages.</a:t>
            </a:r>
          </a:p>
        </p:txBody>
      </p:sp>
      <p:sp>
        <p:nvSpPr>
          <p:cNvPr id="4" name="Footer Placeholder 3">
            <a:extLst>
              <a:ext uri="{FF2B5EF4-FFF2-40B4-BE49-F238E27FC236}">
                <a16:creationId xmlns:a16="http://schemas.microsoft.com/office/drawing/2014/main" id="{E3AD645A-5F2C-47E3-87CE-2FFB959C4F3D}"/>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ACD11D66-EF34-4C0C-B32A-354EA1B2E736}"/>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6</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8B9754CE-A424-4079-AC38-E116DF3B6348}"/>
              </a:ext>
            </a:extLst>
          </p:cNvPr>
          <p:cNvSpPr>
            <a:spLocks noGrp="1"/>
          </p:cNvSpPr>
          <p:nvPr>
            <p:ph type="dt" sz="half" idx="2"/>
          </p:nvPr>
        </p:nvSpPr>
        <p:spPr/>
        <p:txBody>
          <a:bodyPr/>
          <a:lstStyle/>
          <a:p>
            <a:fld id="{0FC77247-C9AD-8748-850F-21D9734FE597}"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77811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8BBE-3B94-42BB-9C68-E0443FB4F47A}"/>
              </a:ext>
            </a:extLst>
          </p:cNvPr>
          <p:cNvSpPr>
            <a:spLocks noGrp="1"/>
          </p:cNvSpPr>
          <p:nvPr>
            <p:ph type="title"/>
          </p:nvPr>
        </p:nvSpPr>
        <p:spPr/>
        <p:txBody>
          <a:bodyPr/>
          <a:lstStyle/>
          <a:p>
            <a:r>
              <a:rPr lang="en-US" dirty="0"/>
              <a:t>Proposed Solution (continued)</a:t>
            </a:r>
          </a:p>
        </p:txBody>
      </p:sp>
      <p:sp>
        <p:nvSpPr>
          <p:cNvPr id="4" name="Footer Placeholder 3">
            <a:extLst>
              <a:ext uri="{FF2B5EF4-FFF2-40B4-BE49-F238E27FC236}">
                <a16:creationId xmlns:a16="http://schemas.microsoft.com/office/drawing/2014/main" id="{472C0656-C166-4A32-944D-08915BC77E4F}"/>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828C738A-483D-419F-A7D1-94BFED8C153C}"/>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7</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A912DFD1-27BD-4E84-89FF-B34328B6ACDE}"/>
              </a:ext>
            </a:extLst>
          </p:cNvPr>
          <p:cNvSpPr>
            <a:spLocks noGrp="1"/>
          </p:cNvSpPr>
          <p:nvPr>
            <p:ph type="dt" sz="half" idx="2"/>
          </p:nvPr>
        </p:nvSpPr>
        <p:spPr/>
        <p:txBody>
          <a:bodyPr/>
          <a:lstStyle/>
          <a:p>
            <a:fld id="{0FC77247-C9AD-8748-850F-21D9734FE597}" type="datetime3">
              <a:rPr lang="en-US" i="0" smtClean="0">
                <a:solidFill>
                  <a:srgbClr val="555659"/>
                </a:solidFill>
                <a:cs typeface="Arial Black" panose="020B0604020202020204" pitchFamily="34" charset="0"/>
              </a:rPr>
              <a:t>2 December 2022</a:t>
            </a:fld>
            <a:endParaRPr lang="en-US" dirty="0"/>
          </a:p>
        </p:txBody>
      </p:sp>
      <p:pic>
        <p:nvPicPr>
          <p:cNvPr id="7" name="Content Placeholder 6">
            <a:extLst>
              <a:ext uri="{FF2B5EF4-FFF2-40B4-BE49-F238E27FC236}">
                <a16:creationId xmlns:a16="http://schemas.microsoft.com/office/drawing/2014/main" id="{0AA1A4F2-EA02-493A-B027-C2C09E2572D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8385" y="1066800"/>
            <a:ext cx="4387930" cy="4914900"/>
          </a:xfrm>
          <a:prstGeom prst="rect">
            <a:avLst/>
          </a:prstGeom>
          <a:noFill/>
          <a:ln>
            <a:noFill/>
          </a:ln>
        </p:spPr>
      </p:pic>
    </p:spTree>
    <p:extLst>
      <p:ext uri="{BB962C8B-B14F-4D97-AF65-F5344CB8AC3E}">
        <p14:creationId xmlns:p14="http://schemas.microsoft.com/office/powerpoint/2010/main" val="52041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F1CB-4773-4F39-ADA2-FA06AE513813}"/>
              </a:ext>
            </a:extLst>
          </p:cNvPr>
          <p:cNvSpPr>
            <a:spLocks noGrp="1"/>
          </p:cNvSpPr>
          <p:nvPr>
            <p:ph type="title"/>
          </p:nvPr>
        </p:nvSpPr>
        <p:spPr/>
        <p:txBody>
          <a:bodyPr/>
          <a:lstStyle/>
          <a:p>
            <a:r>
              <a:rPr lang="en-US" dirty="0"/>
              <a:t>Proposed Solution (continued)</a:t>
            </a:r>
          </a:p>
        </p:txBody>
      </p:sp>
      <p:sp>
        <p:nvSpPr>
          <p:cNvPr id="3" name="Content Placeholder 2">
            <a:extLst>
              <a:ext uri="{FF2B5EF4-FFF2-40B4-BE49-F238E27FC236}">
                <a16:creationId xmlns:a16="http://schemas.microsoft.com/office/drawing/2014/main" id="{4E27395F-36C6-4AA4-95DD-D9DE0195E37A}"/>
              </a:ext>
            </a:extLst>
          </p:cNvPr>
          <p:cNvSpPr>
            <a:spLocks noGrp="1"/>
          </p:cNvSpPr>
          <p:nvPr>
            <p:ph idx="1"/>
          </p:nvPr>
        </p:nvSpPr>
        <p:spPr>
          <a:xfrm>
            <a:off x="355600" y="1066800"/>
            <a:ext cx="11493500" cy="5384398"/>
          </a:xfrm>
        </p:spPr>
        <p:txBody>
          <a:bodyPr>
            <a:normAutofit/>
          </a:bodyPr>
          <a:lstStyle/>
          <a:p>
            <a:pPr marL="0" indent="0">
              <a:buNone/>
            </a:pPr>
            <a:r>
              <a:rPr lang="en-US" sz="2400" dirty="0">
                <a:latin typeface="Calibri" panose="020F0502020204030204" pitchFamily="34" charset="0"/>
                <a:ea typeface="Calibri" panose="020F0502020204030204" pitchFamily="34" charset="0"/>
                <a:cs typeface="Times New Roman" panose="02020603050405020304" pitchFamily="18" charset="0"/>
              </a:rPr>
              <a:t>C</a:t>
            </a:r>
            <a:r>
              <a:rPr lang="en-US" sz="2400" dirty="0">
                <a:effectLst/>
                <a:latin typeface="Calibri" panose="020F0502020204030204" pitchFamily="34" charset="0"/>
                <a:ea typeface="Calibri" panose="020F0502020204030204" pitchFamily="34" charset="0"/>
                <a:cs typeface="Times New Roman" panose="02020603050405020304" pitchFamily="18" charset="0"/>
              </a:rPr>
              <a:t>onsider a radix-4, 256 point FFT as an example. </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first stage computes a 256-sample result in the first cycle. It provides the first 64 samples to the pipeline formed by the 2</a:t>
            </a:r>
            <a:r>
              <a:rPr lang="en-US" sz="24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US" sz="2400" dirty="0">
                <a:effectLst/>
                <a:latin typeface="Calibri" panose="020F0502020204030204" pitchFamily="34" charset="0"/>
                <a:ea typeface="Calibri" panose="020F0502020204030204" pitchFamily="34" charset="0"/>
                <a:cs typeface="Times New Roman" panose="02020603050405020304" pitchFamily="18" charset="0"/>
              </a:rPr>
              <a:t>, 3</a:t>
            </a:r>
            <a:r>
              <a:rPr lang="en-US" sz="24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4</a:t>
            </a:r>
            <a:r>
              <a:rPr lang="en-US" sz="24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400" dirty="0">
                <a:effectLst/>
                <a:latin typeface="Calibri" panose="020F0502020204030204" pitchFamily="34" charset="0"/>
                <a:ea typeface="Calibri" panose="020F0502020204030204" pitchFamily="34" charset="0"/>
                <a:cs typeface="Times New Roman" panose="02020603050405020304" pitchFamily="18" charset="0"/>
              </a:rPr>
              <a:t> stages. The remaining samples are sent to the pipeline in groups of 64 over the next three cycles. When all four groups are finished, the data can be reordered to obtain the result.</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A fully parallel design can accept new input every cycle, but this design can only accept new input every four cycles. </a:t>
            </a:r>
          </a:p>
        </p:txBody>
      </p:sp>
      <p:sp>
        <p:nvSpPr>
          <p:cNvPr id="4" name="Footer Placeholder 3">
            <a:extLst>
              <a:ext uri="{FF2B5EF4-FFF2-40B4-BE49-F238E27FC236}">
                <a16:creationId xmlns:a16="http://schemas.microsoft.com/office/drawing/2014/main" id="{E3AD645A-5F2C-47E3-87CE-2FFB959C4F3D}"/>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ACD11D66-EF34-4C0C-B32A-354EA1B2E736}"/>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8</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8B9754CE-A424-4079-AC38-E116DF3B6348}"/>
              </a:ext>
            </a:extLst>
          </p:cNvPr>
          <p:cNvSpPr>
            <a:spLocks noGrp="1"/>
          </p:cNvSpPr>
          <p:nvPr>
            <p:ph type="dt" sz="half" idx="2"/>
          </p:nvPr>
        </p:nvSpPr>
        <p:spPr/>
        <p:txBody>
          <a:bodyPr/>
          <a:lstStyle/>
          <a:p>
            <a:fld id="{0FC77247-C9AD-8748-850F-21D9734FE597}" type="datetime3">
              <a:rPr lang="en-US" i="0" smtClean="0">
                <a:solidFill>
                  <a:srgbClr val="555659"/>
                </a:solidFill>
                <a:cs typeface="Arial Black" panose="020B0604020202020204" pitchFamily="34" charset="0"/>
              </a:rPr>
              <a:t>2 December 2022</a:t>
            </a:fld>
            <a:endParaRPr lang="en-US" dirty="0"/>
          </a:p>
        </p:txBody>
      </p:sp>
    </p:spTree>
    <p:extLst>
      <p:ext uri="{BB962C8B-B14F-4D97-AF65-F5344CB8AC3E}">
        <p14:creationId xmlns:p14="http://schemas.microsoft.com/office/powerpoint/2010/main" val="415408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8BBE-3B94-42BB-9C68-E0443FB4F47A}"/>
              </a:ext>
            </a:extLst>
          </p:cNvPr>
          <p:cNvSpPr>
            <a:spLocks noGrp="1"/>
          </p:cNvSpPr>
          <p:nvPr>
            <p:ph type="title"/>
          </p:nvPr>
        </p:nvSpPr>
        <p:spPr/>
        <p:txBody>
          <a:bodyPr/>
          <a:lstStyle/>
          <a:p>
            <a:r>
              <a:rPr lang="en-US" dirty="0"/>
              <a:t>Proposed Solution (continued)</a:t>
            </a:r>
          </a:p>
        </p:txBody>
      </p:sp>
      <p:sp>
        <p:nvSpPr>
          <p:cNvPr id="4" name="Footer Placeholder 3">
            <a:extLst>
              <a:ext uri="{FF2B5EF4-FFF2-40B4-BE49-F238E27FC236}">
                <a16:creationId xmlns:a16="http://schemas.microsoft.com/office/drawing/2014/main" id="{472C0656-C166-4A32-944D-08915BC77E4F}"/>
              </a:ext>
            </a:extLst>
          </p:cNvPr>
          <p:cNvSpPr>
            <a:spLocks noGrp="1"/>
          </p:cNvSpPr>
          <p:nvPr>
            <p:ph type="ftr" sz="quarter" idx="3"/>
          </p:nvPr>
        </p:nvSpPr>
        <p:spPr/>
        <p:txBody>
          <a:bodyPr/>
          <a:lstStyle/>
          <a:p>
            <a:pPr algn="l"/>
            <a:r>
              <a:rPr lang="en-US" i="0">
                <a:latin typeface="+mj-lt"/>
                <a:cs typeface="Arial Black" panose="020B0604020202020204" pitchFamily="34" charset="0"/>
              </a:rPr>
              <a:t>Analog Devices Confidential Information. ©2019 Analog Devices, Inc. All rights reserved</a:t>
            </a:r>
            <a:r>
              <a:rPr lang="en-US"/>
              <a:t>.</a:t>
            </a:r>
            <a:endParaRPr lang="en-US" dirty="0"/>
          </a:p>
        </p:txBody>
      </p:sp>
      <p:sp>
        <p:nvSpPr>
          <p:cNvPr id="5" name="Slide Number Placeholder 4">
            <a:extLst>
              <a:ext uri="{FF2B5EF4-FFF2-40B4-BE49-F238E27FC236}">
                <a16:creationId xmlns:a16="http://schemas.microsoft.com/office/drawing/2014/main" id="{828C738A-483D-419F-A7D1-94BFED8C153C}"/>
              </a:ext>
            </a:extLst>
          </p:cNvPr>
          <p:cNvSpPr>
            <a:spLocks noGrp="1"/>
          </p:cNvSpPr>
          <p:nvPr>
            <p:ph type="sldNum" sz="quarter" idx="4"/>
          </p:nvPr>
        </p:nvSpPr>
        <p:spPr/>
        <p:txBody>
          <a:bodyPr/>
          <a:lstStyle/>
          <a:p>
            <a:pPr>
              <a:defRPr/>
            </a:pPr>
            <a:fld id="{A9CE67A1-BA7F-A74E-B5D7-615746DEEC2B}" type="slidenum">
              <a:rPr lang="en-US" b="0" smtClean="0">
                <a:solidFill>
                  <a:srgbClr val="555659"/>
                </a:solidFill>
              </a:rPr>
              <a:pPr>
                <a:defRPr/>
              </a:pPr>
              <a:t>9</a:t>
            </a:fld>
            <a:r>
              <a:rPr lang="en-US" b="0">
                <a:solidFill>
                  <a:srgbClr val="555659"/>
                </a:solidFill>
              </a:rPr>
              <a:t> </a:t>
            </a:r>
            <a:r>
              <a:rPr lang="en-US" sz="1600" b="0" i="1" normalizeH="1" baseline="-11000">
                <a:solidFill>
                  <a:srgbClr val="3CB7E3"/>
                </a:solidFill>
              </a:rPr>
              <a:t>//</a:t>
            </a:r>
            <a:endParaRPr lang="en-US" sz="1600" b="0" baseline="-11000" dirty="0">
              <a:solidFill>
                <a:srgbClr val="3CB7E3"/>
              </a:solidFill>
            </a:endParaRPr>
          </a:p>
        </p:txBody>
      </p:sp>
      <p:sp>
        <p:nvSpPr>
          <p:cNvPr id="6" name="Date Placeholder 5">
            <a:extLst>
              <a:ext uri="{FF2B5EF4-FFF2-40B4-BE49-F238E27FC236}">
                <a16:creationId xmlns:a16="http://schemas.microsoft.com/office/drawing/2014/main" id="{A912DFD1-27BD-4E84-89FF-B34328B6ACDE}"/>
              </a:ext>
            </a:extLst>
          </p:cNvPr>
          <p:cNvSpPr>
            <a:spLocks noGrp="1"/>
          </p:cNvSpPr>
          <p:nvPr>
            <p:ph type="dt" sz="half" idx="2"/>
          </p:nvPr>
        </p:nvSpPr>
        <p:spPr/>
        <p:txBody>
          <a:bodyPr/>
          <a:lstStyle/>
          <a:p>
            <a:fld id="{0FC77247-C9AD-8748-850F-21D9734FE597}" type="datetime3">
              <a:rPr lang="en-US" i="0" smtClean="0">
                <a:solidFill>
                  <a:srgbClr val="555659"/>
                </a:solidFill>
                <a:cs typeface="Arial Black" panose="020B0604020202020204" pitchFamily="34" charset="0"/>
              </a:rPr>
              <a:t>2 December 2022</a:t>
            </a:fld>
            <a:endParaRPr lang="en-US" dirty="0"/>
          </a:p>
        </p:txBody>
      </p:sp>
      <p:pic>
        <p:nvPicPr>
          <p:cNvPr id="9" name="Content Placeholder 8">
            <a:extLst>
              <a:ext uri="{FF2B5EF4-FFF2-40B4-BE49-F238E27FC236}">
                <a16:creationId xmlns:a16="http://schemas.microsoft.com/office/drawing/2014/main" id="{9AA2D3B6-E5CB-4AEA-A956-C08B506AC36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92646" y="1066800"/>
            <a:ext cx="3019407" cy="4914900"/>
          </a:xfrm>
          <a:prstGeom prst="rect">
            <a:avLst/>
          </a:prstGeom>
          <a:noFill/>
          <a:ln>
            <a:noFill/>
          </a:ln>
        </p:spPr>
      </p:pic>
    </p:spTree>
    <p:extLst>
      <p:ext uri="{BB962C8B-B14F-4D97-AF65-F5344CB8AC3E}">
        <p14:creationId xmlns:p14="http://schemas.microsoft.com/office/powerpoint/2010/main" val="213036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ITemplate">
  <a:themeElements>
    <a:clrScheme name="ADI Brand Colors 1">
      <a:dk1>
        <a:srgbClr val="000000"/>
      </a:dk1>
      <a:lt1>
        <a:srgbClr val="FFFFFF"/>
      </a:lt1>
      <a:dk2>
        <a:srgbClr val="555659"/>
      </a:dk2>
      <a:lt2>
        <a:srgbClr val="B1B3B3"/>
      </a:lt2>
      <a:accent1>
        <a:srgbClr val="41B6E6"/>
      </a:accent1>
      <a:accent2>
        <a:srgbClr val="0067B9"/>
      </a:accent2>
      <a:accent3>
        <a:srgbClr val="D6E341"/>
      </a:accent3>
      <a:accent4>
        <a:srgbClr val="00AE65"/>
      </a:accent4>
      <a:accent5>
        <a:srgbClr val="8637BA"/>
      </a:accent5>
      <a:accent6>
        <a:srgbClr val="FF7500"/>
      </a:accent6>
      <a:hlink>
        <a:srgbClr val="3CB7E3"/>
      </a:hlink>
      <a:folHlink>
        <a:srgbClr val="8637BA"/>
      </a:folHlink>
    </a:clrScheme>
    <a:fontScheme name="ADI PPT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miter lim="800000"/>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228600" indent="-228600" defTabSz="457200">
          <a:spcBef>
            <a:spcPts val="1000"/>
          </a:spcBef>
          <a:buClr>
            <a:srgbClr val="1E4056"/>
          </a:buClr>
          <a:buSzPct val="75000"/>
          <a:buFont typeface="Lucida Grande"/>
          <a:buChar char="►"/>
          <a:defRPr sz="2000" dirty="0">
            <a:solidFill>
              <a:srgbClr val="000000"/>
            </a:solidFill>
          </a:defRPr>
        </a:defPPr>
      </a:lstStyle>
    </a:txDef>
  </a:objectDefaults>
  <a:extraClrSchemeLst/>
  <a:extLst>
    <a:ext uri="{05A4C25C-085E-4340-85A3-A5531E510DB2}">
      <thm15:themeFamily xmlns:thm15="http://schemas.microsoft.com/office/thememl/2012/main" name="ADI 2019 16x9 Confidential" id="{59B76E9E-B30B-BB4C-A96E-D1D730CB0AE4}" vid="{28C41DCA-6747-9B48-803D-19F2B43E4C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8CF83A8E58444DA04BE75D0C72020C" ma:contentTypeVersion="4" ma:contentTypeDescription="Create a new document." ma:contentTypeScope="" ma:versionID="89e13449cad2112704b4a19e4a1916d5">
  <xsd:schema xmlns:xsd="http://www.w3.org/2001/XMLSchema" xmlns:xs="http://www.w3.org/2001/XMLSchema" xmlns:p="http://schemas.microsoft.com/office/2006/metadata/properties" xmlns:ns2="db945f81-9434-4523-bc2a-19559ad2b8eb" targetNamespace="http://schemas.microsoft.com/office/2006/metadata/properties" ma:root="true" ma:fieldsID="c7d198d50567943d74671e9613d95239" ns2:_="">
    <xsd:import namespace="db945f81-9434-4523-bc2a-19559ad2b8e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945f81-9434-4523-bc2a-19559ad2b8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A0BC58-DD34-4018-90B5-D2BDB1D45A5F}"/>
</file>

<file path=customXml/itemProps2.xml><?xml version="1.0" encoding="utf-8"?>
<ds:datastoreItem xmlns:ds="http://schemas.openxmlformats.org/officeDocument/2006/customXml" ds:itemID="{3FC48725-F67E-433C-927D-A3BCF56E15FC}">
  <ds:schemaRefs>
    <ds:schemaRef ds:uri="http://schemas.microsoft.com/sharepoint/v3/contenttype/forms"/>
  </ds:schemaRefs>
</ds:datastoreItem>
</file>

<file path=customXml/itemProps3.xml><?xml version="1.0" encoding="utf-8"?>
<ds:datastoreItem xmlns:ds="http://schemas.openxmlformats.org/officeDocument/2006/customXml" ds:itemID="{280A618C-5734-4462-AE45-2590199E431F}">
  <ds:schemaRefs>
    <ds:schemaRef ds:uri="http://schemas.microsoft.com/office/2006/metadata/properties"/>
    <ds:schemaRef ds:uri="http://schemas.microsoft.com/office/infopath/2007/PartnerControls"/>
    <ds:schemaRef ds:uri="05992781-da85-4a12-910d-e031010b2930"/>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ADI_Patent_Template_3</Template>
  <TotalTime>4830</TotalTime>
  <Words>674</Words>
  <Application>Microsoft Office PowerPoint</Application>
  <PresentationFormat>Widescreen</PresentationFormat>
  <Paragraphs>71</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Lucida Grande</vt:lpstr>
      <vt:lpstr>Wingdings</vt:lpstr>
      <vt:lpstr>Wingdings 3</vt:lpstr>
      <vt:lpstr>ADITemplate</vt:lpstr>
      <vt:lpstr>Efficient area-throughput tradeoff for FFT</vt:lpstr>
      <vt:lpstr>Inventors</vt:lpstr>
      <vt:lpstr>Introduction</vt:lpstr>
      <vt:lpstr>Problem Definition</vt:lpstr>
      <vt:lpstr>Prior Art</vt:lpstr>
      <vt:lpstr>Proposed Solution</vt:lpstr>
      <vt:lpstr>Proposed Solution (continued)</vt:lpstr>
      <vt:lpstr>Proposed Solution (continued)</vt:lpstr>
      <vt:lpstr>Proposed Solution (continued)</vt:lpstr>
      <vt:lpstr>Proposed Solution (continued)</vt:lpstr>
      <vt:lpstr>What do you think needs to be claimed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 of This Template</dc:title>
  <dc:subject/>
  <dc:creator>Eken, Alper</dc:creator>
  <cp:keywords/>
  <dc:description>ADI PowerPoint v.8 © 1995 - 2019 Analog Devices, Inc. All Rights Reserved</dc:description>
  <cp:lastModifiedBy>Nagisetty, Harish</cp:lastModifiedBy>
  <cp:revision>19</cp:revision>
  <cp:lastPrinted>2015-04-02T14:52:35Z</cp:lastPrinted>
  <dcterms:created xsi:type="dcterms:W3CDTF">2019-09-06T13:32:01Z</dcterms:created>
  <dcterms:modified xsi:type="dcterms:W3CDTF">2022-12-04T03:13:52Z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0x0101002DD1E585AC2D1740BBA3EC1D2563FBDD</vt:lpwstr>
  </property>
</Properties>
</file>