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95" r:id="rId2"/>
  </p:sldMasterIdLst>
  <p:sldIdLst>
    <p:sldId id="268" r:id="rId3"/>
    <p:sldId id="270" r:id="rId4"/>
    <p:sldId id="278" r:id="rId5"/>
    <p:sldId id="272" r:id="rId6"/>
    <p:sldId id="273" r:id="rId7"/>
    <p:sldId id="269" r:id="rId8"/>
    <p:sldId id="284" r:id="rId9"/>
    <p:sldId id="259" r:id="rId10"/>
    <p:sldId id="286" r:id="rId11"/>
    <p:sldId id="258" r:id="rId12"/>
    <p:sldId id="287" r:id="rId13"/>
    <p:sldId id="288" r:id="rId14"/>
    <p:sldId id="1390"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65F77C-C70C-470A-B2AA-E1201C1219E8}">
          <p14:sldIdLst>
            <p14:sldId id="268"/>
            <p14:sldId id="270"/>
            <p14:sldId id="278"/>
            <p14:sldId id="272"/>
            <p14:sldId id="273"/>
            <p14:sldId id="269"/>
            <p14:sldId id="284"/>
            <p14:sldId id="259"/>
            <p14:sldId id="286"/>
            <p14:sldId id="258"/>
            <p14:sldId id="287"/>
            <p14:sldId id="288"/>
            <p14:sldId id="1390"/>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F9"/>
    <a:srgbClr val="0000FF"/>
    <a:srgbClr val="7BAE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50" autoAdjust="0"/>
    <p:restoredTop sz="94660"/>
  </p:normalViewPr>
  <p:slideViewPr>
    <p:cSldViewPr snapToGrid="0">
      <p:cViewPr varScale="1">
        <p:scale>
          <a:sx n="106" d="100"/>
          <a:sy n="106" d="100"/>
        </p:scale>
        <p:origin x="13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0" name="Slide Number Placeholder 5"/>
          <p:cNvSpPr txBox="1">
            <a:spLocks/>
          </p:cNvSpPr>
          <p:nvPr/>
        </p:nvSpPr>
        <p:spPr bwMode="gray">
          <a:xfrm>
            <a:off x="47331" y="6436353"/>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smtClean="0">
                <a:solidFill>
                  <a:schemeClr val="bg1"/>
                </a:solidFill>
              </a:rPr>
              <a:pPr lvl="0"/>
              <a:t>‹#›</a:t>
            </a:fld>
            <a:endParaRPr lang="en-GB" sz="1333" dirty="0">
              <a:solidFill>
                <a:schemeClr val="bg1"/>
              </a:solidFill>
            </a:endParaRPr>
          </a:p>
        </p:txBody>
      </p:sp>
      <p:sp>
        <p:nvSpPr>
          <p:cNvPr id="13" name="Footer Placeholder 4"/>
          <p:cNvSpPr txBox="1">
            <a:spLocks/>
          </p:cNvSpPr>
          <p:nvPr/>
        </p:nvSpPr>
        <p:spPr bwMode="gray">
          <a:xfrm>
            <a:off x="757051" y="6456807"/>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b="1" kern="1200" dirty="0">
                <a:solidFill>
                  <a:schemeClr val="bg1"/>
                </a:solidFill>
                <a:latin typeface="Arial" panose="020B0604020202020204" pitchFamily="34" charset="0"/>
                <a:ea typeface="+mn-ea"/>
                <a:cs typeface="Arial" panose="020B0604020202020204" pitchFamily="34" charset="0"/>
              </a:rPr>
              <a:t>murata.com</a:t>
            </a:r>
            <a:r>
              <a:rPr lang="en-US" sz="1067" kern="1200" dirty="0">
                <a:solidFill>
                  <a:schemeClr val="bg1"/>
                </a:solidFill>
                <a:latin typeface="Arial" panose="020B0604020202020204" pitchFamily="34" charset="0"/>
                <a:ea typeface="+mn-ea"/>
                <a:cs typeface="Arial" panose="020B0604020202020204" pitchFamily="34" charset="0"/>
              </a:rPr>
              <a:t>   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7" name="Parallelogram 26"/>
          <p:cNvSpPr/>
          <p:nvPr/>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30"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31"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32"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sp>
        <p:nvSpPr>
          <p:cNvPr id="21" name="Parallelogram 20"/>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299" b="3335"/>
          <a:stretch/>
        </p:blipFill>
        <p:spPr>
          <a:xfrm>
            <a:off x="7920209" y="1463521"/>
            <a:ext cx="4271792" cy="5394481"/>
          </a:xfrm>
          <a:prstGeom prst="rect">
            <a:avLst/>
          </a:prstGeom>
        </p:spPr>
      </p:pic>
      <p:sp>
        <p:nvSpPr>
          <p:cNvPr id="17" name="Title 1">
            <a:extLst>
              <a:ext uri="{FF2B5EF4-FFF2-40B4-BE49-F238E27FC236}">
                <a16:creationId xmlns:a16="http://schemas.microsoft.com/office/drawing/2014/main" id="{92DB8672-A5CE-4B8B-B317-F3C58ED13F1E}"/>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tx2"/>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8" name="Subtitle 2">
            <a:extLst>
              <a:ext uri="{FF2B5EF4-FFF2-40B4-BE49-F238E27FC236}">
                <a16:creationId xmlns:a16="http://schemas.microsoft.com/office/drawing/2014/main" id="{292238D3-CF9A-4A35-90E9-510C00BE056F}"/>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tx2"/>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application&#10;&#10;Description automatically generated">
            <a:extLst>
              <a:ext uri="{FF2B5EF4-FFF2-40B4-BE49-F238E27FC236}">
                <a16:creationId xmlns:a16="http://schemas.microsoft.com/office/drawing/2014/main" id="{09A0518E-5043-0D7B-DD15-FF25E87137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8601" y="260649"/>
            <a:ext cx="2348507" cy="520025"/>
          </a:xfrm>
          <a:prstGeom prst="rect">
            <a:avLst/>
          </a:prstGeom>
        </p:spPr>
      </p:pic>
    </p:spTree>
    <p:extLst>
      <p:ext uri="{BB962C8B-B14F-4D97-AF65-F5344CB8AC3E}">
        <p14:creationId xmlns:p14="http://schemas.microsoft.com/office/powerpoint/2010/main" val="26590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5"/>
          <p:cNvSpPr>
            <a:spLocks noGrp="1"/>
          </p:cNvSpPr>
          <p:nvPr>
            <p:ph type="pic" sz="quarter" idx="11"/>
          </p:nvPr>
        </p:nvSpPr>
        <p:spPr bwMode="gray">
          <a:xfrm>
            <a:off x="6626034" y="1033802"/>
            <a:ext cx="4501021" cy="5491543"/>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0" fmla="*/ 704 w 3048704"/>
              <a:gd name="connsiteY0" fmla="*/ 2110740 h 5250180"/>
              <a:gd name="connsiteX1" fmla="*/ 3048704 w 3048704"/>
              <a:gd name="connsiteY1" fmla="*/ 0 h 5250180"/>
              <a:gd name="connsiteX2" fmla="*/ 3047518 w 3048704"/>
              <a:gd name="connsiteY2" fmla="*/ 3696809 h 5250180"/>
              <a:gd name="connsiteX3" fmla="*/ 3048704 w 3048704"/>
              <a:gd name="connsiteY3" fmla="*/ 5250180 h 5250180"/>
              <a:gd name="connsiteX4" fmla="*/ 0 w 3048704"/>
              <a:gd name="connsiteY4" fmla="*/ 5250180 h 5250180"/>
              <a:gd name="connsiteX5" fmla="*/ 704 w 3048704"/>
              <a:gd name="connsiteY5" fmla="*/ 2110740 h 5250180"/>
              <a:gd name="connsiteX0" fmla="*/ 704 w 3048704"/>
              <a:gd name="connsiteY0" fmla="*/ 2110740 h 5295437"/>
              <a:gd name="connsiteX1" fmla="*/ 3048704 w 3048704"/>
              <a:gd name="connsiteY1" fmla="*/ 0 h 5295437"/>
              <a:gd name="connsiteX2" fmla="*/ 3047518 w 3048704"/>
              <a:gd name="connsiteY2" fmla="*/ 3696809 h 5295437"/>
              <a:gd name="connsiteX3" fmla="*/ 0 w 3048704"/>
              <a:gd name="connsiteY3" fmla="*/ 5250180 h 5295437"/>
              <a:gd name="connsiteX4" fmla="*/ 704 w 3048704"/>
              <a:gd name="connsiteY4" fmla="*/ 2110740 h 5295437"/>
              <a:gd name="connsiteX0" fmla="*/ 704 w 3048704"/>
              <a:gd name="connsiteY0" fmla="*/ 2110740 h 5250180"/>
              <a:gd name="connsiteX1" fmla="*/ 3048704 w 3048704"/>
              <a:gd name="connsiteY1" fmla="*/ 0 h 5250180"/>
              <a:gd name="connsiteX2" fmla="*/ 3047518 w 3048704"/>
              <a:gd name="connsiteY2" fmla="*/ 3696809 h 5250180"/>
              <a:gd name="connsiteX3" fmla="*/ 0 w 3048704"/>
              <a:gd name="connsiteY3" fmla="*/ 5250180 h 5250180"/>
              <a:gd name="connsiteX4" fmla="*/ 704 w 3048704"/>
              <a:gd name="connsiteY4" fmla="*/ 2110740 h 5250180"/>
              <a:gd name="connsiteX0" fmla="*/ 7 w 3048007"/>
              <a:gd name="connsiteY0" fmla="*/ 2110740 h 5266860"/>
              <a:gd name="connsiteX1" fmla="*/ 3048007 w 3048007"/>
              <a:gd name="connsiteY1" fmla="*/ 0 h 5266860"/>
              <a:gd name="connsiteX2" fmla="*/ 3046821 w 3048007"/>
              <a:gd name="connsiteY2" fmla="*/ 3696809 h 5266860"/>
              <a:gd name="connsiteX3" fmla="*/ 5238 w 3048007"/>
              <a:gd name="connsiteY3" fmla="*/ 5266860 h 5266860"/>
              <a:gd name="connsiteX4" fmla="*/ 7 w 3048007"/>
              <a:gd name="connsiteY4" fmla="*/ 2110740 h 5266860"/>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048007"/>
              <a:gd name="connsiteY0" fmla="*/ 2110740 h 5255741"/>
              <a:gd name="connsiteX1" fmla="*/ 3048007 w 3048007"/>
              <a:gd name="connsiteY1" fmla="*/ 0 h 5255741"/>
              <a:gd name="connsiteX2" fmla="*/ 3046821 w 3048007"/>
              <a:gd name="connsiteY2" fmla="*/ 572278 h 5255741"/>
              <a:gd name="connsiteX3" fmla="*/ 3046821 w 3048007"/>
              <a:gd name="connsiteY3" fmla="*/ 3696809 h 5255741"/>
              <a:gd name="connsiteX4" fmla="*/ 5238 w 3048007"/>
              <a:gd name="connsiteY4" fmla="*/ 5255741 h 5255741"/>
              <a:gd name="connsiteX5" fmla="*/ 7 w 3048007"/>
              <a:gd name="connsiteY5" fmla="*/ 2110740 h 5255741"/>
              <a:gd name="connsiteX0" fmla="*/ 7 w 3046821"/>
              <a:gd name="connsiteY0" fmla="*/ 1538462 h 4683463"/>
              <a:gd name="connsiteX1" fmla="*/ 3046821 w 3046821"/>
              <a:gd name="connsiteY1" fmla="*/ 0 h 4683463"/>
              <a:gd name="connsiteX2" fmla="*/ 3046821 w 3046821"/>
              <a:gd name="connsiteY2" fmla="*/ 3124531 h 4683463"/>
              <a:gd name="connsiteX3" fmla="*/ 5238 w 3046821"/>
              <a:gd name="connsiteY3" fmla="*/ 4683463 h 4683463"/>
              <a:gd name="connsiteX4" fmla="*/ 7 w 3046821"/>
              <a:gd name="connsiteY4"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169942 w 3220142"/>
              <a:gd name="connsiteY0" fmla="*/ 1642881 h 4683463"/>
              <a:gd name="connsiteX1" fmla="*/ 244120 w 3220142"/>
              <a:gd name="connsiteY1" fmla="*/ 1501110 h 4683463"/>
              <a:gd name="connsiteX2" fmla="*/ 3220142 w 3220142"/>
              <a:gd name="connsiteY2" fmla="*/ 0 h 4683463"/>
              <a:gd name="connsiteX3" fmla="*/ 3220142 w 3220142"/>
              <a:gd name="connsiteY3" fmla="*/ 3124531 h 4683463"/>
              <a:gd name="connsiteX4" fmla="*/ 178559 w 3220142"/>
              <a:gd name="connsiteY4" fmla="*/ 4683463 h 4683463"/>
              <a:gd name="connsiteX5" fmla="*/ 169942 w 3220142"/>
              <a:gd name="connsiteY5" fmla="*/ 1642881 h 4683463"/>
              <a:gd name="connsiteX0" fmla="*/ 172216 w 3222416"/>
              <a:gd name="connsiteY0" fmla="*/ 1642881 h 4683463"/>
              <a:gd name="connsiteX1" fmla="*/ 246394 w 3222416"/>
              <a:gd name="connsiteY1" fmla="*/ 1501110 h 4683463"/>
              <a:gd name="connsiteX2" fmla="*/ 3222416 w 3222416"/>
              <a:gd name="connsiteY2" fmla="*/ 0 h 4683463"/>
              <a:gd name="connsiteX3" fmla="*/ 3222416 w 3222416"/>
              <a:gd name="connsiteY3" fmla="*/ 3124531 h 4683463"/>
              <a:gd name="connsiteX4" fmla="*/ 180833 w 3222416"/>
              <a:gd name="connsiteY4" fmla="*/ 4683463 h 4683463"/>
              <a:gd name="connsiteX5" fmla="*/ 172216 w 3222416"/>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8282 w 3058482"/>
              <a:gd name="connsiteY0" fmla="*/ 1642881 h 4683463"/>
              <a:gd name="connsiteX1" fmla="*/ 64658 w 3058482"/>
              <a:gd name="connsiteY1" fmla="*/ 1512230 h 4683463"/>
              <a:gd name="connsiteX2" fmla="*/ 3058482 w 3058482"/>
              <a:gd name="connsiteY2" fmla="*/ 0 h 4683463"/>
              <a:gd name="connsiteX3" fmla="*/ 3058482 w 3058482"/>
              <a:gd name="connsiteY3" fmla="*/ 3124531 h 4683463"/>
              <a:gd name="connsiteX4" fmla="*/ 16899 w 3058482"/>
              <a:gd name="connsiteY4" fmla="*/ 4683463 h 4683463"/>
              <a:gd name="connsiteX5" fmla="*/ 8282 w 3058482"/>
              <a:gd name="connsiteY5" fmla="*/ 1642881 h 4683463"/>
              <a:gd name="connsiteX0" fmla="*/ 0 w 3050200"/>
              <a:gd name="connsiteY0" fmla="*/ 1642881 h 4683463"/>
              <a:gd name="connsiteX1" fmla="*/ 56376 w 3050200"/>
              <a:gd name="connsiteY1" fmla="*/ 1512230 h 4683463"/>
              <a:gd name="connsiteX2" fmla="*/ 3050200 w 3050200"/>
              <a:gd name="connsiteY2" fmla="*/ 0 h 4683463"/>
              <a:gd name="connsiteX3" fmla="*/ 3050200 w 3050200"/>
              <a:gd name="connsiteY3" fmla="*/ 3124531 h 4683463"/>
              <a:gd name="connsiteX4" fmla="*/ 8617 w 3050200"/>
              <a:gd name="connsiteY4" fmla="*/ 4683463 h 4683463"/>
              <a:gd name="connsiteX5" fmla="*/ 0 w 3050200"/>
              <a:gd name="connsiteY5" fmla="*/ 1642881 h 4683463"/>
              <a:gd name="connsiteX0" fmla="*/ 1181 w 3051381"/>
              <a:gd name="connsiteY0" fmla="*/ 1642881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642881 h 4683463"/>
              <a:gd name="connsiteX0" fmla="*/ 1181 w 3051381"/>
              <a:gd name="connsiteY0" fmla="*/ 1590064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590064 h 4683463"/>
              <a:gd name="connsiteX0" fmla="*/ 36 w 3050236"/>
              <a:gd name="connsiteY0" fmla="*/ 1590064 h 4683463"/>
              <a:gd name="connsiteX1" fmla="*/ 56412 w 3050236"/>
              <a:gd name="connsiteY1" fmla="*/ 1512230 h 4683463"/>
              <a:gd name="connsiteX2" fmla="*/ 3050236 w 3050236"/>
              <a:gd name="connsiteY2" fmla="*/ 0 h 4683463"/>
              <a:gd name="connsiteX3" fmla="*/ 3050236 w 3050236"/>
              <a:gd name="connsiteY3" fmla="*/ 3124531 h 4683463"/>
              <a:gd name="connsiteX4" fmla="*/ 8653 w 3050236"/>
              <a:gd name="connsiteY4" fmla="*/ 4683463 h 4683463"/>
              <a:gd name="connsiteX5" fmla="*/ 36 w 3050236"/>
              <a:gd name="connsiteY5" fmla="*/ 1590064 h 4683463"/>
              <a:gd name="connsiteX0" fmla="*/ 86 w 3050286"/>
              <a:gd name="connsiteY0" fmla="*/ 1590064 h 4683463"/>
              <a:gd name="connsiteX1" fmla="*/ 56462 w 3050286"/>
              <a:gd name="connsiteY1" fmla="*/ 1512230 h 4683463"/>
              <a:gd name="connsiteX2" fmla="*/ 3050286 w 3050286"/>
              <a:gd name="connsiteY2" fmla="*/ 0 h 4683463"/>
              <a:gd name="connsiteX3" fmla="*/ 3050286 w 3050286"/>
              <a:gd name="connsiteY3" fmla="*/ 3124531 h 4683463"/>
              <a:gd name="connsiteX4" fmla="*/ 8703 w 3050286"/>
              <a:gd name="connsiteY4" fmla="*/ 4683463 h 4683463"/>
              <a:gd name="connsiteX5" fmla="*/ 86 w 3050286"/>
              <a:gd name="connsiteY5" fmla="*/ 1590064 h 4683463"/>
              <a:gd name="connsiteX0" fmla="*/ 51 w 3050251"/>
              <a:gd name="connsiteY0" fmla="*/ 1590064 h 4683463"/>
              <a:gd name="connsiteX1" fmla="*/ 56427 w 3050251"/>
              <a:gd name="connsiteY1" fmla="*/ 1512230 h 4683463"/>
              <a:gd name="connsiteX2" fmla="*/ 3050251 w 3050251"/>
              <a:gd name="connsiteY2" fmla="*/ 0 h 4683463"/>
              <a:gd name="connsiteX3" fmla="*/ 3050251 w 3050251"/>
              <a:gd name="connsiteY3" fmla="*/ 3124531 h 4683463"/>
              <a:gd name="connsiteX4" fmla="*/ 8668 w 3050251"/>
              <a:gd name="connsiteY4" fmla="*/ 4683463 h 4683463"/>
              <a:gd name="connsiteX5" fmla="*/ 51 w 3050251"/>
              <a:gd name="connsiteY5" fmla="*/ 1590064 h 4683463"/>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73634 w 3267462"/>
              <a:gd name="connsiteY4" fmla="*/ 4661780 h 4949628"/>
              <a:gd name="connsiteX5" fmla="*/ 225879 w 3267462"/>
              <a:gd name="connsiteY5" fmla="*/ 4683463 h 4949628"/>
              <a:gd name="connsiteX6" fmla="*/ 223193 w 3267462"/>
              <a:gd name="connsiteY6" fmla="*/ 4633982 h 4949628"/>
              <a:gd name="connsiteX7" fmla="*/ 217262 w 3267462"/>
              <a:gd name="connsiteY7" fmla="*/ 1590064 h 4949628"/>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6558"/>
              <a:gd name="connsiteX1" fmla="*/ 56427 w 3050251"/>
              <a:gd name="connsiteY1" fmla="*/ 1512230 h 4666558"/>
              <a:gd name="connsiteX2" fmla="*/ 3050251 w 3050251"/>
              <a:gd name="connsiteY2" fmla="*/ 0 h 4666558"/>
              <a:gd name="connsiteX3" fmla="*/ 3050251 w 3050251"/>
              <a:gd name="connsiteY3" fmla="*/ 3124531 h 4666558"/>
              <a:gd name="connsiteX4" fmla="*/ 56423 w 3050251"/>
              <a:gd name="connsiteY4" fmla="*/ 4661780 h 4666558"/>
              <a:gd name="connsiteX5" fmla="*/ 5982 w 3050251"/>
              <a:gd name="connsiteY5" fmla="*/ 4633982 h 4666558"/>
              <a:gd name="connsiteX6" fmla="*/ 51 w 3050251"/>
              <a:gd name="connsiteY6" fmla="*/ 1590064 h 4666558"/>
              <a:gd name="connsiteX0" fmla="*/ 51 w 3050251"/>
              <a:gd name="connsiteY0" fmla="*/ 1590064 h 4668575"/>
              <a:gd name="connsiteX1" fmla="*/ 56427 w 3050251"/>
              <a:gd name="connsiteY1" fmla="*/ 1512230 h 4668575"/>
              <a:gd name="connsiteX2" fmla="*/ 3050251 w 3050251"/>
              <a:gd name="connsiteY2" fmla="*/ 0 h 4668575"/>
              <a:gd name="connsiteX3" fmla="*/ 3050251 w 3050251"/>
              <a:gd name="connsiteY3" fmla="*/ 3124531 h 4668575"/>
              <a:gd name="connsiteX4" fmla="*/ 56423 w 3050251"/>
              <a:gd name="connsiteY4" fmla="*/ 4661780 h 4668575"/>
              <a:gd name="connsiteX5" fmla="*/ 5982 w 3050251"/>
              <a:gd name="connsiteY5" fmla="*/ 4633982 h 4668575"/>
              <a:gd name="connsiteX6" fmla="*/ 51 w 3050251"/>
              <a:gd name="connsiteY6" fmla="*/ 1590064 h 4668575"/>
              <a:gd name="connsiteX0" fmla="*/ 42 w 3050242"/>
              <a:gd name="connsiteY0" fmla="*/ 1590064 h 4668575"/>
              <a:gd name="connsiteX1" fmla="*/ 59329 w 3050242"/>
              <a:gd name="connsiteY1" fmla="*/ 1525864 h 4668575"/>
              <a:gd name="connsiteX2" fmla="*/ 3050242 w 3050242"/>
              <a:gd name="connsiteY2" fmla="*/ 0 h 4668575"/>
              <a:gd name="connsiteX3" fmla="*/ 3050242 w 3050242"/>
              <a:gd name="connsiteY3" fmla="*/ 3124531 h 4668575"/>
              <a:gd name="connsiteX4" fmla="*/ 56414 w 3050242"/>
              <a:gd name="connsiteY4" fmla="*/ 4661780 h 4668575"/>
              <a:gd name="connsiteX5" fmla="*/ 5973 w 3050242"/>
              <a:gd name="connsiteY5" fmla="*/ 4633982 h 4668575"/>
              <a:gd name="connsiteX6" fmla="*/ 42 w 3050242"/>
              <a:gd name="connsiteY6" fmla="*/ 1590064 h 4668575"/>
              <a:gd name="connsiteX0" fmla="*/ 10 w 3096779"/>
              <a:gd name="connsiteY0" fmla="*/ 1669147 h 4668575"/>
              <a:gd name="connsiteX1" fmla="*/ 105866 w 3096779"/>
              <a:gd name="connsiteY1" fmla="*/ 1525864 h 4668575"/>
              <a:gd name="connsiteX2" fmla="*/ 3096779 w 3096779"/>
              <a:gd name="connsiteY2" fmla="*/ 0 h 4668575"/>
              <a:gd name="connsiteX3" fmla="*/ 3096779 w 3096779"/>
              <a:gd name="connsiteY3" fmla="*/ 3124531 h 4668575"/>
              <a:gd name="connsiteX4" fmla="*/ 102951 w 3096779"/>
              <a:gd name="connsiteY4" fmla="*/ 4661780 h 4668575"/>
              <a:gd name="connsiteX5" fmla="*/ 52510 w 3096779"/>
              <a:gd name="connsiteY5" fmla="*/ 4633982 h 4668575"/>
              <a:gd name="connsiteX6" fmla="*/ 10 w 3096779"/>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84 w 3056105"/>
              <a:gd name="connsiteY0" fmla="*/ 1669147 h 4668575"/>
              <a:gd name="connsiteX1" fmla="*/ 65192 w 3056105"/>
              <a:gd name="connsiteY1" fmla="*/ 1525864 h 4668575"/>
              <a:gd name="connsiteX2" fmla="*/ 3056105 w 3056105"/>
              <a:gd name="connsiteY2" fmla="*/ 0 h 4668575"/>
              <a:gd name="connsiteX3" fmla="*/ 3056105 w 3056105"/>
              <a:gd name="connsiteY3" fmla="*/ 3124531 h 4668575"/>
              <a:gd name="connsiteX4" fmla="*/ 62277 w 3056105"/>
              <a:gd name="connsiteY4" fmla="*/ 4661780 h 4668575"/>
              <a:gd name="connsiteX5" fmla="*/ 11836 w 3056105"/>
              <a:gd name="connsiteY5" fmla="*/ 4633982 h 4668575"/>
              <a:gd name="connsiteX6" fmla="*/ 84 w 3056105"/>
              <a:gd name="connsiteY6" fmla="*/ 1669147 h 4668575"/>
              <a:gd name="connsiteX0" fmla="*/ 485 w 3056506"/>
              <a:gd name="connsiteY0" fmla="*/ 1669147 h 4668575"/>
              <a:gd name="connsiteX1" fmla="*/ 65593 w 3056506"/>
              <a:gd name="connsiteY1" fmla="*/ 1525864 h 4668575"/>
              <a:gd name="connsiteX2" fmla="*/ 3056506 w 3056506"/>
              <a:gd name="connsiteY2" fmla="*/ 0 h 4668575"/>
              <a:gd name="connsiteX3" fmla="*/ 3056506 w 3056506"/>
              <a:gd name="connsiteY3" fmla="*/ 3124531 h 4668575"/>
              <a:gd name="connsiteX4" fmla="*/ 62678 w 3056506"/>
              <a:gd name="connsiteY4" fmla="*/ 4661780 h 4668575"/>
              <a:gd name="connsiteX5" fmla="*/ 12237 w 3056506"/>
              <a:gd name="connsiteY5" fmla="*/ 4633982 h 4668575"/>
              <a:gd name="connsiteX6" fmla="*/ 485 w 3056506"/>
              <a:gd name="connsiteY6" fmla="*/ 1669147 h 4668575"/>
              <a:gd name="connsiteX0" fmla="*/ 17 w 3056038"/>
              <a:gd name="connsiteY0" fmla="*/ 1669147 h 4668575"/>
              <a:gd name="connsiteX1" fmla="*/ 108784 w 3056038"/>
              <a:gd name="connsiteY1" fmla="*/ 1411331 h 4668575"/>
              <a:gd name="connsiteX2" fmla="*/ 3056038 w 3056038"/>
              <a:gd name="connsiteY2" fmla="*/ 0 h 4668575"/>
              <a:gd name="connsiteX3" fmla="*/ 3056038 w 3056038"/>
              <a:gd name="connsiteY3" fmla="*/ 3124531 h 4668575"/>
              <a:gd name="connsiteX4" fmla="*/ 62210 w 3056038"/>
              <a:gd name="connsiteY4" fmla="*/ 4661780 h 4668575"/>
              <a:gd name="connsiteX5" fmla="*/ 11769 w 3056038"/>
              <a:gd name="connsiteY5" fmla="*/ 4633982 h 4668575"/>
              <a:gd name="connsiteX6" fmla="*/ 17 w 3056038"/>
              <a:gd name="connsiteY6" fmla="*/ 1669147 h 4668575"/>
              <a:gd name="connsiteX0" fmla="*/ 12 w 3056033"/>
              <a:gd name="connsiteY0" fmla="*/ 1669147 h 4668575"/>
              <a:gd name="connsiteX1" fmla="*/ 129153 w 3056033"/>
              <a:gd name="connsiteY1" fmla="*/ 1490413 h 4668575"/>
              <a:gd name="connsiteX2" fmla="*/ 3056033 w 3056033"/>
              <a:gd name="connsiteY2" fmla="*/ 0 h 4668575"/>
              <a:gd name="connsiteX3" fmla="*/ 3056033 w 3056033"/>
              <a:gd name="connsiteY3" fmla="*/ 3124531 h 4668575"/>
              <a:gd name="connsiteX4" fmla="*/ 62205 w 3056033"/>
              <a:gd name="connsiteY4" fmla="*/ 4661780 h 4668575"/>
              <a:gd name="connsiteX5" fmla="*/ 11764 w 3056033"/>
              <a:gd name="connsiteY5" fmla="*/ 4633982 h 4668575"/>
              <a:gd name="connsiteX6" fmla="*/ 12 w 3056033"/>
              <a:gd name="connsiteY6" fmla="*/ 1669147 h 4668575"/>
              <a:gd name="connsiteX0" fmla="*/ 589 w 3056610"/>
              <a:gd name="connsiteY0" fmla="*/ 1669147 h 4668575"/>
              <a:gd name="connsiteX1" fmla="*/ 129730 w 3056610"/>
              <a:gd name="connsiteY1" fmla="*/ 1490413 h 4668575"/>
              <a:gd name="connsiteX2" fmla="*/ 3056610 w 3056610"/>
              <a:gd name="connsiteY2" fmla="*/ 0 h 4668575"/>
              <a:gd name="connsiteX3" fmla="*/ 3056610 w 3056610"/>
              <a:gd name="connsiteY3" fmla="*/ 3124531 h 4668575"/>
              <a:gd name="connsiteX4" fmla="*/ 62782 w 3056610"/>
              <a:gd name="connsiteY4" fmla="*/ 4661780 h 4668575"/>
              <a:gd name="connsiteX5" fmla="*/ 12341 w 3056610"/>
              <a:gd name="connsiteY5" fmla="*/ 4633982 h 4668575"/>
              <a:gd name="connsiteX6" fmla="*/ 589 w 3056610"/>
              <a:gd name="connsiteY6" fmla="*/ 1669147 h 4668575"/>
              <a:gd name="connsiteX0" fmla="*/ 61174 w 3117195"/>
              <a:gd name="connsiteY0" fmla="*/ 1669147 h 4672279"/>
              <a:gd name="connsiteX1" fmla="*/ 190315 w 3117195"/>
              <a:gd name="connsiteY1" fmla="*/ 1490413 h 4672279"/>
              <a:gd name="connsiteX2" fmla="*/ 3117195 w 3117195"/>
              <a:gd name="connsiteY2" fmla="*/ 0 h 4672279"/>
              <a:gd name="connsiteX3" fmla="*/ 3117195 w 3117195"/>
              <a:gd name="connsiteY3" fmla="*/ 3124531 h 4672279"/>
              <a:gd name="connsiteX4" fmla="*/ 123367 w 3117195"/>
              <a:gd name="connsiteY4" fmla="*/ 4661780 h 4672279"/>
              <a:gd name="connsiteX5" fmla="*/ 162 w 3117195"/>
              <a:gd name="connsiteY5" fmla="*/ 4644890 h 4672279"/>
              <a:gd name="connsiteX6" fmla="*/ 61174 w 3117195"/>
              <a:gd name="connsiteY6" fmla="*/ 1669147 h 4672279"/>
              <a:gd name="connsiteX0" fmla="*/ 3683 w 3059704"/>
              <a:gd name="connsiteY0" fmla="*/ 1669147 h 4664457"/>
              <a:gd name="connsiteX1" fmla="*/ 132824 w 3059704"/>
              <a:gd name="connsiteY1" fmla="*/ 1490413 h 4664457"/>
              <a:gd name="connsiteX2" fmla="*/ 3059704 w 3059704"/>
              <a:gd name="connsiteY2" fmla="*/ 0 h 4664457"/>
              <a:gd name="connsiteX3" fmla="*/ 3059704 w 3059704"/>
              <a:gd name="connsiteY3" fmla="*/ 3124531 h 4664457"/>
              <a:gd name="connsiteX4" fmla="*/ 65876 w 3059704"/>
              <a:gd name="connsiteY4" fmla="*/ 4661780 h 4664457"/>
              <a:gd name="connsiteX5" fmla="*/ 882 w 3059704"/>
              <a:gd name="connsiteY5" fmla="*/ 4601258 h 4664457"/>
              <a:gd name="connsiteX6" fmla="*/ 3683 w 3059704"/>
              <a:gd name="connsiteY6" fmla="*/ 1669147 h 4664457"/>
              <a:gd name="connsiteX0" fmla="*/ 3683 w 3059704"/>
              <a:gd name="connsiteY0" fmla="*/ 1669147 h 4749992"/>
              <a:gd name="connsiteX1" fmla="*/ 132824 w 3059704"/>
              <a:gd name="connsiteY1" fmla="*/ 1490413 h 4749992"/>
              <a:gd name="connsiteX2" fmla="*/ 3059704 w 3059704"/>
              <a:gd name="connsiteY2" fmla="*/ 0 h 4749992"/>
              <a:gd name="connsiteX3" fmla="*/ 3059704 w 3059704"/>
              <a:gd name="connsiteY3" fmla="*/ 3124531 h 4749992"/>
              <a:gd name="connsiteX4" fmla="*/ 202672 w 3059704"/>
              <a:gd name="connsiteY4" fmla="*/ 4749044 h 4749992"/>
              <a:gd name="connsiteX5" fmla="*/ 882 w 3059704"/>
              <a:gd name="connsiteY5" fmla="*/ 4601258 h 4749992"/>
              <a:gd name="connsiteX6" fmla="*/ 3683 w 3059704"/>
              <a:gd name="connsiteY6" fmla="*/ 1669147 h 4749992"/>
              <a:gd name="connsiteX0" fmla="*/ 3683 w 3059704"/>
              <a:gd name="connsiteY0" fmla="*/ 1669147 h 4651813"/>
              <a:gd name="connsiteX1" fmla="*/ 132824 w 3059704"/>
              <a:gd name="connsiteY1" fmla="*/ 1490413 h 4651813"/>
              <a:gd name="connsiteX2" fmla="*/ 3059704 w 3059704"/>
              <a:gd name="connsiteY2" fmla="*/ 0 h 4651813"/>
              <a:gd name="connsiteX3" fmla="*/ 3059704 w 3059704"/>
              <a:gd name="connsiteY3" fmla="*/ 3124531 h 4651813"/>
              <a:gd name="connsiteX4" fmla="*/ 135729 w 3059704"/>
              <a:gd name="connsiteY4" fmla="*/ 4648145 h 4651813"/>
              <a:gd name="connsiteX5" fmla="*/ 882 w 3059704"/>
              <a:gd name="connsiteY5" fmla="*/ 4601258 h 4651813"/>
              <a:gd name="connsiteX6" fmla="*/ 3683 w 3059704"/>
              <a:gd name="connsiteY6" fmla="*/ 1669147 h 4651813"/>
              <a:gd name="connsiteX0" fmla="*/ 3683 w 3059704"/>
              <a:gd name="connsiteY0" fmla="*/ 1669147 h 4673667"/>
              <a:gd name="connsiteX1" fmla="*/ 132824 w 3059704"/>
              <a:gd name="connsiteY1" fmla="*/ 1490413 h 4673667"/>
              <a:gd name="connsiteX2" fmla="*/ 3059704 w 3059704"/>
              <a:gd name="connsiteY2" fmla="*/ 0 h 4673667"/>
              <a:gd name="connsiteX3" fmla="*/ 3059704 w 3059704"/>
              <a:gd name="connsiteY3" fmla="*/ 3124531 h 4673667"/>
              <a:gd name="connsiteX4" fmla="*/ 135729 w 3059704"/>
              <a:gd name="connsiteY4" fmla="*/ 4648145 h 4673667"/>
              <a:gd name="connsiteX5" fmla="*/ 882 w 3059704"/>
              <a:gd name="connsiteY5" fmla="*/ 4601258 h 4673667"/>
              <a:gd name="connsiteX6" fmla="*/ 3683 w 3059704"/>
              <a:gd name="connsiteY6" fmla="*/ 1669147 h 4673667"/>
              <a:gd name="connsiteX0" fmla="*/ 3683 w 3059704"/>
              <a:gd name="connsiteY0" fmla="*/ 1669147 h 4685257"/>
              <a:gd name="connsiteX1" fmla="*/ 132824 w 3059704"/>
              <a:gd name="connsiteY1" fmla="*/ 1490413 h 4685257"/>
              <a:gd name="connsiteX2" fmla="*/ 3059704 w 3059704"/>
              <a:gd name="connsiteY2" fmla="*/ 0 h 4685257"/>
              <a:gd name="connsiteX3" fmla="*/ 3059704 w 3059704"/>
              <a:gd name="connsiteY3" fmla="*/ 3124531 h 4685257"/>
              <a:gd name="connsiteX4" fmla="*/ 135729 w 3059704"/>
              <a:gd name="connsiteY4" fmla="*/ 4648145 h 4685257"/>
              <a:gd name="connsiteX5" fmla="*/ 882 w 3059704"/>
              <a:gd name="connsiteY5" fmla="*/ 4601258 h 4685257"/>
              <a:gd name="connsiteX6" fmla="*/ 3683 w 3059704"/>
              <a:gd name="connsiteY6" fmla="*/ 1669147 h 468525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4975"/>
              <a:gd name="connsiteX1" fmla="*/ 132824 w 3059704"/>
              <a:gd name="connsiteY1" fmla="*/ 1490413 h 4684975"/>
              <a:gd name="connsiteX2" fmla="*/ 3059704 w 3059704"/>
              <a:gd name="connsiteY2" fmla="*/ 0 h 4684975"/>
              <a:gd name="connsiteX3" fmla="*/ 3059704 w 3059704"/>
              <a:gd name="connsiteY3" fmla="*/ 3124531 h 4684975"/>
              <a:gd name="connsiteX4" fmla="*/ 135729 w 3059704"/>
              <a:gd name="connsiteY4" fmla="*/ 4648145 h 4684975"/>
              <a:gd name="connsiteX5" fmla="*/ 882 w 3059704"/>
              <a:gd name="connsiteY5" fmla="*/ 4601258 h 4684975"/>
              <a:gd name="connsiteX6" fmla="*/ 3683 w 3059704"/>
              <a:gd name="connsiteY6" fmla="*/ 1669147 h 4684975"/>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146924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286000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249425"/>
              <a:gd name="connsiteY0" fmla="*/ 1669147 h 4683777"/>
              <a:gd name="connsiteX1" fmla="*/ 132824 w 3249425"/>
              <a:gd name="connsiteY1" fmla="*/ 1490413 h 4683777"/>
              <a:gd name="connsiteX2" fmla="*/ 3059704 w 3249425"/>
              <a:gd name="connsiteY2" fmla="*/ 0 h 4683777"/>
              <a:gd name="connsiteX3" fmla="*/ 3059704 w 3249425"/>
              <a:gd name="connsiteY3" fmla="*/ 3124531 h 4683777"/>
              <a:gd name="connsiteX4" fmla="*/ 3024777 w 3249425"/>
              <a:gd name="connsiteY4" fmla="*/ 3286000 h 4683777"/>
              <a:gd name="connsiteX5" fmla="*/ 135729 w 3249425"/>
              <a:gd name="connsiteY5" fmla="*/ 4648145 h 4683777"/>
              <a:gd name="connsiteX6" fmla="*/ 882 w 3249425"/>
              <a:gd name="connsiteY6" fmla="*/ 4601258 h 4683777"/>
              <a:gd name="connsiteX7" fmla="*/ 3683 w 3249425"/>
              <a:gd name="connsiteY7" fmla="*/ 1669147 h 4683777"/>
              <a:gd name="connsiteX0" fmla="*/ 3683 w 3117989"/>
              <a:gd name="connsiteY0" fmla="*/ 1669147 h 4683777"/>
              <a:gd name="connsiteX1" fmla="*/ 132824 w 3117989"/>
              <a:gd name="connsiteY1" fmla="*/ 1490413 h 4683777"/>
              <a:gd name="connsiteX2" fmla="*/ 3059704 w 3117989"/>
              <a:gd name="connsiteY2" fmla="*/ 0 h 4683777"/>
              <a:gd name="connsiteX3" fmla="*/ 3059704 w 3117989"/>
              <a:gd name="connsiteY3" fmla="*/ 3124531 h 4683777"/>
              <a:gd name="connsiteX4" fmla="*/ 3024777 w 3117989"/>
              <a:gd name="connsiteY4" fmla="*/ 3286000 h 4683777"/>
              <a:gd name="connsiteX5" fmla="*/ 135729 w 3117989"/>
              <a:gd name="connsiteY5" fmla="*/ 4648145 h 4683777"/>
              <a:gd name="connsiteX6" fmla="*/ 882 w 3117989"/>
              <a:gd name="connsiteY6" fmla="*/ 4601258 h 4683777"/>
              <a:gd name="connsiteX7" fmla="*/ 3683 w 3117989"/>
              <a:gd name="connsiteY7" fmla="*/ 1669147 h 4683777"/>
              <a:gd name="connsiteX0" fmla="*/ 3683 w 3142730"/>
              <a:gd name="connsiteY0" fmla="*/ 1669147 h 4683777"/>
              <a:gd name="connsiteX1" fmla="*/ 132824 w 3142730"/>
              <a:gd name="connsiteY1" fmla="*/ 1490413 h 4683777"/>
              <a:gd name="connsiteX2" fmla="*/ 3059704 w 3142730"/>
              <a:gd name="connsiteY2" fmla="*/ 0 h 4683777"/>
              <a:gd name="connsiteX3" fmla="*/ 3059704 w 3142730"/>
              <a:gd name="connsiteY3" fmla="*/ 3124531 h 4683777"/>
              <a:gd name="connsiteX4" fmla="*/ 3024777 w 3142730"/>
              <a:gd name="connsiteY4" fmla="*/ 3286000 h 4683777"/>
              <a:gd name="connsiteX5" fmla="*/ 135729 w 3142730"/>
              <a:gd name="connsiteY5" fmla="*/ 4648145 h 4683777"/>
              <a:gd name="connsiteX6" fmla="*/ 882 w 3142730"/>
              <a:gd name="connsiteY6" fmla="*/ 4601258 h 4683777"/>
              <a:gd name="connsiteX7" fmla="*/ 3683 w 3142730"/>
              <a:gd name="connsiteY7" fmla="*/ 1669147 h 4683777"/>
              <a:gd name="connsiteX0" fmla="*/ 3683 w 3131857"/>
              <a:gd name="connsiteY0" fmla="*/ 1669147 h 4683777"/>
              <a:gd name="connsiteX1" fmla="*/ 132824 w 3131857"/>
              <a:gd name="connsiteY1" fmla="*/ 1490413 h 4683777"/>
              <a:gd name="connsiteX2" fmla="*/ 3059704 w 3131857"/>
              <a:gd name="connsiteY2" fmla="*/ 0 h 4683777"/>
              <a:gd name="connsiteX3" fmla="*/ 3059704 w 3131857"/>
              <a:gd name="connsiteY3" fmla="*/ 3124531 h 4683777"/>
              <a:gd name="connsiteX4" fmla="*/ 3004403 w 3131857"/>
              <a:gd name="connsiteY4" fmla="*/ 3174194 h 4683777"/>
              <a:gd name="connsiteX5" fmla="*/ 135729 w 3131857"/>
              <a:gd name="connsiteY5" fmla="*/ 4648145 h 4683777"/>
              <a:gd name="connsiteX6" fmla="*/ 882 w 3131857"/>
              <a:gd name="connsiteY6" fmla="*/ 4601258 h 4683777"/>
              <a:gd name="connsiteX7" fmla="*/ 3683 w 3131857"/>
              <a:gd name="connsiteY7" fmla="*/ 1669147 h 4683777"/>
              <a:gd name="connsiteX0" fmla="*/ 3683 w 3227649"/>
              <a:gd name="connsiteY0" fmla="*/ 1669147 h 4683777"/>
              <a:gd name="connsiteX1" fmla="*/ 132824 w 3227649"/>
              <a:gd name="connsiteY1" fmla="*/ 1490413 h 4683777"/>
              <a:gd name="connsiteX2" fmla="*/ 3059704 w 3227649"/>
              <a:gd name="connsiteY2" fmla="*/ 0 h 4683777"/>
              <a:gd name="connsiteX3" fmla="*/ 3199410 w 3227649"/>
              <a:gd name="connsiteY3" fmla="*/ 3034540 h 4683777"/>
              <a:gd name="connsiteX4" fmla="*/ 3004403 w 3227649"/>
              <a:gd name="connsiteY4" fmla="*/ 3174194 h 4683777"/>
              <a:gd name="connsiteX5" fmla="*/ 135729 w 3227649"/>
              <a:gd name="connsiteY5" fmla="*/ 4648145 h 4683777"/>
              <a:gd name="connsiteX6" fmla="*/ 882 w 3227649"/>
              <a:gd name="connsiteY6" fmla="*/ 4601258 h 4683777"/>
              <a:gd name="connsiteX7" fmla="*/ 3683 w 3227649"/>
              <a:gd name="connsiteY7" fmla="*/ 1669147 h 4683777"/>
              <a:gd name="connsiteX0" fmla="*/ 3683 w 3134780"/>
              <a:gd name="connsiteY0" fmla="*/ 1669147 h 4683777"/>
              <a:gd name="connsiteX1" fmla="*/ 132824 w 3134780"/>
              <a:gd name="connsiteY1" fmla="*/ 1490413 h 4683777"/>
              <a:gd name="connsiteX2" fmla="*/ 3059704 w 3134780"/>
              <a:gd name="connsiteY2" fmla="*/ 0 h 4683777"/>
              <a:gd name="connsiteX3" fmla="*/ 3065525 w 3134780"/>
              <a:gd name="connsiteY3" fmla="*/ 3061810 h 4683777"/>
              <a:gd name="connsiteX4" fmla="*/ 3004403 w 3134780"/>
              <a:gd name="connsiteY4" fmla="*/ 3174194 h 4683777"/>
              <a:gd name="connsiteX5" fmla="*/ 135729 w 3134780"/>
              <a:gd name="connsiteY5" fmla="*/ 4648145 h 4683777"/>
              <a:gd name="connsiteX6" fmla="*/ 882 w 3134780"/>
              <a:gd name="connsiteY6" fmla="*/ 4601258 h 4683777"/>
              <a:gd name="connsiteX7" fmla="*/ 3683 w 3134780"/>
              <a:gd name="connsiteY7" fmla="*/ 1669147 h 4683777"/>
              <a:gd name="connsiteX0" fmla="*/ 3683 w 3107698"/>
              <a:gd name="connsiteY0" fmla="*/ 1669147 h 4683777"/>
              <a:gd name="connsiteX1" fmla="*/ 132824 w 3107698"/>
              <a:gd name="connsiteY1" fmla="*/ 1490413 h 4683777"/>
              <a:gd name="connsiteX2" fmla="*/ 3059704 w 3107698"/>
              <a:gd name="connsiteY2" fmla="*/ 0 h 4683777"/>
              <a:gd name="connsiteX3" fmla="*/ 3065525 w 3107698"/>
              <a:gd name="connsiteY3" fmla="*/ 3061810 h 4683777"/>
              <a:gd name="connsiteX4" fmla="*/ 2934550 w 3107698"/>
              <a:gd name="connsiteY4" fmla="*/ 3348720 h 4683777"/>
              <a:gd name="connsiteX5" fmla="*/ 135729 w 3107698"/>
              <a:gd name="connsiteY5" fmla="*/ 4648145 h 4683777"/>
              <a:gd name="connsiteX6" fmla="*/ 882 w 3107698"/>
              <a:gd name="connsiteY6" fmla="*/ 4601258 h 4683777"/>
              <a:gd name="connsiteX7" fmla="*/ 3683 w 3107698"/>
              <a:gd name="connsiteY7" fmla="*/ 1669147 h 4683777"/>
              <a:gd name="connsiteX0" fmla="*/ 3683 w 3108550"/>
              <a:gd name="connsiteY0" fmla="*/ 1669147 h 4683777"/>
              <a:gd name="connsiteX1" fmla="*/ 132824 w 3108550"/>
              <a:gd name="connsiteY1" fmla="*/ 1490413 h 4683777"/>
              <a:gd name="connsiteX2" fmla="*/ 3059704 w 3108550"/>
              <a:gd name="connsiteY2" fmla="*/ 0 h 4683777"/>
              <a:gd name="connsiteX3" fmla="*/ 3065525 w 3108550"/>
              <a:gd name="connsiteY3" fmla="*/ 3061810 h 4683777"/>
              <a:gd name="connsiteX4" fmla="*/ 2937461 w 3108550"/>
              <a:gd name="connsiteY4" fmla="*/ 3209644 h 4683777"/>
              <a:gd name="connsiteX5" fmla="*/ 135729 w 3108550"/>
              <a:gd name="connsiteY5" fmla="*/ 4648145 h 4683777"/>
              <a:gd name="connsiteX6" fmla="*/ 882 w 3108550"/>
              <a:gd name="connsiteY6" fmla="*/ 4601258 h 4683777"/>
              <a:gd name="connsiteX7" fmla="*/ 3683 w 3108550"/>
              <a:gd name="connsiteY7" fmla="*/ 1669147 h 4683777"/>
              <a:gd name="connsiteX0" fmla="*/ 3683 w 3091569"/>
              <a:gd name="connsiteY0" fmla="*/ 1669147 h 4683777"/>
              <a:gd name="connsiteX1" fmla="*/ 132824 w 3091569"/>
              <a:gd name="connsiteY1" fmla="*/ 1490413 h 4683777"/>
              <a:gd name="connsiteX2" fmla="*/ 3059704 w 3091569"/>
              <a:gd name="connsiteY2" fmla="*/ 0 h 4683777"/>
              <a:gd name="connsiteX3" fmla="*/ 3065525 w 3091569"/>
              <a:gd name="connsiteY3" fmla="*/ 3061810 h 4683777"/>
              <a:gd name="connsiteX4" fmla="*/ 2937461 w 3091569"/>
              <a:gd name="connsiteY4" fmla="*/ 3209644 h 4683777"/>
              <a:gd name="connsiteX5" fmla="*/ 135729 w 3091569"/>
              <a:gd name="connsiteY5" fmla="*/ 4648145 h 4683777"/>
              <a:gd name="connsiteX6" fmla="*/ 882 w 3091569"/>
              <a:gd name="connsiteY6" fmla="*/ 4601258 h 4683777"/>
              <a:gd name="connsiteX7" fmla="*/ 3683 w 3091569"/>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846"/>
              <a:gd name="connsiteY0" fmla="*/ 1669147 h 4683777"/>
              <a:gd name="connsiteX1" fmla="*/ 132824 w 3066846"/>
              <a:gd name="connsiteY1" fmla="*/ 1490413 h 4683777"/>
              <a:gd name="connsiteX2" fmla="*/ 3059704 w 3066846"/>
              <a:gd name="connsiteY2" fmla="*/ 0 h 4683777"/>
              <a:gd name="connsiteX3" fmla="*/ 3065525 w 3066846"/>
              <a:gd name="connsiteY3" fmla="*/ 3061810 h 4683777"/>
              <a:gd name="connsiteX4" fmla="*/ 2937461 w 3066846"/>
              <a:gd name="connsiteY4" fmla="*/ 3209644 h 4683777"/>
              <a:gd name="connsiteX5" fmla="*/ 135729 w 3066846"/>
              <a:gd name="connsiteY5" fmla="*/ 4648145 h 4683777"/>
              <a:gd name="connsiteX6" fmla="*/ 882 w 3066846"/>
              <a:gd name="connsiteY6" fmla="*/ 4601258 h 4683777"/>
              <a:gd name="connsiteX7" fmla="*/ 3683 w 3066846"/>
              <a:gd name="connsiteY7" fmla="*/ 1669147 h 4683777"/>
              <a:gd name="connsiteX0" fmla="*/ 3683 w 3065726"/>
              <a:gd name="connsiteY0" fmla="*/ 1669147 h 4683777"/>
              <a:gd name="connsiteX1" fmla="*/ 132824 w 3065726"/>
              <a:gd name="connsiteY1" fmla="*/ 1490413 h 4683777"/>
              <a:gd name="connsiteX2" fmla="*/ 3059704 w 3065726"/>
              <a:gd name="connsiteY2" fmla="*/ 0 h 4683777"/>
              <a:gd name="connsiteX3" fmla="*/ 3065525 w 3065726"/>
              <a:gd name="connsiteY3" fmla="*/ 3061810 h 4683777"/>
              <a:gd name="connsiteX4" fmla="*/ 2937461 w 3065726"/>
              <a:gd name="connsiteY4" fmla="*/ 3209644 h 4683777"/>
              <a:gd name="connsiteX5" fmla="*/ 135729 w 3065726"/>
              <a:gd name="connsiteY5" fmla="*/ 4648145 h 4683777"/>
              <a:gd name="connsiteX6" fmla="*/ 882 w 3065726"/>
              <a:gd name="connsiteY6" fmla="*/ 4601258 h 4683777"/>
              <a:gd name="connsiteX7" fmla="*/ 3683 w 3065726"/>
              <a:gd name="connsiteY7" fmla="*/ 1669147 h 4683777"/>
              <a:gd name="connsiteX0" fmla="*/ 3683 w 3277265"/>
              <a:gd name="connsiteY0" fmla="*/ 1909187 h 4923817"/>
              <a:gd name="connsiteX1" fmla="*/ 132824 w 3277265"/>
              <a:gd name="connsiteY1" fmla="*/ 1730453 h 4923817"/>
              <a:gd name="connsiteX2" fmla="*/ 3059704 w 3277265"/>
              <a:gd name="connsiteY2" fmla="*/ 240040 h 4923817"/>
              <a:gd name="connsiteX3" fmla="*/ 3062613 w 3277265"/>
              <a:gd name="connsiteY3" fmla="*/ 321847 h 4923817"/>
              <a:gd name="connsiteX4" fmla="*/ 3065525 w 3277265"/>
              <a:gd name="connsiteY4" fmla="*/ 3301850 h 4923817"/>
              <a:gd name="connsiteX5" fmla="*/ 2937461 w 3277265"/>
              <a:gd name="connsiteY5" fmla="*/ 3449684 h 4923817"/>
              <a:gd name="connsiteX6" fmla="*/ 135729 w 3277265"/>
              <a:gd name="connsiteY6" fmla="*/ 4888185 h 4923817"/>
              <a:gd name="connsiteX7" fmla="*/ 882 w 3277265"/>
              <a:gd name="connsiteY7" fmla="*/ 4841298 h 4923817"/>
              <a:gd name="connsiteX8" fmla="*/ 3683 w 3277265"/>
              <a:gd name="connsiteY8" fmla="*/ 1909187 h 4923817"/>
              <a:gd name="connsiteX0" fmla="*/ 3683 w 3133621"/>
              <a:gd name="connsiteY0" fmla="*/ 1902023 h 4916653"/>
              <a:gd name="connsiteX1" fmla="*/ 132824 w 3133621"/>
              <a:gd name="connsiteY1" fmla="*/ 1723289 h 4916653"/>
              <a:gd name="connsiteX2" fmla="*/ 2838503 w 3133621"/>
              <a:gd name="connsiteY2" fmla="*/ 249237 h 4916653"/>
              <a:gd name="connsiteX3" fmla="*/ 3062613 w 3133621"/>
              <a:gd name="connsiteY3" fmla="*/ 314683 h 4916653"/>
              <a:gd name="connsiteX4" fmla="*/ 3065525 w 3133621"/>
              <a:gd name="connsiteY4" fmla="*/ 3294686 h 4916653"/>
              <a:gd name="connsiteX5" fmla="*/ 2937461 w 3133621"/>
              <a:gd name="connsiteY5" fmla="*/ 3442520 h 4916653"/>
              <a:gd name="connsiteX6" fmla="*/ 135729 w 3133621"/>
              <a:gd name="connsiteY6" fmla="*/ 4881021 h 4916653"/>
              <a:gd name="connsiteX7" fmla="*/ 882 w 3133621"/>
              <a:gd name="connsiteY7" fmla="*/ 4834134 h 4916653"/>
              <a:gd name="connsiteX8" fmla="*/ 3683 w 3133621"/>
              <a:gd name="connsiteY8" fmla="*/ 1902023 h 4916653"/>
              <a:gd name="connsiteX0" fmla="*/ 3683 w 3191844"/>
              <a:gd name="connsiteY0" fmla="*/ 1880956 h 4895586"/>
              <a:gd name="connsiteX1" fmla="*/ 132824 w 3191844"/>
              <a:gd name="connsiteY1" fmla="*/ 1702222 h 4895586"/>
              <a:gd name="connsiteX2" fmla="*/ 2838503 w 3191844"/>
              <a:gd name="connsiteY2" fmla="*/ 228170 h 4895586"/>
              <a:gd name="connsiteX3" fmla="*/ 3167392 w 3191844"/>
              <a:gd name="connsiteY3" fmla="*/ 331793 h 4895586"/>
              <a:gd name="connsiteX4" fmla="*/ 3065525 w 3191844"/>
              <a:gd name="connsiteY4" fmla="*/ 3273619 h 4895586"/>
              <a:gd name="connsiteX5" fmla="*/ 2937461 w 3191844"/>
              <a:gd name="connsiteY5" fmla="*/ 3421453 h 4895586"/>
              <a:gd name="connsiteX6" fmla="*/ 135729 w 3191844"/>
              <a:gd name="connsiteY6" fmla="*/ 4859954 h 4895586"/>
              <a:gd name="connsiteX7" fmla="*/ 882 w 3191844"/>
              <a:gd name="connsiteY7" fmla="*/ 4813067 h 4895586"/>
              <a:gd name="connsiteX8" fmla="*/ 3683 w 3191844"/>
              <a:gd name="connsiteY8" fmla="*/ 1880956 h 4895586"/>
              <a:gd name="connsiteX0" fmla="*/ 3683 w 3196901"/>
              <a:gd name="connsiteY0" fmla="*/ 1756529 h 4771159"/>
              <a:gd name="connsiteX1" fmla="*/ 132824 w 3196901"/>
              <a:gd name="connsiteY1" fmla="*/ 1577795 h 4771159"/>
              <a:gd name="connsiteX2" fmla="*/ 2838503 w 3196901"/>
              <a:gd name="connsiteY2" fmla="*/ 103743 h 4771159"/>
              <a:gd name="connsiteX3" fmla="*/ 3167392 w 3196901"/>
              <a:gd name="connsiteY3" fmla="*/ 207366 h 4771159"/>
              <a:gd name="connsiteX4" fmla="*/ 3065525 w 3196901"/>
              <a:gd name="connsiteY4" fmla="*/ 3149192 h 4771159"/>
              <a:gd name="connsiteX5" fmla="*/ 2937461 w 3196901"/>
              <a:gd name="connsiteY5" fmla="*/ 3297026 h 4771159"/>
              <a:gd name="connsiteX6" fmla="*/ 135729 w 3196901"/>
              <a:gd name="connsiteY6" fmla="*/ 4735527 h 4771159"/>
              <a:gd name="connsiteX7" fmla="*/ 882 w 3196901"/>
              <a:gd name="connsiteY7" fmla="*/ 4688640 h 4771159"/>
              <a:gd name="connsiteX8" fmla="*/ 3683 w 3196901"/>
              <a:gd name="connsiteY8" fmla="*/ 1756529 h 4771159"/>
              <a:gd name="connsiteX0" fmla="*/ 3683 w 3196900"/>
              <a:gd name="connsiteY0" fmla="*/ 1756529 h 4771159"/>
              <a:gd name="connsiteX1" fmla="*/ 132824 w 3196900"/>
              <a:gd name="connsiteY1" fmla="*/ 1577795 h 4771159"/>
              <a:gd name="connsiteX2" fmla="*/ 2838503 w 3196900"/>
              <a:gd name="connsiteY2" fmla="*/ 103743 h 4771159"/>
              <a:gd name="connsiteX3" fmla="*/ 3167392 w 3196900"/>
              <a:gd name="connsiteY3" fmla="*/ 207366 h 4771159"/>
              <a:gd name="connsiteX4" fmla="*/ 3065525 w 3196900"/>
              <a:gd name="connsiteY4" fmla="*/ 3149192 h 4771159"/>
              <a:gd name="connsiteX5" fmla="*/ 2937461 w 3196900"/>
              <a:gd name="connsiteY5" fmla="*/ 3297026 h 4771159"/>
              <a:gd name="connsiteX6" fmla="*/ 135729 w 3196900"/>
              <a:gd name="connsiteY6" fmla="*/ 4735527 h 4771159"/>
              <a:gd name="connsiteX7" fmla="*/ 882 w 3196900"/>
              <a:gd name="connsiteY7" fmla="*/ 4688640 h 4771159"/>
              <a:gd name="connsiteX8" fmla="*/ 3683 w 3196900"/>
              <a:gd name="connsiteY8" fmla="*/ 1756529 h 4771159"/>
              <a:gd name="connsiteX0" fmla="*/ 3683 w 3253522"/>
              <a:gd name="connsiteY0" fmla="*/ 1740263 h 4754893"/>
              <a:gd name="connsiteX1" fmla="*/ 132824 w 3253522"/>
              <a:gd name="connsiteY1" fmla="*/ 1561529 h 4754893"/>
              <a:gd name="connsiteX2" fmla="*/ 2963657 w 3253522"/>
              <a:gd name="connsiteY2" fmla="*/ 109293 h 4754893"/>
              <a:gd name="connsiteX3" fmla="*/ 3167392 w 3253522"/>
              <a:gd name="connsiteY3" fmla="*/ 191100 h 4754893"/>
              <a:gd name="connsiteX4" fmla="*/ 3065525 w 3253522"/>
              <a:gd name="connsiteY4" fmla="*/ 3132926 h 4754893"/>
              <a:gd name="connsiteX5" fmla="*/ 2937461 w 3253522"/>
              <a:gd name="connsiteY5" fmla="*/ 3280760 h 4754893"/>
              <a:gd name="connsiteX6" fmla="*/ 135729 w 3253522"/>
              <a:gd name="connsiteY6" fmla="*/ 4719261 h 4754893"/>
              <a:gd name="connsiteX7" fmla="*/ 882 w 3253522"/>
              <a:gd name="connsiteY7" fmla="*/ 4672374 h 4754893"/>
              <a:gd name="connsiteX8" fmla="*/ 3683 w 3253522"/>
              <a:gd name="connsiteY8" fmla="*/ 1740263 h 4754893"/>
              <a:gd name="connsiteX0" fmla="*/ 3683 w 3167939"/>
              <a:gd name="connsiteY0" fmla="*/ 1656695 h 4671325"/>
              <a:gd name="connsiteX1" fmla="*/ 132824 w 3167939"/>
              <a:gd name="connsiteY1" fmla="*/ 1477961 h 4671325"/>
              <a:gd name="connsiteX2" fmla="*/ 2963657 w 3167939"/>
              <a:gd name="connsiteY2" fmla="*/ 25725 h 4671325"/>
              <a:gd name="connsiteX3" fmla="*/ 3167392 w 3167939"/>
              <a:gd name="connsiteY3" fmla="*/ 107532 h 4671325"/>
              <a:gd name="connsiteX4" fmla="*/ 3065525 w 3167939"/>
              <a:gd name="connsiteY4" fmla="*/ 3049358 h 4671325"/>
              <a:gd name="connsiteX5" fmla="*/ 2937461 w 3167939"/>
              <a:gd name="connsiteY5" fmla="*/ 3197192 h 4671325"/>
              <a:gd name="connsiteX6" fmla="*/ 135729 w 3167939"/>
              <a:gd name="connsiteY6" fmla="*/ 4635693 h 4671325"/>
              <a:gd name="connsiteX7" fmla="*/ 882 w 3167939"/>
              <a:gd name="connsiteY7" fmla="*/ 4588806 h 4671325"/>
              <a:gd name="connsiteX8" fmla="*/ 3683 w 3167939"/>
              <a:gd name="connsiteY8" fmla="*/ 1656695 h 4671325"/>
              <a:gd name="connsiteX0" fmla="*/ 3683 w 3065727"/>
              <a:gd name="connsiteY0" fmla="*/ 1663969 h 4678599"/>
              <a:gd name="connsiteX1" fmla="*/ 132824 w 3065727"/>
              <a:gd name="connsiteY1" fmla="*/ 1485235 h 4678599"/>
              <a:gd name="connsiteX2" fmla="*/ 2963657 w 3065727"/>
              <a:gd name="connsiteY2" fmla="*/ 32999 h 4678599"/>
              <a:gd name="connsiteX3" fmla="*/ 3062613 w 3065727"/>
              <a:gd name="connsiteY3" fmla="*/ 92990 h 4678599"/>
              <a:gd name="connsiteX4" fmla="*/ 3065525 w 3065727"/>
              <a:gd name="connsiteY4" fmla="*/ 3056632 h 4678599"/>
              <a:gd name="connsiteX5" fmla="*/ 2937461 w 3065727"/>
              <a:gd name="connsiteY5" fmla="*/ 3204466 h 4678599"/>
              <a:gd name="connsiteX6" fmla="*/ 135729 w 3065727"/>
              <a:gd name="connsiteY6" fmla="*/ 4642967 h 4678599"/>
              <a:gd name="connsiteX7" fmla="*/ 882 w 3065727"/>
              <a:gd name="connsiteY7" fmla="*/ 4596080 h 4678599"/>
              <a:gd name="connsiteX8" fmla="*/ 3683 w 3065727"/>
              <a:gd name="connsiteY8" fmla="*/ 1663969 h 4678599"/>
              <a:gd name="connsiteX0" fmla="*/ 3683 w 3065727"/>
              <a:gd name="connsiteY0" fmla="*/ 1655027 h 4669657"/>
              <a:gd name="connsiteX1" fmla="*/ 132824 w 3065727"/>
              <a:gd name="connsiteY1" fmla="*/ 1476293 h 4669657"/>
              <a:gd name="connsiteX2" fmla="*/ 2963657 w 3065727"/>
              <a:gd name="connsiteY2" fmla="*/ 24057 h 4669657"/>
              <a:gd name="connsiteX3" fmla="*/ 3062613 w 3065727"/>
              <a:gd name="connsiteY3" fmla="*/ 84048 h 4669657"/>
              <a:gd name="connsiteX4" fmla="*/ 3065525 w 3065727"/>
              <a:gd name="connsiteY4" fmla="*/ 3047690 h 4669657"/>
              <a:gd name="connsiteX5" fmla="*/ 2937461 w 3065727"/>
              <a:gd name="connsiteY5" fmla="*/ 3195524 h 4669657"/>
              <a:gd name="connsiteX6" fmla="*/ 135729 w 3065727"/>
              <a:gd name="connsiteY6" fmla="*/ 4634025 h 4669657"/>
              <a:gd name="connsiteX7" fmla="*/ 882 w 3065727"/>
              <a:gd name="connsiteY7" fmla="*/ 4587138 h 4669657"/>
              <a:gd name="connsiteX8" fmla="*/ 3683 w 3065727"/>
              <a:gd name="connsiteY8" fmla="*/ 1655027 h 4669657"/>
              <a:gd name="connsiteX0" fmla="*/ 3683 w 3065727"/>
              <a:gd name="connsiteY0" fmla="*/ 1653817 h 4668447"/>
              <a:gd name="connsiteX1" fmla="*/ 132824 w 3065727"/>
              <a:gd name="connsiteY1" fmla="*/ 1475083 h 4668447"/>
              <a:gd name="connsiteX2" fmla="*/ 2963657 w 3065727"/>
              <a:gd name="connsiteY2" fmla="*/ 22847 h 4668447"/>
              <a:gd name="connsiteX3" fmla="*/ 3062613 w 3065727"/>
              <a:gd name="connsiteY3" fmla="*/ 82838 h 4668447"/>
              <a:gd name="connsiteX4" fmla="*/ 3065525 w 3065727"/>
              <a:gd name="connsiteY4" fmla="*/ 3046480 h 4668447"/>
              <a:gd name="connsiteX5" fmla="*/ 2937461 w 3065727"/>
              <a:gd name="connsiteY5" fmla="*/ 3194314 h 4668447"/>
              <a:gd name="connsiteX6" fmla="*/ 135729 w 3065727"/>
              <a:gd name="connsiteY6" fmla="*/ 4632815 h 4668447"/>
              <a:gd name="connsiteX7" fmla="*/ 882 w 3065727"/>
              <a:gd name="connsiteY7" fmla="*/ 4585928 h 4668447"/>
              <a:gd name="connsiteX8" fmla="*/ 3683 w 3065727"/>
              <a:gd name="connsiteY8" fmla="*/ 1653817 h 4668447"/>
              <a:gd name="connsiteX0" fmla="*/ 3683 w 3065727"/>
              <a:gd name="connsiteY0" fmla="*/ 1658763 h 4673393"/>
              <a:gd name="connsiteX1" fmla="*/ 132824 w 3065727"/>
              <a:gd name="connsiteY1" fmla="*/ 1480029 h 4673393"/>
              <a:gd name="connsiteX2" fmla="*/ 2963657 w 3065727"/>
              <a:gd name="connsiteY2" fmla="*/ 27793 h 4673393"/>
              <a:gd name="connsiteX3" fmla="*/ 3062613 w 3065727"/>
              <a:gd name="connsiteY3" fmla="*/ 87784 h 4673393"/>
              <a:gd name="connsiteX4" fmla="*/ 3065525 w 3065727"/>
              <a:gd name="connsiteY4" fmla="*/ 3051426 h 4673393"/>
              <a:gd name="connsiteX5" fmla="*/ 2937461 w 3065727"/>
              <a:gd name="connsiteY5" fmla="*/ 3199260 h 4673393"/>
              <a:gd name="connsiteX6" fmla="*/ 135729 w 3065727"/>
              <a:gd name="connsiteY6" fmla="*/ 4637761 h 4673393"/>
              <a:gd name="connsiteX7" fmla="*/ 882 w 3065727"/>
              <a:gd name="connsiteY7" fmla="*/ 4590874 h 4673393"/>
              <a:gd name="connsiteX8" fmla="*/ 3683 w 3065727"/>
              <a:gd name="connsiteY8" fmla="*/ 1658763 h 4673393"/>
              <a:gd name="connsiteX0" fmla="*/ 3683 w 3065727"/>
              <a:gd name="connsiteY0" fmla="*/ 1658003 h 4672633"/>
              <a:gd name="connsiteX1" fmla="*/ 132824 w 3065727"/>
              <a:gd name="connsiteY1" fmla="*/ 1479269 h 4672633"/>
              <a:gd name="connsiteX2" fmla="*/ 2963657 w 3065727"/>
              <a:gd name="connsiteY2" fmla="*/ 27033 h 4672633"/>
              <a:gd name="connsiteX3" fmla="*/ 3062613 w 3065727"/>
              <a:gd name="connsiteY3" fmla="*/ 87024 h 4672633"/>
              <a:gd name="connsiteX4" fmla="*/ 3065525 w 3065727"/>
              <a:gd name="connsiteY4" fmla="*/ 3050666 h 4672633"/>
              <a:gd name="connsiteX5" fmla="*/ 2937461 w 3065727"/>
              <a:gd name="connsiteY5" fmla="*/ 3198500 h 4672633"/>
              <a:gd name="connsiteX6" fmla="*/ 135729 w 3065727"/>
              <a:gd name="connsiteY6" fmla="*/ 4637001 h 4672633"/>
              <a:gd name="connsiteX7" fmla="*/ 882 w 3065727"/>
              <a:gd name="connsiteY7" fmla="*/ 4590114 h 4672633"/>
              <a:gd name="connsiteX8" fmla="*/ 3683 w 3065727"/>
              <a:gd name="connsiteY8" fmla="*/ 1658003 h 467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5727" h="4672633">
                <a:moveTo>
                  <a:pt x="3683" y="1658003"/>
                </a:moveTo>
                <a:cubicBezTo>
                  <a:pt x="2745" y="1524145"/>
                  <a:pt x="-8720" y="1551986"/>
                  <a:pt x="132824" y="1479269"/>
                </a:cubicBezTo>
                <a:lnTo>
                  <a:pt x="2963657" y="27033"/>
                </a:lnTo>
                <a:cubicBezTo>
                  <a:pt x="3044479" y="-16847"/>
                  <a:pt x="3067464" y="-14233"/>
                  <a:pt x="3062613" y="87024"/>
                </a:cubicBezTo>
                <a:cubicBezTo>
                  <a:pt x="3063584" y="1074905"/>
                  <a:pt x="3064554" y="2062785"/>
                  <a:pt x="3065525" y="3050666"/>
                </a:cubicBezTo>
                <a:cubicBezTo>
                  <a:pt x="3068435" y="3159290"/>
                  <a:pt x="3040600" y="3146360"/>
                  <a:pt x="2937461" y="3198500"/>
                </a:cubicBezTo>
                <a:lnTo>
                  <a:pt x="135729" y="4637001"/>
                </a:lnTo>
                <a:cubicBezTo>
                  <a:pt x="2152" y="4701788"/>
                  <a:pt x="8624" y="4673537"/>
                  <a:pt x="882" y="4590114"/>
                </a:cubicBezTo>
                <a:cubicBezTo>
                  <a:pt x="-3035" y="3601836"/>
                  <a:pt x="7600" y="2646281"/>
                  <a:pt x="3683" y="1658003"/>
                </a:cubicBezTo>
                <a:close/>
              </a:path>
            </a:pathLst>
          </a:custGeom>
          <a:ln>
            <a:noFill/>
          </a:ln>
        </p:spPr>
        <p:txBody>
          <a:bodyPr lIns="0" tIns="0" rIns="0" bIns="0" anchor="ctr" anchorCtr="1">
            <a:noAutofit/>
          </a:bodyPr>
          <a:lstStyle>
            <a:lvl1pPr marL="0" indent="0" algn="ctr">
              <a:buNone/>
              <a:defRPr lang="en-GB" dirty="0"/>
            </a:lvl1pPr>
          </a:lstStyle>
          <a:p>
            <a:r>
              <a:rPr lang="en-US"/>
              <a:t>Click icon to add picture</a:t>
            </a:r>
            <a:endParaRPr lang="en-GB" dirty="0"/>
          </a:p>
        </p:txBody>
      </p:sp>
    </p:spTree>
    <p:extLst>
      <p:ext uri="{BB962C8B-B14F-4D97-AF65-F5344CB8AC3E}">
        <p14:creationId xmlns:p14="http://schemas.microsoft.com/office/powerpoint/2010/main" val="292450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Tree>
    <p:extLst>
      <p:ext uri="{BB962C8B-B14F-4D97-AF65-F5344CB8AC3E}">
        <p14:creationId xmlns:p14="http://schemas.microsoft.com/office/powerpoint/2010/main" val="71051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0" name="Slide Number Placeholder 5"/>
          <p:cNvSpPr txBox="1">
            <a:spLocks/>
          </p:cNvSpPr>
          <p:nvPr/>
        </p:nvSpPr>
        <p:spPr bwMode="gray">
          <a:xfrm>
            <a:off x="47331" y="6436353"/>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smtClean="0">
                <a:solidFill>
                  <a:schemeClr val="bg1"/>
                </a:solidFill>
              </a:rPr>
              <a:pPr lvl="0"/>
              <a:t>‹#›</a:t>
            </a:fld>
            <a:endParaRPr lang="en-GB" sz="1333" dirty="0">
              <a:solidFill>
                <a:schemeClr val="bg1"/>
              </a:solidFill>
            </a:endParaRPr>
          </a:p>
        </p:txBody>
      </p:sp>
      <p:sp>
        <p:nvSpPr>
          <p:cNvPr id="13" name="Footer Placeholder 4"/>
          <p:cNvSpPr txBox="1">
            <a:spLocks/>
          </p:cNvSpPr>
          <p:nvPr/>
        </p:nvSpPr>
        <p:spPr bwMode="gray">
          <a:xfrm>
            <a:off x="757051" y="6456807"/>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b="1" kern="1200" dirty="0">
                <a:solidFill>
                  <a:schemeClr val="bg1"/>
                </a:solidFill>
                <a:latin typeface="Arial" panose="020B0604020202020204" pitchFamily="34" charset="0"/>
                <a:ea typeface="+mn-ea"/>
                <a:cs typeface="Arial" panose="020B0604020202020204" pitchFamily="34" charset="0"/>
              </a:rPr>
              <a:t>murata.com</a:t>
            </a:r>
            <a:r>
              <a:rPr lang="en-US" sz="1067" kern="1200" dirty="0">
                <a:solidFill>
                  <a:schemeClr val="bg1"/>
                </a:solidFill>
                <a:latin typeface="Arial" panose="020B0604020202020204" pitchFamily="34" charset="0"/>
                <a:ea typeface="+mn-ea"/>
                <a:cs typeface="Arial" panose="020B0604020202020204" pitchFamily="34" charset="0"/>
              </a:rPr>
              <a:t>   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7" name="Parallelogram 26"/>
          <p:cNvSpPr/>
          <p:nvPr/>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30"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31"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32"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sp>
        <p:nvSpPr>
          <p:cNvPr id="21" name="Parallelogram 20"/>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299" b="3335"/>
          <a:stretch/>
        </p:blipFill>
        <p:spPr>
          <a:xfrm>
            <a:off x="7920209" y="1463521"/>
            <a:ext cx="4271792" cy="5394481"/>
          </a:xfrm>
          <a:prstGeom prst="rect">
            <a:avLst/>
          </a:prstGeom>
        </p:spPr>
      </p:pic>
      <p:sp>
        <p:nvSpPr>
          <p:cNvPr id="17" name="Title 1">
            <a:extLst>
              <a:ext uri="{FF2B5EF4-FFF2-40B4-BE49-F238E27FC236}">
                <a16:creationId xmlns:a16="http://schemas.microsoft.com/office/drawing/2014/main" id="{F89E2477-D478-4C04-BD78-59C04C35E163}"/>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tx2"/>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8" name="Subtitle 2">
            <a:extLst>
              <a:ext uri="{FF2B5EF4-FFF2-40B4-BE49-F238E27FC236}">
                <a16:creationId xmlns:a16="http://schemas.microsoft.com/office/drawing/2014/main" id="{D75DABC0-219F-4A7E-A939-4CAB1D247DB8}"/>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tx2"/>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application&#10;&#10;Description automatically generated">
            <a:extLst>
              <a:ext uri="{FF2B5EF4-FFF2-40B4-BE49-F238E27FC236}">
                <a16:creationId xmlns:a16="http://schemas.microsoft.com/office/drawing/2014/main" id="{074A6C50-513F-FE3C-1883-C2C1E3ADA2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8601" y="260649"/>
            <a:ext cx="2348507" cy="520025"/>
          </a:xfrm>
          <a:prstGeom prst="rect">
            <a:avLst/>
          </a:prstGeom>
        </p:spPr>
      </p:pic>
    </p:spTree>
    <p:extLst>
      <p:ext uri="{BB962C8B-B14F-4D97-AF65-F5344CB8AC3E}">
        <p14:creationId xmlns:p14="http://schemas.microsoft.com/office/powerpoint/2010/main" val="115023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9_Title Slide">
    <p:spTree>
      <p:nvGrpSpPr>
        <p:cNvPr id="1" name=""/>
        <p:cNvGrpSpPr/>
        <p:nvPr/>
      </p:nvGrpSpPr>
      <p:grpSpPr>
        <a:xfrm>
          <a:off x="0" y="0"/>
          <a:ext cx="0" cy="0"/>
          <a:chOff x="0" y="0"/>
          <a:chExt cx="0" cy="0"/>
        </a:xfrm>
      </p:grpSpPr>
      <p:sp>
        <p:nvSpPr>
          <p:cNvPr id="17"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1" name="Parallelogram 20"/>
          <p:cNvSpPr/>
          <p:nvPr/>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4"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5"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6"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sp>
        <p:nvSpPr>
          <p:cNvPr id="13" name="Parallelogram 12"/>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
        <p:nvSpPr>
          <p:cNvPr id="18" name="Title 1">
            <a:extLst>
              <a:ext uri="{FF2B5EF4-FFF2-40B4-BE49-F238E27FC236}">
                <a16:creationId xmlns:a16="http://schemas.microsoft.com/office/drawing/2014/main" id="{7709CEA9-15A6-4835-820F-1B696F0298A2}"/>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tx2"/>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9" name="Subtitle 2">
            <a:extLst>
              <a:ext uri="{FF2B5EF4-FFF2-40B4-BE49-F238E27FC236}">
                <a16:creationId xmlns:a16="http://schemas.microsoft.com/office/drawing/2014/main" id="{7DD3114C-DCA7-4664-9FC3-4A36F4A8E79E}"/>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tx2"/>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application&#10;&#10;Description automatically generated">
            <a:extLst>
              <a:ext uri="{FF2B5EF4-FFF2-40B4-BE49-F238E27FC236}">
                <a16:creationId xmlns:a16="http://schemas.microsoft.com/office/drawing/2014/main" id="{837E4A25-3839-97D3-AF33-8173EA9086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8601" y="260649"/>
            <a:ext cx="2348507" cy="520025"/>
          </a:xfrm>
          <a:prstGeom prst="rect">
            <a:avLst/>
          </a:prstGeom>
        </p:spPr>
      </p:pic>
    </p:spTree>
    <p:extLst>
      <p:ext uri="{BB962C8B-B14F-4D97-AF65-F5344CB8AC3E}">
        <p14:creationId xmlns:p14="http://schemas.microsoft.com/office/powerpoint/2010/main" val="94102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17"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4"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6" name="Parallelogram 15"/>
          <p:cNvSpPr/>
          <p:nvPr/>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1" name="Parallelogram 20"/>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3"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4"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5"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
        <p:nvSpPr>
          <p:cNvPr id="18" name="Title 1">
            <a:extLst>
              <a:ext uri="{FF2B5EF4-FFF2-40B4-BE49-F238E27FC236}">
                <a16:creationId xmlns:a16="http://schemas.microsoft.com/office/drawing/2014/main" id="{96C7333C-55CB-4EF2-A79C-84BE8AC55DA6}"/>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tx2"/>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9" name="Subtitle 2">
            <a:extLst>
              <a:ext uri="{FF2B5EF4-FFF2-40B4-BE49-F238E27FC236}">
                <a16:creationId xmlns:a16="http://schemas.microsoft.com/office/drawing/2014/main" id="{2EA0384F-194D-47FE-BF6D-3D3B305AB5AD}"/>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tx2"/>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application&#10;&#10;Description automatically generated">
            <a:extLst>
              <a:ext uri="{FF2B5EF4-FFF2-40B4-BE49-F238E27FC236}">
                <a16:creationId xmlns:a16="http://schemas.microsoft.com/office/drawing/2014/main" id="{C55EDEB0-661A-7454-9422-080BEDEDDE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8601" y="260649"/>
            <a:ext cx="2348507" cy="520025"/>
          </a:xfrm>
          <a:prstGeom prst="rect">
            <a:avLst/>
          </a:prstGeom>
        </p:spPr>
      </p:pic>
    </p:spTree>
    <p:extLst>
      <p:ext uri="{BB962C8B-B14F-4D97-AF65-F5344CB8AC3E}">
        <p14:creationId xmlns:p14="http://schemas.microsoft.com/office/powerpoint/2010/main" val="77746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1_Title Slide">
    <p:bg>
      <p:bgPr>
        <a:solidFill>
          <a:srgbClr val="7D858D"/>
        </a:solidFill>
        <a:effectLst/>
      </p:bgPr>
    </p:bg>
    <p:spTree>
      <p:nvGrpSpPr>
        <p:cNvPr id="1" name=""/>
        <p:cNvGrpSpPr/>
        <p:nvPr/>
      </p:nvGrpSpPr>
      <p:grpSpPr>
        <a:xfrm>
          <a:off x="0" y="0"/>
          <a:ext cx="0" cy="0"/>
          <a:chOff x="0" y="0"/>
          <a:chExt cx="0" cy="0"/>
        </a:xfrm>
      </p:grpSpPr>
      <p:sp>
        <p:nvSpPr>
          <p:cNvPr id="13"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8"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20"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21"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14" name="Parallelogram 13"/>
          <p:cNvSpPr/>
          <p:nvPr/>
        </p:nvSpPr>
        <p:spPr bwMode="gray">
          <a:xfrm rot="16200000" flipV="1">
            <a:off x="-327216" y="6436261"/>
            <a:ext cx="1133139" cy="768095"/>
          </a:xfrm>
          <a:prstGeom prst="parallelogram">
            <a:avLst>
              <a:gd name="adj" fmla="val 69149"/>
            </a:avLst>
          </a:prstGeom>
          <a:noFill/>
          <a:ln w="38100">
            <a:solidFill>
              <a:srgbClr val="9DA4A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6" name="Parallelogram 15"/>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r="988" b="3637"/>
          <a:stretch/>
        </p:blipFill>
        <p:spPr>
          <a:xfrm>
            <a:off x="7947557" y="1493960"/>
            <a:ext cx="4244443" cy="5326347"/>
          </a:xfrm>
          <a:prstGeom prst="rect">
            <a:avLst/>
          </a:prstGeom>
        </p:spPr>
      </p:pic>
      <p:sp>
        <p:nvSpPr>
          <p:cNvPr id="15" name="Title 1">
            <a:extLst>
              <a:ext uri="{FF2B5EF4-FFF2-40B4-BE49-F238E27FC236}">
                <a16:creationId xmlns:a16="http://schemas.microsoft.com/office/drawing/2014/main" id="{D8B491F1-E641-4182-A979-11ADAAE3DE75}"/>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bg1"/>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9" name="Subtitle 2">
            <a:extLst>
              <a:ext uri="{FF2B5EF4-FFF2-40B4-BE49-F238E27FC236}">
                <a16:creationId xmlns:a16="http://schemas.microsoft.com/office/drawing/2014/main" id="{305F15B0-A319-4D34-8178-40DA3F9A661F}"/>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bg1"/>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2" name="Picture 21" descr="Graphical user interface, text, application&#10;&#10;Description automatically generated">
            <a:extLst>
              <a:ext uri="{FF2B5EF4-FFF2-40B4-BE49-F238E27FC236}">
                <a16:creationId xmlns:a16="http://schemas.microsoft.com/office/drawing/2014/main" id="{11330A7B-7432-8393-BB5A-72D0902FFE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2505" y="242360"/>
            <a:ext cx="2379940" cy="526987"/>
          </a:xfrm>
          <a:prstGeom prst="rect">
            <a:avLst/>
          </a:prstGeom>
        </p:spPr>
      </p:pic>
    </p:spTree>
    <p:extLst>
      <p:ext uri="{BB962C8B-B14F-4D97-AF65-F5344CB8AC3E}">
        <p14:creationId xmlns:p14="http://schemas.microsoft.com/office/powerpoint/2010/main" val="359119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2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0"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13"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19" name="Parallelogram 18"/>
          <p:cNvSpPr/>
          <p:nvPr/>
        </p:nvSpPr>
        <p:spPr bwMode="gray">
          <a:xfrm rot="16200000" flipV="1">
            <a:off x="-327216" y="6436261"/>
            <a:ext cx="1133139"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8"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12" name="Picture Placeholder 5"/>
          <p:cNvSpPr>
            <a:spLocks noGrp="1"/>
          </p:cNvSpPr>
          <p:nvPr>
            <p:ph type="pic" sz="quarter" idx="10"/>
          </p:nvPr>
        </p:nvSpPr>
        <p:spPr bwMode="gray">
          <a:xfrm>
            <a:off x="7975405" y="1412777"/>
            <a:ext cx="4380264" cy="5657447"/>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38100">
            <a:no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4" name="Parallelogram 13"/>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20" name="Title 1">
            <a:extLst>
              <a:ext uri="{FF2B5EF4-FFF2-40B4-BE49-F238E27FC236}">
                <a16:creationId xmlns:a16="http://schemas.microsoft.com/office/drawing/2014/main" id="{75476AA4-D46F-40A4-9016-2D38329C48BA}"/>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bg1"/>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21" name="Subtitle 2">
            <a:extLst>
              <a:ext uri="{FF2B5EF4-FFF2-40B4-BE49-F238E27FC236}">
                <a16:creationId xmlns:a16="http://schemas.microsoft.com/office/drawing/2014/main" id="{7461A1A1-AF8D-48D5-91C0-64655D78AE85}"/>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bg1"/>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2" name="Picture 21" descr="Graphical user interface, text, application&#10;&#10;Description automatically generated">
            <a:extLst>
              <a:ext uri="{FF2B5EF4-FFF2-40B4-BE49-F238E27FC236}">
                <a16:creationId xmlns:a16="http://schemas.microsoft.com/office/drawing/2014/main" id="{F121F962-1A8B-73CD-E667-0596D0CBDA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2505" y="242360"/>
            <a:ext cx="2379940" cy="526987"/>
          </a:xfrm>
          <a:prstGeom prst="rect">
            <a:avLst/>
          </a:prstGeom>
        </p:spPr>
      </p:pic>
    </p:spTree>
    <p:extLst>
      <p:ext uri="{BB962C8B-B14F-4D97-AF65-F5344CB8AC3E}">
        <p14:creationId xmlns:p14="http://schemas.microsoft.com/office/powerpoint/2010/main" val="3125678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3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9" name="Parallelogram 18"/>
          <p:cNvSpPr/>
          <p:nvPr/>
        </p:nvSpPr>
        <p:spPr bwMode="gray">
          <a:xfrm rot="16200000" flipV="1">
            <a:off x="-327216" y="6436261"/>
            <a:ext cx="1133139"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2"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23"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24"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12"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3" name="Parallelogram 12"/>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17" name="Title 1">
            <a:extLst>
              <a:ext uri="{FF2B5EF4-FFF2-40B4-BE49-F238E27FC236}">
                <a16:creationId xmlns:a16="http://schemas.microsoft.com/office/drawing/2014/main" id="{64138B35-E23A-4B82-834B-D8F502FA02DE}"/>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bg1"/>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8" name="Subtitle 2">
            <a:extLst>
              <a:ext uri="{FF2B5EF4-FFF2-40B4-BE49-F238E27FC236}">
                <a16:creationId xmlns:a16="http://schemas.microsoft.com/office/drawing/2014/main" id="{C25582F0-DD31-4D4F-A0F8-5740DFF3BE62}"/>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bg1"/>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text, application&#10;&#10;Description automatically generated">
            <a:extLst>
              <a:ext uri="{FF2B5EF4-FFF2-40B4-BE49-F238E27FC236}">
                <a16:creationId xmlns:a16="http://schemas.microsoft.com/office/drawing/2014/main" id="{11B5631B-E544-4863-4545-CBEFA7EAF9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2505" y="242360"/>
            <a:ext cx="2379940" cy="526987"/>
          </a:xfrm>
          <a:prstGeom prst="rect">
            <a:avLst/>
          </a:prstGeom>
        </p:spPr>
      </p:pic>
    </p:spTree>
    <p:extLst>
      <p:ext uri="{BB962C8B-B14F-4D97-AF65-F5344CB8AC3E}">
        <p14:creationId xmlns:p14="http://schemas.microsoft.com/office/powerpoint/2010/main" val="1001341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4_Title Slide">
    <p:spTree>
      <p:nvGrpSpPr>
        <p:cNvPr id="1" name=""/>
        <p:cNvGrpSpPr/>
        <p:nvPr/>
      </p:nvGrpSpPr>
      <p:grpSpPr>
        <a:xfrm>
          <a:off x="0" y="0"/>
          <a:ext cx="0" cy="0"/>
          <a:chOff x="0" y="0"/>
          <a:chExt cx="0" cy="0"/>
        </a:xfrm>
      </p:grpSpPr>
      <p:pic>
        <p:nvPicPr>
          <p:cNvPr id="6" name="Kuva 5">
            <a:extLst>
              <a:ext uri="{FF2B5EF4-FFF2-40B4-BE49-F238E27FC236}">
                <a16:creationId xmlns:a16="http://schemas.microsoft.com/office/drawing/2014/main" id="{660B60D5-B0F7-40DF-8BD7-59F3649AAC15}"/>
              </a:ext>
            </a:extLst>
          </p:cNvPr>
          <p:cNvPicPr>
            <a:picLocks noChangeAspect="1"/>
          </p:cNvPicPr>
          <p:nvPr/>
        </p:nvPicPr>
        <p:blipFill>
          <a:blip r:embed="rId2"/>
          <a:stretch>
            <a:fillRect/>
          </a:stretch>
        </p:blipFill>
        <p:spPr>
          <a:xfrm>
            <a:off x="-25908" y="6276519"/>
            <a:ext cx="682811" cy="1276207"/>
          </a:xfrm>
          <a:prstGeom prst="rect">
            <a:avLst/>
          </a:prstGeom>
        </p:spPr>
      </p:pic>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3"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4"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5"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pic>
        <p:nvPicPr>
          <p:cNvPr id="7" name="Kuva 6">
            <a:extLst>
              <a:ext uri="{FF2B5EF4-FFF2-40B4-BE49-F238E27FC236}">
                <a16:creationId xmlns:a16="http://schemas.microsoft.com/office/drawing/2014/main" id="{57C64E70-90BA-4CC8-A1E9-80862CD9CFD8}"/>
              </a:ext>
            </a:extLst>
          </p:cNvPr>
          <p:cNvPicPr>
            <a:picLocks noChangeAspect="1"/>
          </p:cNvPicPr>
          <p:nvPr/>
        </p:nvPicPr>
        <p:blipFill>
          <a:blip r:embed="rId3"/>
          <a:stretch>
            <a:fillRect/>
          </a:stretch>
        </p:blipFill>
        <p:spPr>
          <a:xfrm>
            <a:off x="609798" y="-3444656"/>
            <a:ext cx="5927756" cy="9721175"/>
          </a:xfrm>
          <a:prstGeom prst="rect">
            <a:avLst/>
          </a:prstGeom>
        </p:spPr>
      </p:pic>
      <p:pic>
        <p:nvPicPr>
          <p:cNvPr id="8" name="Kuva 7">
            <a:extLst>
              <a:ext uri="{FF2B5EF4-FFF2-40B4-BE49-F238E27FC236}">
                <a16:creationId xmlns:a16="http://schemas.microsoft.com/office/drawing/2014/main" id="{0258ABB2-973B-41E4-A8E5-F337EBE19DDE}"/>
              </a:ext>
            </a:extLst>
          </p:cNvPr>
          <p:cNvPicPr>
            <a:picLocks noChangeAspect="1"/>
          </p:cNvPicPr>
          <p:nvPr/>
        </p:nvPicPr>
        <p:blipFill>
          <a:blip r:embed="rId4"/>
          <a:stretch>
            <a:fillRect/>
          </a:stretch>
        </p:blipFill>
        <p:spPr>
          <a:xfrm>
            <a:off x="6547886" y="-526104"/>
            <a:ext cx="4792409" cy="4531169"/>
          </a:xfrm>
          <a:prstGeom prst="rect">
            <a:avLst/>
          </a:prstGeom>
        </p:spPr>
      </p:pic>
      <p:sp>
        <p:nvSpPr>
          <p:cNvPr id="19" name="Text Placeholder 2">
            <a:extLst>
              <a:ext uri="{FF2B5EF4-FFF2-40B4-BE49-F238E27FC236}">
                <a16:creationId xmlns:a16="http://schemas.microsoft.com/office/drawing/2014/main" id="{3FBD7417-DF88-4822-8634-CDE6408F04DC}"/>
              </a:ext>
            </a:extLst>
          </p:cNvPr>
          <p:cNvSpPr>
            <a:spLocks noGrp="1"/>
          </p:cNvSpPr>
          <p:nvPr>
            <p:ph type="body" idx="1" hasCustomPrompt="1"/>
          </p:nvPr>
        </p:nvSpPr>
        <p:spPr bwMode="gray">
          <a:xfrm>
            <a:off x="1033325" y="1813622"/>
            <a:ext cx="4032448" cy="2018396"/>
          </a:xfrm>
        </p:spPr>
        <p:txBody>
          <a:bodyPr vert="horz" wrap="square" lIns="0" tIns="0" rIns="0" bIns="0" rtlCol="0" anchor="b" anchorCtr="0">
            <a:noAutofit/>
          </a:bodyPr>
          <a:lstStyle>
            <a:lvl1pPr marL="0" indent="0">
              <a:lnSpc>
                <a:spcPct val="100000"/>
              </a:lnSpc>
              <a:spcAft>
                <a:spcPts val="0"/>
              </a:spcAft>
              <a:buNone/>
              <a:defRPr lang="en-US" sz="26533" b="0" cap="none" baseline="0" dirty="0" smtClean="0">
                <a:solidFill>
                  <a:srgbClr val="DEE1E2"/>
                </a:solidFill>
                <a:latin typeface="+mj-lt"/>
                <a:ea typeface="+mj-ea"/>
              </a:defRPr>
            </a:lvl1pPr>
          </a:lstStyle>
          <a:p>
            <a:pPr lvl="0">
              <a:lnSpc>
                <a:spcPct val="80000"/>
              </a:lnSpc>
              <a:spcBef>
                <a:spcPct val="0"/>
              </a:spcBef>
            </a:pPr>
            <a:r>
              <a:rPr lang="en-US" dirty="0"/>
              <a:t>#</a:t>
            </a:r>
          </a:p>
        </p:txBody>
      </p:sp>
      <p:sp>
        <p:nvSpPr>
          <p:cNvPr id="20" name="Title 1">
            <a:extLst>
              <a:ext uri="{FF2B5EF4-FFF2-40B4-BE49-F238E27FC236}">
                <a16:creationId xmlns:a16="http://schemas.microsoft.com/office/drawing/2014/main" id="{69158605-EE96-429E-8519-AB0CA2BFE0A8}"/>
              </a:ext>
            </a:extLst>
          </p:cNvPr>
          <p:cNvSpPr>
            <a:spLocks noGrp="1"/>
          </p:cNvSpPr>
          <p:nvPr>
            <p:ph type="title" hasCustomPrompt="1"/>
          </p:nvPr>
        </p:nvSpPr>
        <p:spPr bwMode="gray">
          <a:xfrm>
            <a:off x="1051177" y="3367370"/>
            <a:ext cx="4032448" cy="1260972"/>
          </a:xfrm>
        </p:spPr>
        <p:txBody>
          <a:bodyPr vert="horz" lIns="0" tIns="0" rIns="0" bIns="0" rtlCol="0" anchor="t" anchorCtr="0">
            <a:noAutofit/>
          </a:bodyPr>
          <a:lstStyle>
            <a:lvl1pPr>
              <a:defRPr lang="en-GB" sz="2933" b="0" baseline="0" dirty="0">
                <a:solidFill>
                  <a:schemeClr val="tx2"/>
                </a:solidFill>
                <a:latin typeface="+mn-lt"/>
                <a:ea typeface="+mn-ea"/>
              </a:defRPr>
            </a:lvl1pPr>
          </a:lstStyle>
          <a:p>
            <a:pPr marL="0" lvl="0" indent="0">
              <a:lnSpc>
                <a:spcPct val="110000"/>
              </a:lnSpc>
              <a:spcBef>
                <a:spcPts val="0"/>
              </a:spcBef>
              <a:spcAft>
                <a:spcPts val="1067"/>
              </a:spcAft>
              <a:buClr>
                <a:schemeClr val="tx2"/>
              </a:buClr>
              <a:buFont typeface="Arial" panose="020B0604020202020204" pitchFamily="34" charset="0"/>
            </a:pPr>
            <a:r>
              <a:rPr lang="en-US" dirty="0"/>
              <a:t>Click to edit section title</a:t>
            </a:r>
            <a:endParaRPr lang="en-GB" dirty="0"/>
          </a:p>
        </p:txBody>
      </p:sp>
      <p:pic>
        <p:nvPicPr>
          <p:cNvPr id="16" name="Picture 15" descr="Graphical user interface, application&#10;&#10;Description automatically generated">
            <a:extLst>
              <a:ext uri="{FF2B5EF4-FFF2-40B4-BE49-F238E27FC236}">
                <a16:creationId xmlns:a16="http://schemas.microsoft.com/office/drawing/2014/main" id="{8BB15DE9-801D-15E9-6E76-1CF27D8730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773" y="6093371"/>
            <a:ext cx="2176500" cy="481939"/>
          </a:xfrm>
          <a:prstGeom prst="rect">
            <a:avLst/>
          </a:prstGeom>
        </p:spPr>
      </p:pic>
    </p:spTree>
    <p:extLst>
      <p:ext uri="{BB962C8B-B14F-4D97-AF65-F5344CB8AC3E}">
        <p14:creationId xmlns:p14="http://schemas.microsoft.com/office/powerpoint/2010/main" val="3037556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
        <p:nvSpPr>
          <p:cNvPr id="3" name="Content Placeholder 2"/>
          <p:cNvSpPr>
            <a:spLocks noGrp="1"/>
          </p:cNvSpPr>
          <p:nvPr>
            <p:ph sz="half" idx="1"/>
          </p:nvPr>
        </p:nvSpPr>
        <p:spPr bwMode="gray">
          <a:xfrm>
            <a:off x="758400" y="1411200"/>
            <a:ext cx="10804800" cy="4712400"/>
          </a:xfrm>
        </p:spPr>
        <p:txBody>
          <a:bodyPr/>
          <a:lstStyle>
            <a:lvl1pPr>
              <a:lnSpc>
                <a:spcPct val="110000"/>
              </a:lnSpc>
              <a:buClr>
                <a:schemeClr val="accent1"/>
              </a:buClr>
              <a:defRPr sz="2667">
                <a:solidFill>
                  <a:schemeClr val="tx2"/>
                </a:solidFill>
                <a:latin typeface="+mn-lt"/>
              </a:defRPr>
            </a:lvl1pPr>
            <a:lvl2pPr>
              <a:lnSpc>
                <a:spcPct val="110000"/>
              </a:lnSpc>
              <a:defRPr sz="2400">
                <a:solidFill>
                  <a:schemeClr val="tx2"/>
                </a:solidFill>
                <a:latin typeface="+mn-lt"/>
              </a:defRPr>
            </a:lvl2pPr>
            <a:lvl3pPr>
              <a:lnSpc>
                <a:spcPct val="110000"/>
              </a:lnSpc>
              <a:defRPr sz="2133">
                <a:solidFill>
                  <a:schemeClr val="tx2"/>
                </a:solidFill>
                <a:latin typeface="+mn-lt"/>
              </a:defRPr>
            </a:lvl3pPr>
            <a:lvl4pPr>
              <a:lnSpc>
                <a:spcPct val="110000"/>
              </a:lnSpc>
              <a:defRPr sz="1867">
                <a:solidFill>
                  <a:schemeClr val="tx2"/>
                </a:solidFill>
                <a:latin typeface="+mn-lt"/>
              </a:defRPr>
            </a:lvl4pPr>
            <a:lvl5pPr>
              <a:lnSpc>
                <a:spcPct val="110000"/>
              </a:lnSpc>
              <a:defRPr sz="1600">
                <a:solidFill>
                  <a:schemeClr val="tx2"/>
                </a:solidFill>
                <a:latin typeface="+mn-lt"/>
              </a:defRPr>
            </a:lvl5pPr>
            <a:lvl6pPr marL="1077357" indent="0">
              <a:lnSpc>
                <a:spcPct val="110000"/>
              </a:lnSpc>
              <a:buNone/>
              <a:defRPr sz="1867">
                <a:latin typeface="+mn-lt"/>
              </a:defRPr>
            </a:lvl6pPr>
            <a:lvl7pPr>
              <a:lnSpc>
                <a:spcPct val="110000"/>
              </a:lnSpc>
              <a:defRPr sz="1867">
                <a:latin typeface="+mn-lt"/>
              </a:defRPr>
            </a:lvl7pPr>
            <a:lvl8pPr>
              <a:lnSpc>
                <a:spcPct val="110000"/>
              </a:lnSpc>
              <a:defRPr sz="1867">
                <a:latin typeface="+mn-lt"/>
              </a:defRPr>
            </a:lvl8pPr>
            <a:lvl9pPr>
              <a:lnSpc>
                <a:spcPct val="110000"/>
              </a:lnSpc>
              <a:defRPr sz="1867">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80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17"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1" name="Parallelogram 20"/>
          <p:cNvSpPr/>
          <p:nvPr/>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4"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5"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6"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sp>
        <p:nvSpPr>
          <p:cNvPr id="13" name="Parallelogram 12"/>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
        <p:nvSpPr>
          <p:cNvPr id="18" name="Title 1">
            <a:extLst>
              <a:ext uri="{FF2B5EF4-FFF2-40B4-BE49-F238E27FC236}">
                <a16:creationId xmlns:a16="http://schemas.microsoft.com/office/drawing/2014/main" id="{58449D55-BC0C-46AB-807E-FFAB6B4D214A}"/>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tx2"/>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9" name="Subtitle 2">
            <a:extLst>
              <a:ext uri="{FF2B5EF4-FFF2-40B4-BE49-F238E27FC236}">
                <a16:creationId xmlns:a16="http://schemas.microsoft.com/office/drawing/2014/main" id="{0014234F-2D8A-4356-A6CC-C353C9A42183}"/>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tx2"/>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application&#10;&#10;Description automatically generated">
            <a:extLst>
              <a:ext uri="{FF2B5EF4-FFF2-40B4-BE49-F238E27FC236}">
                <a16:creationId xmlns:a16="http://schemas.microsoft.com/office/drawing/2014/main" id="{62509343-7A65-6A87-A75E-07CC675871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8601" y="260649"/>
            <a:ext cx="2348507" cy="520025"/>
          </a:xfrm>
          <a:prstGeom prst="rect">
            <a:avLst/>
          </a:prstGeom>
        </p:spPr>
      </p:pic>
    </p:spTree>
    <p:extLst>
      <p:ext uri="{BB962C8B-B14F-4D97-AF65-F5344CB8AC3E}">
        <p14:creationId xmlns:p14="http://schemas.microsoft.com/office/powerpoint/2010/main" val="1257470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hasCustomPrompt="1"/>
          </p:nvPr>
        </p:nvSpPr>
        <p:spPr bwMode="gray">
          <a:xfrm>
            <a:off x="6341973"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777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5"/>
          <p:cNvSpPr>
            <a:spLocks noGrp="1"/>
          </p:cNvSpPr>
          <p:nvPr>
            <p:ph type="pic" sz="quarter" idx="11"/>
          </p:nvPr>
        </p:nvSpPr>
        <p:spPr bwMode="gray">
          <a:xfrm>
            <a:off x="6626034" y="1033802"/>
            <a:ext cx="4501021" cy="5491543"/>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0" fmla="*/ 704 w 3048704"/>
              <a:gd name="connsiteY0" fmla="*/ 2110740 h 5250180"/>
              <a:gd name="connsiteX1" fmla="*/ 3048704 w 3048704"/>
              <a:gd name="connsiteY1" fmla="*/ 0 h 5250180"/>
              <a:gd name="connsiteX2" fmla="*/ 3047518 w 3048704"/>
              <a:gd name="connsiteY2" fmla="*/ 3696809 h 5250180"/>
              <a:gd name="connsiteX3" fmla="*/ 3048704 w 3048704"/>
              <a:gd name="connsiteY3" fmla="*/ 5250180 h 5250180"/>
              <a:gd name="connsiteX4" fmla="*/ 0 w 3048704"/>
              <a:gd name="connsiteY4" fmla="*/ 5250180 h 5250180"/>
              <a:gd name="connsiteX5" fmla="*/ 704 w 3048704"/>
              <a:gd name="connsiteY5" fmla="*/ 2110740 h 5250180"/>
              <a:gd name="connsiteX0" fmla="*/ 704 w 3048704"/>
              <a:gd name="connsiteY0" fmla="*/ 2110740 h 5295437"/>
              <a:gd name="connsiteX1" fmla="*/ 3048704 w 3048704"/>
              <a:gd name="connsiteY1" fmla="*/ 0 h 5295437"/>
              <a:gd name="connsiteX2" fmla="*/ 3047518 w 3048704"/>
              <a:gd name="connsiteY2" fmla="*/ 3696809 h 5295437"/>
              <a:gd name="connsiteX3" fmla="*/ 0 w 3048704"/>
              <a:gd name="connsiteY3" fmla="*/ 5250180 h 5295437"/>
              <a:gd name="connsiteX4" fmla="*/ 704 w 3048704"/>
              <a:gd name="connsiteY4" fmla="*/ 2110740 h 5295437"/>
              <a:gd name="connsiteX0" fmla="*/ 704 w 3048704"/>
              <a:gd name="connsiteY0" fmla="*/ 2110740 h 5250180"/>
              <a:gd name="connsiteX1" fmla="*/ 3048704 w 3048704"/>
              <a:gd name="connsiteY1" fmla="*/ 0 h 5250180"/>
              <a:gd name="connsiteX2" fmla="*/ 3047518 w 3048704"/>
              <a:gd name="connsiteY2" fmla="*/ 3696809 h 5250180"/>
              <a:gd name="connsiteX3" fmla="*/ 0 w 3048704"/>
              <a:gd name="connsiteY3" fmla="*/ 5250180 h 5250180"/>
              <a:gd name="connsiteX4" fmla="*/ 704 w 3048704"/>
              <a:gd name="connsiteY4" fmla="*/ 2110740 h 5250180"/>
              <a:gd name="connsiteX0" fmla="*/ 7 w 3048007"/>
              <a:gd name="connsiteY0" fmla="*/ 2110740 h 5266860"/>
              <a:gd name="connsiteX1" fmla="*/ 3048007 w 3048007"/>
              <a:gd name="connsiteY1" fmla="*/ 0 h 5266860"/>
              <a:gd name="connsiteX2" fmla="*/ 3046821 w 3048007"/>
              <a:gd name="connsiteY2" fmla="*/ 3696809 h 5266860"/>
              <a:gd name="connsiteX3" fmla="*/ 5238 w 3048007"/>
              <a:gd name="connsiteY3" fmla="*/ 5266860 h 5266860"/>
              <a:gd name="connsiteX4" fmla="*/ 7 w 3048007"/>
              <a:gd name="connsiteY4" fmla="*/ 2110740 h 5266860"/>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048007"/>
              <a:gd name="connsiteY0" fmla="*/ 2110740 h 5255741"/>
              <a:gd name="connsiteX1" fmla="*/ 3048007 w 3048007"/>
              <a:gd name="connsiteY1" fmla="*/ 0 h 5255741"/>
              <a:gd name="connsiteX2" fmla="*/ 3046821 w 3048007"/>
              <a:gd name="connsiteY2" fmla="*/ 572278 h 5255741"/>
              <a:gd name="connsiteX3" fmla="*/ 3046821 w 3048007"/>
              <a:gd name="connsiteY3" fmla="*/ 3696809 h 5255741"/>
              <a:gd name="connsiteX4" fmla="*/ 5238 w 3048007"/>
              <a:gd name="connsiteY4" fmla="*/ 5255741 h 5255741"/>
              <a:gd name="connsiteX5" fmla="*/ 7 w 3048007"/>
              <a:gd name="connsiteY5" fmla="*/ 2110740 h 5255741"/>
              <a:gd name="connsiteX0" fmla="*/ 7 w 3046821"/>
              <a:gd name="connsiteY0" fmla="*/ 1538462 h 4683463"/>
              <a:gd name="connsiteX1" fmla="*/ 3046821 w 3046821"/>
              <a:gd name="connsiteY1" fmla="*/ 0 h 4683463"/>
              <a:gd name="connsiteX2" fmla="*/ 3046821 w 3046821"/>
              <a:gd name="connsiteY2" fmla="*/ 3124531 h 4683463"/>
              <a:gd name="connsiteX3" fmla="*/ 5238 w 3046821"/>
              <a:gd name="connsiteY3" fmla="*/ 4683463 h 4683463"/>
              <a:gd name="connsiteX4" fmla="*/ 7 w 3046821"/>
              <a:gd name="connsiteY4"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169942 w 3220142"/>
              <a:gd name="connsiteY0" fmla="*/ 1642881 h 4683463"/>
              <a:gd name="connsiteX1" fmla="*/ 244120 w 3220142"/>
              <a:gd name="connsiteY1" fmla="*/ 1501110 h 4683463"/>
              <a:gd name="connsiteX2" fmla="*/ 3220142 w 3220142"/>
              <a:gd name="connsiteY2" fmla="*/ 0 h 4683463"/>
              <a:gd name="connsiteX3" fmla="*/ 3220142 w 3220142"/>
              <a:gd name="connsiteY3" fmla="*/ 3124531 h 4683463"/>
              <a:gd name="connsiteX4" fmla="*/ 178559 w 3220142"/>
              <a:gd name="connsiteY4" fmla="*/ 4683463 h 4683463"/>
              <a:gd name="connsiteX5" fmla="*/ 169942 w 3220142"/>
              <a:gd name="connsiteY5" fmla="*/ 1642881 h 4683463"/>
              <a:gd name="connsiteX0" fmla="*/ 172216 w 3222416"/>
              <a:gd name="connsiteY0" fmla="*/ 1642881 h 4683463"/>
              <a:gd name="connsiteX1" fmla="*/ 246394 w 3222416"/>
              <a:gd name="connsiteY1" fmla="*/ 1501110 h 4683463"/>
              <a:gd name="connsiteX2" fmla="*/ 3222416 w 3222416"/>
              <a:gd name="connsiteY2" fmla="*/ 0 h 4683463"/>
              <a:gd name="connsiteX3" fmla="*/ 3222416 w 3222416"/>
              <a:gd name="connsiteY3" fmla="*/ 3124531 h 4683463"/>
              <a:gd name="connsiteX4" fmla="*/ 180833 w 3222416"/>
              <a:gd name="connsiteY4" fmla="*/ 4683463 h 4683463"/>
              <a:gd name="connsiteX5" fmla="*/ 172216 w 3222416"/>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8282 w 3058482"/>
              <a:gd name="connsiteY0" fmla="*/ 1642881 h 4683463"/>
              <a:gd name="connsiteX1" fmla="*/ 64658 w 3058482"/>
              <a:gd name="connsiteY1" fmla="*/ 1512230 h 4683463"/>
              <a:gd name="connsiteX2" fmla="*/ 3058482 w 3058482"/>
              <a:gd name="connsiteY2" fmla="*/ 0 h 4683463"/>
              <a:gd name="connsiteX3" fmla="*/ 3058482 w 3058482"/>
              <a:gd name="connsiteY3" fmla="*/ 3124531 h 4683463"/>
              <a:gd name="connsiteX4" fmla="*/ 16899 w 3058482"/>
              <a:gd name="connsiteY4" fmla="*/ 4683463 h 4683463"/>
              <a:gd name="connsiteX5" fmla="*/ 8282 w 3058482"/>
              <a:gd name="connsiteY5" fmla="*/ 1642881 h 4683463"/>
              <a:gd name="connsiteX0" fmla="*/ 0 w 3050200"/>
              <a:gd name="connsiteY0" fmla="*/ 1642881 h 4683463"/>
              <a:gd name="connsiteX1" fmla="*/ 56376 w 3050200"/>
              <a:gd name="connsiteY1" fmla="*/ 1512230 h 4683463"/>
              <a:gd name="connsiteX2" fmla="*/ 3050200 w 3050200"/>
              <a:gd name="connsiteY2" fmla="*/ 0 h 4683463"/>
              <a:gd name="connsiteX3" fmla="*/ 3050200 w 3050200"/>
              <a:gd name="connsiteY3" fmla="*/ 3124531 h 4683463"/>
              <a:gd name="connsiteX4" fmla="*/ 8617 w 3050200"/>
              <a:gd name="connsiteY4" fmla="*/ 4683463 h 4683463"/>
              <a:gd name="connsiteX5" fmla="*/ 0 w 3050200"/>
              <a:gd name="connsiteY5" fmla="*/ 1642881 h 4683463"/>
              <a:gd name="connsiteX0" fmla="*/ 1181 w 3051381"/>
              <a:gd name="connsiteY0" fmla="*/ 1642881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642881 h 4683463"/>
              <a:gd name="connsiteX0" fmla="*/ 1181 w 3051381"/>
              <a:gd name="connsiteY0" fmla="*/ 1590064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590064 h 4683463"/>
              <a:gd name="connsiteX0" fmla="*/ 36 w 3050236"/>
              <a:gd name="connsiteY0" fmla="*/ 1590064 h 4683463"/>
              <a:gd name="connsiteX1" fmla="*/ 56412 w 3050236"/>
              <a:gd name="connsiteY1" fmla="*/ 1512230 h 4683463"/>
              <a:gd name="connsiteX2" fmla="*/ 3050236 w 3050236"/>
              <a:gd name="connsiteY2" fmla="*/ 0 h 4683463"/>
              <a:gd name="connsiteX3" fmla="*/ 3050236 w 3050236"/>
              <a:gd name="connsiteY3" fmla="*/ 3124531 h 4683463"/>
              <a:gd name="connsiteX4" fmla="*/ 8653 w 3050236"/>
              <a:gd name="connsiteY4" fmla="*/ 4683463 h 4683463"/>
              <a:gd name="connsiteX5" fmla="*/ 36 w 3050236"/>
              <a:gd name="connsiteY5" fmla="*/ 1590064 h 4683463"/>
              <a:gd name="connsiteX0" fmla="*/ 86 w 3050286"/>
              <a:gd name="connsiteY0" fmla="*/ 1590064 h 4683463"/>
              <a:gd name="connsiteX1" fmla="*/ 56462 w 3050286"/>
              <a:gd name="connsiteY1" fmla="*/ 1512230 h 4683463"/>
              <a:gd name="connsiteX2" fmla="*/ 3050286 w 3050286"/>
              <a:gd name="connsiteY2" fmla="*/ 0 h 4683463"/>
              <a:gd name="connsiteX3" fmla="*/ 3050286 w 3050286"/>
              <a:gd name="connsiteY3" fmla="*/ 3124531 h 4683463"/>
              <a:gd name="connsiteX4" fmla="*/ 8703 w 3050286"/>
              <a:gd name="connsiteY4" fmla="*/ 4683463 h 4683463"/>
              <a:gd name="connsiteX5" fmla="*/ 86 w 3050286"/>
              <a:gd name="connsiteY5" fmla="*/ 1590064 h 4683463"/>
              <a:gd name="connsiteX0" fmla="*/ 51 w 3050251"/>
              <a:gd name="connsiteY0" fmla="*/ 1590064 h 4683463"/>
              <a:gd name="connsiteX1" fmla="*/ 56427 w 3050251"/>
              <a:gd name="connsiteY1" fmla="*/ 1512230 h 4683463"/>
              <a:gd name="connsiteX2" fmla="*/ 3050251 w 3050251"/>
              <a:gd name="connsiteY2" fmla="*/ 0 h 4683463"/>
              <a:gd name="connsiteX3" fmla="*/ 3050251 w 3050251"/>
              <a:gd name="connsiteY3" fmla="*/ 3124531 h 4683463"/>
              <a:gd name="connsiteX4" fmla="*/ 8668 w 3050251"/>
              <a:gd name="connsiteY4" fmla="*/ 4683463 h 4683463"/>
              <a:gd name="connsiteX5" fmla="*/ 51 w 3050251"/>
              <a:gd name="connsiteY5" fmla="*/ 1590064 h 4683463"/>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73634 w 3267462"/>
              <a:gd name="connsiteY4" fmla="*/ 4661780 h 4949628"/>
              <a:gd name="connsiteX5" fmla="*/ 225879 w 3267462"/>
              <a:gd name="connsiteY5" fmla="*/ 4683463 h 4949628"/>
              <a:gd name="connsiteX6" fmla="*/ 223193 w 3267462"/>
              <a:gd name="connsiteY6" fmla="*/ 4633982 h 4949628"/>
              <a:gd name="connsiteX7" fmla="*/ 217262 w 3267462"/>
              <a:gd name="connsiteY7" fmla="*/ 1590064 h 4949628"/>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6558"/>
              <a:gd name="connsiteX1" fmla="*/ 56427 w 3050251"/>
              <a:gd name="connsiteY1" fmla="*/ 1512230 h 4666558"/>
              <a:gd name="connsiteX2" fmla="*/ 3050251 w 3050251"/>
              <a:gd name="connsiteY2" fmla="*/ 0 h 4666558"/>
              <a:gd name="connsiteX3" fmla="*/ 3050251 w 3050251"/>
              <a:gd name="connsiteY3" fmla="*/ 3124531 h 4666558"/>
              <a:gd name="connsiteX4" fmla="*/ 56423 w 3050251"/>
              <a:gd name="connsiteY4" fmla="*/ 4661780 h 4666558"/>
              <a:gd name="connsiteX5" fmla="*/ 5982 w 3050251"/>
              <a:gd name="connsiteY5" fmla="*/ 4633982 h 4666558"/>
              <a:gd name="connsiteX6" fmla="*/ 51 w 3050251"/>
              <a:gd name="connsiteY6" fmla="*/ 1590064 h 4666558"/>
              <a:gd name="connsiteX0" fmla="*/ 51 w 3050251"/>
              <a:gd name="connsiteY0" fmla="*/ 1590064 h 4668575"/>
              <a:gd name="connsiteX1" fmla="*/ 56427 w 3050251"/>
              <a:gd name="connsiteY1" fmla="*/ 1512230 h 4668575"/>
              <a:gd name="connsiteX2" fmla="*/ 3050251 w 3050251"/>
              <a:gd name="connsiteY2" fmla="*/ 0 h 4668575"/>
              <a:gd name="connsiteX3" fmla="*/ 3050251 w 3050251"/>
              <a:gd name="connsiteY3" fmla="*/ 3124531 h 4668575"/>
              <a:gd name="connsiteX4" fmla="*/ 56423 w 3050251"/>
              <a:gd name="connsiteY4" fmla="*/ 4661780 h 4668575"/>
              <a:gd name="connsiteX5" fmla="*/ 5982 w 3050251"/>
              <a:gd name="connsiteY5" fmla="*/ 4633982 h 4668575"/>
              <a:gd name="connsiteX6" fmla="*/ 51 w 3050251"/>
              <a:gd name="connsiteY6" fmla="*/ 1590064 h 4668575"/>
              <a:gd name="connsiteX0" fmla="*/ 42 w 3050242"/>
              <a:gd name="connsiteY0" fmla="*/ 1590064 h 4668575"/>
              <a:gd name="connsiteX1" fmla="*/ 59329 w 3050242"/>
              <a:gd name="connsiteY1" fmla="*/ 1525864 h 4668575"/>
              <a:gd name="connsiteX2" fmla="*/ 3050242 w 3050242"/>
              <a:gd name="connsiteY2" fmla="*/ 0 h 4668575"/>
              <a:gd name="connsiteX3" fmla="*/ 3050242 w 3050242"/>
              <a:gd name="connsiteY3" fmla="*/ 3124531 h 4668575"/>
              <a:gd name="connsiteX4" fmla="*/ 56414 w 3050242"/>
              <a:gd name="connsiteY4" fmla="*/ 4661780 h 4668575"/>
              <a:gd name="connsiteX5" fmla="*/ 5973 w 3050242"/>
              <a:gd name="connsiteY5" fmla="*/ 4633982 h 4668575"/>
              <a:gd name="connsiteX6" fmla="*/ 42 w 3050242"/>
              <a:gd name="connsiteY6" fmla="*/ 1590064 h 4668575"/>
              <a:gd name="connsiteX0" fmla="*/ 10 w 3096779"/>
              <a:gd name="connsiteY0" fmla="*/ 1669147 h 4668575"/>
              <a:gd name="connsiteX1" fmla="*/ 105866 w 3096779"/>
              <a:gd name="connsiteY1" fmla="*/ 1525864 h 4668575"/>
              <a:gd name="connsiteX2" fmla="*/ 3096779 w 3096779"/>
              <a:gd name="connsiteY2" fmla="*/ 0 h 4668575"/>
              <a:gd name="connsiteX3" fmla="*/ 3096779 w 3096779"/>
              <a:gd name="connsiteY3" fmla="*/ 3124531 h 4668575"/>
              <a:gd name="connsiteX4" fmla="*/ 102951 w 3096779"/>
              <a:gd name="connsiteY4" fmla="*/ 4661780 h 4668575"/>
              <a:gd name="connsiteX5" fmla="*/ 52510 w 3096779"/>
              <a:gd name="connsiteY5" fmla="*/ 4633982 h 4668575"/>
              <a:gd name="connsiteX6" fmla="*/ 10 w 3096779"/>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84 w 3056105"/>
              <a:gd name="connsiteY0" fmla="*/ 1669147 h 4668575"/>
              <a:gd name="connsiteX1" fmla="*/ 65192 w 3056105"/>
              <a:gd name="connsiteY1" fmla="*/ 1525864 h 4668575"/>
              <a:gd name="connsiteX2" fmla="*/ 3056105 w 3056105"/>
              <a:gd name="connsiteY2" fmla="*/ 0 h 4668575"/>
              <a:gd name="connsiteX3" fmla="*/ 3056105 w 3056105"/>
              <a:gd name="connsiteY3" fmla="*/ 3124531 h 4668575"/>
              <a:gd name="connsiteX4" fmla="*/ 62277 w 3056105"/>
              <a:gd name="connsiteY4" fmla="*/ 4661780 h 4668575"/>
              <a:gd name="connsiteX5" fmla="*/ 11836 w 3056105"/>
              <a:gd name="connsiteY5" fmla="*/ 4633982 h 4668575"/>
              <a:gd name="connsiteX6" fmla="*/ 84 w 3056105"/>
              <a:gd name="connsiteY6" fmla="*/ 1669147 h 4668575"/>
              <a:gd name="connsiteX0" fmla="*/ 485 w 3056506"/>
              <a:gd name="connsiteY0" fmla="*/ 1669147 h 4668575"/>
              <a:gd name="connsiteX1" fmla="*/ 65593 w 3056506"/>
              <a:gd name="connsiteY1" fmla="*/ 1525864 h 4668575"/>
              <a:gd name="connsiteX2" fmla="*/ 3056506 w 3056506"/>
              <a:gd name="connsiteY2" fmla="*/ 0 h 4668575"/>
              <a:gd name="connsiteX3" fmla="*/ 3056506 w 3056506"/>
              <a:gd name="connsiteY3" fmla="*/ 3124531 h 4668575"/>
              <a:gd name="connsiteX4" fmla="*/ 62678 w 3056506"/>
              <a:gd name="connsiteY4" fmla="*/ 4661780 h 4668575"/>
              <a:gd name="connsiteX5" fmla="*/ 12237 w 3056506"/>
              <a:gd name="connsiteY5" fmla="*/ 4633982 h 4668575"/>
              <a:gd name="connsiteX6" fmla="*/ 485 w 3056506"/>
              <a:gd name="connsiteY6" fmla="*/ 1669147 h 4668575"/>
              <a:gd name="connsiteX0" fmla="*/ 17 w 3056038"/>
              <a:gd name="connsiteY0" fmla="*/ 1669147 h 4668575"/>
              <a:gd name="connsiteX1" fmla="*/ 108784 w 3056038"/>
              <a:gd name="connsiteY1" fmla="*/ 1411331 h 4668575"/>
              <a:gd name="connsiteX2" fmla="*/ 3056038 w 3056038"/>
              <a:gd name="connsiteY2" fmla="*/ 0 h 4668575"/>
              <a:gd name="connsiteX3" fmla="*/ 3056038 w 3056038"/>
              <a:gd name="connsiteY3" fmla="*/ 3124531 h 4668575"/>
              <a:gd name="connsiteX4" fmla="*/ 62210 w 3056038"/>
              <a:gd name="connsiteY4" fmla="*/ 4661780 h 4668575"/>
              <a:gd name="connsiteX5" fmla="*/ 11769 w 3056038"/>
              <a:gd name="connsiteY5" fmla="*/ 4633982 h 4668575"/>
              <a:gd name="connsiteX6" fmla="*/ 17 w 3056038"/>
              <a:gd name="connsiteY6" fmla="*/ 1669147 h 4668575"/>
              <a:gd name="connsiteX0" fmla="*/ 12 w 3056033"/>
              <a:gd name="connsiteY0" fmla="*/ 1669147 h 4668575"/>
              <a:gd name="connsiteX1" fmla="*/ 129153 w 3056033"/>
              <a:gd name="connsiteY1" fmla="*/ 1490413 h 4668575"/>
              <a:gd name="connsiteX2" fmla="*/ 3056033 w 3056033"/>
              <a:gd name="connsiteY2" fmla="*/ 0 h 4668575"/>
              <a:gd name="connsiteX3" fmla="*/ 3056033 w 3056033"/>
              <a:gd name="connsiteY3" fmla="*/ 3124531 h 4668575"/>
              <a:gd name="connsiteX4" fmla="*/ 62205 w 3056033"/>
              <a:gd name="connsiteY4" fmla="*/ 4661780 h 4668575"/>
              <a:gd name="connsiteX5" fmla="*/ 11764 w 3056033"/>
              <a:gd name="connsiteY5" fmla="*/ 4633982 h 4668575"/>
              <a:gd name="connsiteX6" fmla="*/ 12 w 3056033"/>
              <a:gd name="connsiteY6" fmla="*/ 1669147 h 4668575"/>
              <a:gd name="connsiteX0" fmla="*/ 589 w 3056610"/>
              <a:gd name="connsiteY0" fmla="*/ 1669147 h 4668575"/>
              <a:gd name="connsiteX1" fmla="*/ 129730 w 3056610"/>
              <a:gd name="connsiteY1" fmla="*/ 1490413 h 4668575"/>
              <a:gd name="connsiteX2" fmla="*/ 3056610 w 3056610"/>
              <a:gd name="connsiteY2" fmla="*/ 0 h 4668575"/>
              <a:gd name="connsiteX3" fmla="*/ 3056610 w 3056610"/>
              <a:gd name="connsiteY3" fmla="*/ 3124531 h 4668575"/>
              <a:gd name="connsiteX4" fmla="*/ 62782 w 3056610"/>
              <a:gd name="connsiteY4" fmla="*/ 4661780 h 4668575"/>
              <a:gd name="connsiteX5" fmla="*/ 12341 w 3056610"/>
              <a:gd name="connsiteY5" fmla="*/ 4633982 h 4668575"/>
              <a:gd name="connsiteX6" fmla="*/ 589 w 3056610"/>
              <a:gd name="connsiteY6" fmla="*/ 1669147 h 4668575"/>
              <a:gd name="connsiteX0" fmla="*/ 61174 w 3117195"/>
              <a:gd name="connsiteY0" fmla="*/ 1669147 h 4672279"/>
              <a:gd name="connsiteX1" fmla="*/ 190315 w 3117195"/>
              <a:gd name="connsiteY1" fmla="*/ 1490413 h 4672279"/>
              <a:gd name="connsiteX2" fmla="*/ 3117195 w 3117195"/>
              <a:gd name="connsiteY2" fmla="*/ 0 h 4672279"/>
              <a:gd name="connsiteX3" fmla="*/ 3117195 w 3117195"/>
              <a:gd name="connsiteY3" fmla="*/ 3124531 h 4672279"/>
              <a:gd name="connsiteX4" fmla="*/ 123367 w 3117195"/>
              <a:gd name="connsiteY4" fmla="*/ 4661780 h 4672279"/>
              <a:gd name="connsiteX5" fmla="*/ 162 w 3117195"/>
              <a:gd name="connsiteY5" fmla="*/ 4644890 h 4672279"/>
              <a:gd name="connsiteX6" fmla="*/ 61174 w 3117195"/>
              <a:gd name="connsiteY6" fmla="*/ 1669147 h 4672279"/>
              <a:gd name="connsiteX0" fmla="*/ 3683 w 3059704"/>
              <a:gd name="connsiteY0" fmla="*/ 1669147 h 4664457"/>
              <a:gd name="connsiteX1" fmla="*/ 132824 w 3059704"/>
              <a:gd name="connsiteY1" fmla="*/ 1490413 h 4664457"/>
              <a:gd name="connsiteX2" fmla="*/ 3059704 w 3059704"/>
              <a:gd name="connsiteY2" fmla="*/ 0 h 4664457"/>
              <a:gd name="connsiteX3" fmla="*/ 3059704 w 3059704"/>
              <a:gd name="connsiteY3" fmla="*/ 3124531 h 4664457"/>
              <a:gd name="connsiteX4" fmla="*/ 65876 w 3059704"/>
              <a:gd name="connsiteY4" fmla="*/ 4661780 h 4664457"/>
              <a:gd name="connsiteX5" fmla="*/ 882 w 3059704"/>
              <a:gd name="connsiteY5" fmla="*/ 4601258 h 4664457"/>
              <a:gd name="connsiteX6" fmla="*/ 3683 w 3059704"/>
              <a:gd name="connsiteY6" fmla="*/ 1669147 h 4664457"/>
              <a:gd name="connsiteX0" fmla="*/ 3683 w 3059704"/>
              <a:gd name="connsiteY0" fmla="*/ 1669147 h 4749992"/>
              <a:gd name="connsiteX1" fmla="*/ 132824 w 3059704"/>
              <a:gd name="connsiteY1" fmla="*/ 1490413 h 4749992"/>
              <a:gd name="connsiteX2" fmla="*/ 3059704 w 3059704"/>
              <a:gd name="connsiteY2" fmla="*/ 0 h 4749992"/>
              <a:gd name="connsiteX3" fmla="*/ 3059704 w 3059704"/>
              <a:gd name="connsiteY3" fmla="*/ 3124531 h 4749992"/>
              <a:gd name="connsiteX4" fmla="*/ 202672 w 3059704"/>
              <a:gd name="connsiteY4" fmla="*/ 4749044 h 4749992"/>
              <a:gd name="connsiteX5" fmla="*/ 882 w 3059704"/>
              <a:gd name="connsiteY5" fmla="*/ 4601258 h 4749992"/>
              <a:gd name="connsiteX6" fmla="*/ 3683 w 3059704"/>
              <a:gd name="connsiteY6" fmla="*/ 1669147 h 4749992"/>
              <a:gd name="connsiteX0" fmla="*/ 3683 w 3059704"/>
              <a:gd name="connsiteY0" fmla="*/ 1669147 h 4651813"/>
              <a:gd name="connsiteX1" fmla="*/ 132824 w 3059704"/>
              <a:gd name="connsiteY1" fmla="*/ 1490413 h 4651813"/>
              <a:gd name="connsiteX2" fmla="*/ 3059704 w 3059704"/>
              <a:gd name="connsiteY2" fmla="*/ 0 h 4651813"/>
              <a:gd name="connsiteX3" fmla="*/ 3059704 w 3059704"/>
              <a:gd name="connsiteY3" fmla="*/ 3124531 h 4651813"/>
              <a:gd name="connsiteX4" fmla="*/ 135729 w 3059704"/>
              <a:gd name="connsiteY4" fmla="*/ 4648145 h 4651813"/>
              <a:gd name="connsiteX5" fmla="*/ 882 w 3059704"/>
              <a:gd name="connsiteY5" fmla="*/ 4601258 h 4651813"/>
              <a:gd name="connsiteX6" fmla="*/ 3683 w 3059704"/>
              <a:gd name="connsiteY6" fmla="*/ 1669147 h 4651813"/>
              <a:gd name="connsiteX0" fmla="*/ 3683 w 3059704"/>
              <a:gd name="connsiteY0" fmla="*/ 1669147 h 4673667"/>
              <a:gd name="connsiteX1" fmla="*/ 132824 w 3059704"/>
              <a:gd name="connsiteY1" fmla="*/ 1490413 h 4673667"/>
              <a:gd name="connsiteX2" fmla="*/ 3059704 w 3059704"/>
              <a:gd name="connsiteY2" fmla="*/ 0 h 4673667"/>
              <a:gd name="connsiteX3" fmla="*/ 3059704 w 3059704"/>
              <a:gd name="connsiteY3" fmla="*/ 3124531 h 4673667"/>
              <a:gd name="connsiteX4" fmla="*/ 135729 w 3059704"/>
              <a:gd name="connsiteY4" fmla="*/ 4648145 h 4673667"/>
              <a:gd name="connsiteX5" fmla="*/ 882 w 3059704"/>
              <a:gd name="connsiteY5" fmla="*/ 4601258 h 4673667"/>
              <a:gd name="connsiteX6" fmla="*/ 3683 w 3059704"/>
              <a:gd name="connsiteY6" fmla="*/ 1669147 h 4673667"/>
              <a:gd name="connsiteX0" fmla="*/ 3683 w 3059704"/>
              <a:gd name="connsiteY0" fmla="*/ 1669147 h 4685257"/>
              <a:gd name="connsiteX1" fmla="*/ 132824 w 3059704"/>
              <a:gd name="connsiteY1" fmla="*/ 1490413 h 4685257"/>
              <a:gd name="connsiteX2" fmla="*/ 3059704 w 3059704"/>
              <a:gd name="connsiteY2" fmla="*/ 0 h 4685257"/>
              <a:gd name="connsiteX3" fmla="*/ 3059704 w 3059704"/>
              <a:gd name="connsiteY3" fmla="*/ 3124531 h 4685257"/>
              <a:gd name="connsiteX4" fmla="*/ 135729 w 3059704"/>
              <a:gd name="connsiteY4" fmla="*/ 4648145 h 4685257"/>
              <a:gd name="connsiteX5" fmla="*/ 882 w 3059704"/>
              <a:gd name="connsiteY5" fmla="*/ 4601258 h 4685257"/>
              <a:gd name="connsiteX6" fmla="*/ 3683 w 3059704"/>
              <a:gd name="connsiteY6" fmla="*/ 1669147 h 468525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4975"/>
              <a:gd name="connsiteX1" fmla="*/ 132824 w 3059704"/>
              <a:gd name="connsiteY1" fmla="*/ 1490413 h 4684975"/>
              <a:gd name="connsiteX2" fmla="*/ 3059704 w 3059704"/>
              <a:gd name="connsiteY2" fmla="*/ 0 h 4684975"/>
              <a:gd name="connsiteX3" fmla="*/ 3059704 w 3059704"/>
              <a:gd name="connsiteY3" fmla="*/ 3124531 h 4684975"/>
              <a:gd name="connsiteX4" fmla="*/ 135729 w 3059704"/>
              <a:gd name="connsiteY4" fmla="*/ 4648145 h 4684975"/>
              <a:gd name="connsiteX5" fmla="*/ 882 w 3059704"/>
              <a:gd name="connsiteY5" fmla="*/ 4601258 h 4684975"/>
              <a:gd name="connsiteX6" fmla="*/ 3683 w 3059704"/>
              <a:gd name="connsiteY6" fmla="*/ 1669147 h 4684975"/>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146924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286000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249425"/>
              <a:gd name="connsiteY0" fmla="*/ 1669147 h 4683777"/>
              <a:gd name="connsiteX1" fmla="*/ 132824 w 3249425"/>
              <a:gd name="connsiteY1" fmla="*/ 1490413 h 4683777"/>
              <a:gd name="connsiteX2" fmla="*/ 3059704 w 3249425"/>
              <a:gd name="connsiteY2" fmla="*/ 0 h 4683777"/>
              <a:gd name="connsiteX3" fmla="*/ 3059704 w 3249425"/>
              <a:gd name="connsiteY3" fmla="*/ 3124531 h 4683777"/>
              <a:gd name="connsiteX4" fmla="*/ 3024777 w 3249425"/>
              <a:gd name="connsiteY4" fmla="*/ 3286000 h 4683777"/>
              <a:gd name="connsiteX5" fmla="*/ 135729 w 3249425"/>
              <a:gd name="connsiteY5" fmla="*/ 4648145 h 4683777"/>
              <a:gd name="connsiteX6" fmla="*/ 882 w 3249425"/>
              <a:gd name="connsiteY6" fmla="*/ 4601258 h 4683777"/>
              <a:gd name="connsiteX7" fmla="*/ 3683 w 3249425"/>
              <a:gd name="connsiteY7" fmla="*/ 1669147 h 4683777"/>
              <a:gd name="connsiteX0" fmla="*/ 3683 w 3117989"/>
              <a:gd name="connsiteY0" fmla="*/ 1669147 h 4683777"/>
              <a:gd name="connsiteX1" fmla="*/ 132824 w 3117989"/>
              <a:gd name="connsiteY1" fmla="*/ 1490413 h 4683777"/>
              <a:gd name="connsiteX2" fmla="*/ 3059704 w 3117989"/>
              <a:gd name="connsiteY2" fmla="*/ 0 h 4683777"/>
              <a:gd name="connsiteX3" fmla="*/ 3059704 w 3117989"/>
              <a:gd name="connsiteY3" fmla="*/ 3124531 h 4683777"/>
              <a:gd name="connsiteX4" fmla="*/ 3024777 w 3117989"/>
              <a:gd name="connsiteY4" fmla="*/ 3286000 h 4683777"/>
              <a:gd name="connsiteX5" fmla="*/ 135729 w 3117989"/>
              <a:gd name="connsiteY5" fmla="*/ 4648145 h 4683777"/>
              <a:gd name="connsiteX6" fmla="*/ 882 w 3117989"/>
              <a:gd name="connsiteY6" fmla="*/ 4601258 h 4683777"/>
              <a:gd name="connsiteX7" fmla="*/ 3683 w 3117989"/>
              <a:gd name="connsiteY7" fmla="*/ 1669147 h 4683777"/>
              <a:gd name="connsiteX0" fmla="*/ 3683 w 3142730"/>
              <a:gd name="connsiteY0" fmla="*/ 1669147 h 4683777"/>
              <a:gd name="connsiteX1" fmla="*/ 132824 w 3142730"/>
              <a:gd name="connsiteY1" fmla="*/ 1490413 h 4683777"/>
              <a:gd name="connsiteX2" fmla="*/ 3059704 w 3142730"/>
              <a:gd name="connsiteY2" fmla="*/ 0 h 4683777"/>
              <a:gd name="connsiteX3" fmla="*/ 3059704 w 3142730"/>
              <a:gd name="connsiteY3" fmla="*/ 3124531 h 4683777"/>
              <a:gd name="connsiteX4" fmla="*/ 3024777 w 3142730"/>
              <a:gd name="connsiteY4" fmla="*/ 3286000 h 4683777"/>
              <a:gd name="connsiteX5" fmla="*/ 135729 w 3142730"/>
              <a:gd name="connsiteY5" fmla="*/ 4648145 h 4683777"/>
              <a:gd name="connsiteX6" fmla="*/ 882 w 3142730"/>
              <a:gd name="connsiteY6" fmla="*/ 4601258 h 4683777"/>
              <a:gd name="connsiteX7" fmla="*/ 3683 w 3142730"/>
              <a:gd name="connsiteY7" fmla="*/ 1669147 h 4683777"/>
              <a:gd name="connsiteX0" fmla="*/ 3683 w 3131857"/>
              <a:gd name="connsiteY0" fmla="*/ 1669147 h 4683777"/>
              <a:gd name="connsiteX1" fmla="*/ 132824 w 3131857"/>
              <a:gd name="connsiteY1" fmla="*/ 1490413 h 4683777"/>
              <a:gd name="connsiteX2" fmla="*/ 3059704 w 3131857"/>
              <a:gd name="connsiteY2" fmla="*/ 0 h 4683777"/>
              <a:gd name="connsiteX3" fmla="*/ 3059704 w 3131857"/>
              <a:gd name="connsiteY3" fmla="*/ 3124531 h 4683777"/>
              <a:gd name="connsiteX4" fmla="*/ 3004403 w 3131857"/>
              <a:gd name="connsiteY4" fmla="*/ 3174194 h 4683777"/>
              <a:gd name="connsiteX5" fmla="*/ 135729 w 3131857"/>
              <a:gd name="connsiteY5" fmla="*/ 4648145 h 4683777"/>
              <a:gd name="connsiteX6" fmla="*/ 882 w 3131857"/>
              <a:gd name="connsiteY6" fmla="*/ 4601258 h 4683777"/>
              <a:gd name="connsiteX7" fmla="*/ 3683 w 3131857"/>
              <a:gd name="connsiteY7" fmla="*/ 1669147 h 4683777"/>
              <a:gd name="connsiteX0" fmla="*/ 3683 w 3227649"/>
              <a:gd name="connsiteY0" fmla="*/ 1669147 h 4683777"/>
              <a:gd name="connsiteX1" fmla="*/ 132824 w 3227649"/>
              <a:gd name="connsiteY1" fmla="*/ 1490413 h 4683777"/>
              <a:gd name="connsiteX2" fmla="*/ 3059704 w 3227649"/>
              <a:gd name="connsiteY2" fmla="*/ 0 h 4683777"/>
              <a:gd name="connsiteX3" fmla="*/ 3199410 w 3227649"/>
              <a:gd name="connsiteY3" fmla="*/ 3034540 h 4683777"/>
              <a:gd name="connsiteX4" fmla="*/ 3004403 w 3227649"/>
              <a:gd name="connsiteY4" fmla="*/ 3174194 h 4683777"/>
              <a:gd name="connsiteX5" fmla="*/ 135729 w 3227649"/>
              <a:gd name="connsiteY5" fmla="*/ 4648145 h 4683777"/>
              <a:gd name="connsiteX6" fmla="*/ 882 w 3227649"/>
              <a:gd name="connsiteY6" fmla="*/ 4601258 h 4683777"/>
              <a:gd name="connsiteX7" fmla="*/ 3683 w 3227649"/>
              <a:gd name="connsiteY7" fmla="*/ 1669147 h 4683777"/>
              <a:gd name="connsiteX0" fmla="*/ 3683 w 3134780"/>
              <a:gd name="connsiteY0" fmla="*/ 1669147 h 4683777"/>
              <a:gd name="connsiteX1" fmla="*/ 132824 w 3134780"/>
              <a:gd name="connsiteY1" fmla="*/ 1490413 h 4683777"/>
              <a:gd name="connsiteX2" fmla="*/ 3059704 w 3134780"/>
              <a:gd name="connsiteY2" fmla="*/ 0 h 4683777"/>
              <a:gd name="connsiteX3" fmla="*/ 3065525 w 3134780"/>
              <a:gd name="connsiteY3" fmla="*/ 3061810 h 4683777"/>
              <a:gd name="connsiteX4" fmla="*/ 3004403 w 3134780"/>
              <a:gd name="connsiteY4" fmla="*/ 3174194 h 4683777"/>
              <a:gd name="connsiteX5" fmla="*/ 135729 w 3134780"/>
              <a:gd name="connsiteY5" fmla="*/ 4648145 h 4683777"/>
              <a:gd name="connsiteX6" fmla="*/ 882 w 3134780"/>
              <a:gd name="connsiteY6" fmla="*/ 4601258 h 4683777"/>
              <a:gd name="connsiteX7" fmla="*/ 3683 w 3134780"/>
              <a:gd name="connsiteY7" fmla="*/ 1669147 h 4683777"/>
              <a:gd name="connsiteX0" fmla="*/ 3683 w 3107698"/>
              <a:gd name="connsiteY0" fmla="*/ 1669147 h 4683777"/>
              <a:gd name="connsiteX1" fmla="*/ 132824 w 3107698"/>
              <a:gd name="connsiteY1" fmla="*/ 1490413 h 4683777"/>
              <a:gd name="connsiteX2" fmla="*/ 3059704 w 3107698"/>
              <a:gd name="connsiteY2" fmla="*/ 0 h 4683777"/>
              <a:gd name="connsiteX3" fmla="*/ 3065525 w 3107698"/>
              <a:gd name="connsiteY3" fmla="*/ 3061810 h 4683777"/>
              <a:gd name="connsiteX4" fmla="*/ 2934550 w 3107698"/>
              <a:gd name="connsiteY4" fmla="*/ 3348720 h 4683777"/>
              <a:gd name="connsiteX5" fmla="*/ 135729 w 3107698"/>
              <a:gd name="connsiteY5" fmla="*/ 4648145 h 4683777"/>
              <a:gd name="connsiteX6" fmla="*/ 882 w 3107698"/>
              <a:gd name="connsiteY6" fmla="*/ 4601258 h 4683777"/>
              <a:gd name="connsiteX7" fmla="*/ 3683 w 3107698"/>
              <a:gd name="connsiteY7" fmla="*/ 1669147 h 4683777"/>
              <a:gd name="connsiteX0" fmla="*/ 3683 w 3108550"/>
              <a:gd name="connsiteY0" fmla="*/ 1669147 h 4683777"/>
              <a:gd name="connsiteX1" fmla="*/ 132824 w 3108550"/>
              <a:gd name="connsiteY1" fmla="*/ 1490413 h 4683777"/>
              <a:gd name="connsiteX2" fmla="*/ 3059704 w 3108550"/>
              <a:gd name="connsiteY2" fmla="*/ 0 h 4683777"/>
              <a:gd name="connsiteX3" fmla="*/ 3065525 w 3108550"/>
              <a:gd name="connsiteY3" fmla="*/ 3061810 h 4683777"/>
              <a:gd name="connsiteX4" fmla="*/ 2937461 w 3108550"/>
              <a:gd name="connsiteY4" fmla="*/ 3209644 h 4683777"/>
              <a:gd name="connsiteX5" fmla="*/ 135729 w 3108550"/>
              <a:gd name="connsiteY5" fmla="*/ 4648145 h 4683777"/>
              <a:gd name="connsiteX6" fmla="*/ 882 w 3108550"/>
              <a:gd name="connsiteY6" fmla="*/ 4601258 h 4683777"/>
              <a:gd name="connsiteX7" fmla="*/ 3683 w 3108550"/>
              <a:gd name="connsiteY7" fmla="*/ 1669147 h 4683777"/>
              <a:gd name="connsiteX0" fmla="*/ 3683 w 3091569"/>
              <a:gd name="connsiteY0" fmla="*/ 1669147 h 4683777"/>
              <a:gd name="connsiteX1" fmla="*/ 132824 w 3091569"/>
              <a:gd name="connsiteY1" fmla="*/ 1490413 h 4683777"/>
              <a:gd name="connsiteX2" fmla="*/ 3059704 w 3091569"/>
              <a:gd name="connsiteY2" fmla="*/ 0 h 4683777"/>
              <a:gd name="connsiteX3" fmla="*/ 3065525 w 3091569"/>
              <a:gd name="connsiteY3" fmla="*/ 3061810 h 4683777"/>
              <a:gd name="connsiteX4" fmla="*/ 2937461 w 3091569"/>
              <a:gd name="connsiteY4" fmla="*/ 3209644 h 4683777"/>
              <a:gd name="connsiteX5" fmla="*/ 135729 w 3091569"/>
              <a:gd name="connsiteY5" fmla="*/ 4648145 h 4683777"/>
              <a:gd name="connsiteX6" fmla="*/ 882 w 3091569"/>
              <a:gd name="connsiteY6" fmla="*/ 4601258 h 4683777"/>
              <a:gd name="connsiteX7" fmla="*/ 3683 w 3091569"/>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846"/>
              <a:gd name="connsiteY0" fmla="*/ 1669147 h 4683777"/>
              <a:gd name="connsiteX1" fmla="*/ 132824 w 3066846"/>
              <a:gd name="connsiteY1" fmla="*/ 1490413 h 4683777"/>
              <a:gd name="connsiteX2" fmla="*/ 3059704 w 3066846"/>
              <a:gd name="connsiteY2" fmla="*/ 0 h 4683777"/>
              <a:gd name="connsiteX3" fmla="*/ 3065525 w 3066846"/>
              <a:gd name="connsiteY3" fmla="*/ 3061810 h 4683777"/>
              <a:gd name="connsiteX4" fmla="*/ 2937461 w 3066846"/>
              <a:gd name="connsiteY4" fmla="*/ 3209644 h 4683777"/>
              <a:gd name="connsiteX5" fmla="*/ 135729 w 3066846"/>
              <a:gd name="connsiteY5" fmla="*/ 4648145 h 4683777"/>
              <a:gd name="connsiteX6" fmla="*/ 882 w 3066846"/>
              <a:gd name="connsiteY6" fmla="*/ 4601258 h 4683777"/>
              <a:gd name="connsiteX7" fmla="*/ 3683 w 3066846"/>
              <a:gd name="connsiteY7" fmla="*/ 1669147 h 4683777"/>
              <a:gd name="connsiteX0" fmla="*/ 3683 w 3065726"/>
              <a:gd name="connsiteY0" fmla="*/ 1669147 h 4683777"/>
              <a:gd name="connsiteX1" fmla="*/ 132824 w 3065726"/>
              <a:gd name="connsiteY1" fmla="*/ 1490413 h 4683777"/>
              <a:gd name="connsiteX2" fmla="*/ 3059704 w 3065726"/>
              <a:gd name="connsiteY2" fmla="*/ 0 h 4683777"/>
              <a:gd name="connsiteX3" fmla="*/ 3065525 w 3065726"/>
              <a:gd name="connsiteY3" fmla="*/ 3061810 h 4683777"/>
              <a:gd name="connsiteX4" fmla="*/ 2937461 w 3065726"/>
              <a:gd name="connsiteY4" fmla="*/ 3209644 h 4683777"/>
              <a:gd name="connsiteX5" fmla="*/ 135729 w 3065726"/>
              <a:gd name="connsiteY5" fmla="*/ 4648145 h 4683777"/>
              <a:gd name="connsiteX6" fmla="*/ 882 w 3065726"/>
              <a:gd name="connsiteY6" fmla="*/ 4601258 h 4683777"/>
              <a:gd name="connsiteX7" fmla="*/ 3683 w 3065726"/>
              <a:gd name="connsiteY7" fmla="*/ 1669147 h 4683777"/>
              <a:gd name="connsiteX0" fmla="*/ 3683 w 3277265"/>
              <a:gd name="connsiteY0" fmla="*/ 1909187 h 4923817"/>
              <a:gd name="connsiteX1" fmla="*/ 132824 w 3277265"/>
              <a:gd name="connsiteY1" fmla="*/ 1730453 h 4923817"/>
              <a:gd name="connsiteX2" fmla="*/ 3059704 w 3277265"/>
              <a:gd name="connsiteY2" fmla="*/ 240040 h 4923817"/>
              <a:gd name="connsiteX3" fmla="*/ 3062613 w 3277265"/>
              <a:gd name="connsiteY3" fmla="*/ 321847 h 4923817"/>
              <a:gd name="connsiteX4" fmla="*/ 3065525 w 3277265"/>
              <a:gd name="connsiteY4" fmla="*/ 3301850 h 4923817"/>
              <a:gd name="connsiteX5" fmla="*/ 2937461 w 3277265"/>
              <a:gd name="connsiteY5" fmla="*/ 3449684 h 4923817"/>
              <a:gd name="connsiteX6" fmla="*/ 135729 w 3277265"/>
              <a:gd name="connsiteY6" fmla="*/ 4888185 h 4923817"/>
              <a:gd name="connsiteX7" fmla="*/ 882 w 3277265"/>
              <a:gd name="connsiteY7" fmla="*/ 4841298 h 4923817"/>
              <a:gd name="connsiteX8" fmla="*/ 3683 w 3277265"/>
              <a:gd name="connsiteY8" fmla="*/ 1909187 h 4923817"/>
              <a:gd name="connsiteX0" fmla="*/ 3683 w 3133621"/>
              <a:gd name="connsiteY0" fmla="*/ 1902023 h 4916653"/>
              <a:gd name="connsiteX1" fmla="*/ 132824 w 3133621"/>
              <a:gd name="connsiteY1" fmla="*/ 1723289 h 4916653"/>
              <a:gd name="connsiteX2" fmla="*/ 2838503 w 3133621"/>
              <a:gd name="connsiteY2" fmla="*/ 249237 h 4916653"/>
              <a:gd name="connsiteX3" fmla="*/ 3062613 w 3133621"/>
              <a:gd name="connsiteY3" fmla="*/ 314683 h 4916653"/>
              <a:gd name="connsiteX4" fmla="*/ 3065525 w 3133621"/>
              <a:gd name="connsiteY4" fmla="*/ 3294686 h 4916653"/>
              <a:gd name="connsiteX5" fmla="*/ 2937461 w 3133621"/>
              <a:gd name="connsiteY5" fmla="*/ 3442520 h 4916653"/>
              <a:gd name="connsiteX6" fmla="*/ 135729 w 3133621"/>
              <a:gd name="connsiteY6" fmla="*/ 4881021 h 4916653"/>
              <a:gd name="connsiteX7" fmla="*/ 882 w 3133621"/>
              <a:gd name="connsiteY7" fmla="*/ 4834134 h 4916653"/>
              <a:gd name="connsiteX8" fmla="*/ 3683 w 3133621"/>
              <a:gd name="connsiteY8" fmla="*/ 1902023 h 4916653"/>
              <a:gd name="connsiteX0" fmla="*/ 3683 w 3191844"/>
              <a:gd name="connsiteY0" fmla="*/ 1880956 h 4895586"/>
              <a:gd name="connsiteX1" fmla="*/ 132824 w 3191844"/>
              <a:gd name="connsiteY1" fmla="*/ 1702222 h 4895586"/>
              <a:gd name="connsiteX2" fmla="*/ 2838503 w 3191844"/>
              <a:gd name="connsiteY2" fmla="*/ 228170 h 4895586"/>
              <a:gd name="connsiteX3" fmla="*/ 3167392 w 3191844"/>
              <a:gd name="connsiteY3" fmla="*/ 331793 h 4895586"/>
              <a:gd name="connsiteX4" fmla="*/ 3065525 w 3191844"/>
              <a:gd name="connsiteY4" fmla="*/ 3273619 h 4895586"/>
              <a:gd name="connsiteX5" fmla="*/ 2937461 w 3191844"/>
              <a:gd name="connsiteY5" fmla="*/ 3421453 h 4895586"/>
              <a:gd name="connsiteX6" fmla="*/ 135729 w 3191844"/>
              <a:gd name="connsiteY6" fmla="*/ 4859954 h 4895586"/>
              <a:gd name="connsiteX7" fmla="*/ 882 w 3191844"/>
              <a:gd name="connsiteY7" fmla="*/ 4813067 h 4895586"/>
              <a:gd name="connsiteX8" fmla="*/ 3683 w 3191844"/>
              <a:gd name="connsiteY8" fmla="*/ 1880956 h 4895586"/>
              <a:gd name="connsiteX0" fmla="*/ 3683 w 3196901"/>
              <a:gd name="connsiteY0" fmla="*/ 1756529 h 4771159"/>
              <a:gd name="connsiteX1" fmla="*/ 132824 w 3196901"/>
              <a:gd name="connsiteY1" fmla="*/ 1577795 h 4771159"/>
              <a:gd name="connsiteX2" fmla="*/ 2838503 w 3196901"/>
              <a:gd name="connsiteY2" fmla="*/ 103743 h 4771159"/>
              <a:gd name="connsiteX3" fmla="*/ 3167392 w 3196901"/>
              <a:gd name="connsiteY3" fmla="*/ 207366 h 4771159"/>
              <a:gd name="connsiteX4" fmla="*/ 3065525 w 3196901"/>
              <a:gd name="connsiteY4" fmla="*/ 3149192 h 4771159"/>
              <a:gd name="connsiteX5" fmla="*/ 2937461 w 3196901"/>
              <a:gd name="connsiteY5" fmla="*/ 3297026 h 4771159"/>
              <a:gd name="connsiteX6" fmla="*/ 135729 w 3196901"/>
              <a:gd name="connsiteY6" fmla="*/ 4735527 h 4771159"/>
              <a:gd name="connsiteX7" fmla="*/ 882 w 3196901"/>
              <a:gd name="connsiteY7" fmla="*/ 4688640 h 4771159"/>
              <a:gd name="connsiteX8" fmla="*/ 3683 w 3196901"/>
              <a:gd name="connsiteY8" fmla="*/ 1756529 h 4771159"/>
              <a:gd name="connsiteX0" fmla="*/ 3683 w 3196900"/>
              <a:gd name="connsiteY0" fmla="*/ 1756529 h 4771159"/>
              <a:gd name="connsiteX1" fmla="*/ 132824 w 3196900"/>
              <a:gd name="connsiteY1" fmla="*/ 1577795 h 4771159"/>
              <a:gd name="connsiteX2" fmla="*/ 2838503 w 3196900"/>
              <a:gd name="connsiteY2" fmla="*/ 103743 h 4771159"/>
              <a:gd name="connsiteX3" fmla="*/ 3167392 w 3196900"/>
              <a:gd name="connsiteY3" fmla="*/ 207366 h 4771159"/>
              <a:gd name="connsiteX4" fmla="*/ 3065525 w 3196900"/>
              <a:gd name="connsiteY4" fmla="*/ 3149192 h 4771159"/>
              <a:gd name="connsiteX5" fmla="*/ 2937461 w 3196900"/>
              <a:gd name="connsiteY5" fmla="*/ 3297026 h 4771159"/>
              <a:gd name="connsiteX6" fmla="*/ 135729 w 3196900"/>
              <a:gd name="connsiteY6" fmla="*/ 4735527 h 4771159"/>
              <a:gd name="connsiteX7" fmla="*/ 882 w 3196900"/>
              <a:gd name="connsiteY7" fmla="*/ 4688640 h 4771159"/>
              <a:gd name="connsiteX8" fmla="*/ 3683 w 3196900"/>
              <a:gd name="connsiteY8" fmla="*/ 1756529 h 4771159"/>
              <a:gd name="connsiteX0" fmla="*/ 3683 w 3253522"/>
              <a:gd name="connsiteY0" fmla="*/ 1740263 h 4754893"/>
              <a:gd name="connsiteX1" fmla="*/ 132824 w 3253522"/>
              <a:gd name="connsiteY1" fmla="*/ 1561529 h 4754893"/>
              <a:gd name="connsiteX2" fmla="*/ 2963657 w 3253522"/>
              <a:gd name="connsiteY2" fmla="*/ 109293 h 4754893"/>
              <a:gd name="connsiteX3" fmla="*/ 3167392 w 3253522"/>
              <a:gd name="connsiteY3" fmla="*/ 191100 h 4754893"/>
              <a:gd name="connsiteX4" fmla="*/ 3065525 w 3253522"/>
              <a:gd name="connsiteY4" fmla="*/ 3132926 h 4754893"/>
              <a:gd name="connsiteX5" fmla="*/ 2937461 w 3253522"/>
              <a:gd name="connsiteY5" fmla="*/ 3280760 h 4754893"/>
              <a:gd name="connsiteX6" fmla="*/ 135729 w 3253522"/>
              <a:gd name="connsiteY6" fmla="*/ 4719261 h 4754893"/>
              <a:gd name="connsiteX7" fmla="*/ 882 w 3253522"/>
              <a:gd name="connsiteY7" fmla="*/ 4672374 h 4754893"/>
              <a:gd name="connsiteX8" fmla="*/ 3683 w 3253522"/>
              <a:gd name="connsiteY8" fmla="*/ 1740263 h 4754893"/>
              <a:gd name="connsiteX0" fmla="*/ 3683 w 3167939"/>
              <a:gd name="connsiteY0" fmla="*/ 1656695 h 4671325"/>
              <a:gd name="connsiteX1" fmla="*/ 132824 w 3167939"/>
              <a:gd name="connsiteY1" fmla="*/ 1477961 h 4671325"/>
              <a:gd name="connsiteX2" fmla="*/ 2963657 w 3167939"/>
              <a:gd name="connsiteY2" fmla="*/ 25725 h 4671325"/>
              <a:gd name="connsiteX3" fmla="*/ 3167392 w 3167939"/>
              <a:gd name="connsiteY3" fmla="*/ 107532 h 4671325"/>
              <a:gd name="connsiteX4" fmla="*/ 3065525 w 3167939"/>
              <a:gd name="connsiteY4" fmla="*/ 3049358 h 4671325"/>
              <a:gd name="connsiteX5" fmla="*/ 2937461 w 3167939"/>
              <a:gd name="connsiteY5" fmla="*/ 3197192 h 4671325"/>
              <a:gd name="connsiteX6" fmla="*/ 135729 w 3167939"/>
              <a:gd name="connsiteY6" fmla="*/ 4635693 h 4671325"/>
              <a:gd name="connsiteX7" fmla="*/ 882 w 3167939"/>
              <a:gd name="connsiteY7" fmla="*/ 4588806 h 4671325"/>
              <a:gd name="connsiteX8" fmla="*/ 3683 w 3167939"/>
              <a:gd name="connsiteY8" fmla="*/ 1656695 h 4671325"/>
              <a:gd name="connsiteX0" fmla="*/ 3683 w 3065727"/>
              <a:gd name="connsiteY0" fmla="*/ 1663969 h 4678599"/>
              <a:gd name="connsiteX1" fmla="*/ 132824 w 3065727"/>
              <a:gd name="connsiteY1" fmla="*/ 1485235 h 4678599"/>
              <a:gd name="connsiteX2" fmla="*/ 2963657 w 3065727"/>
              <a:gd name="connsiteY2" fmla="*/ 32999 h 4678599"/>
              <a:gd name="connsiteX3" fmla="*/ 3062613 w 3065727"/>
              <a:gd name="connsiteY3" fmla="*/ 92990 h 4678599"/>
              <a:gd name="connsiteX4" fmla="*/ 3065525 w 3065727"/>
              <a:gd name="connsiteY4" fmla="*/ 3056632 h 4678599"/>
              <a:gd name="connsiteX5" fmla="*/ 2937461 w 3065727"/>
              <a:gd name="connsiteY5" fmla="*/ 3204466 h 4678599"/>
              <a:gd name="connsiteX6" fmla="*/ 135729 w 3065727"/>
              <a:gd name="connsiteY6" fmla="*/ 4642967 h 4678599"/>
              <a:gd name="connsiteX7" fmla="*/ 882 w 3065727"/>
              <a:gd name="connsiteY7" fmla="*/ 4596080 h 4678599"/>
              <a:gd name="connsiteX8" fmla="*/ 3683 w 3065727"/>
              <a:gd name="connsiteY8" fmla="*/ 1663969 h 4678599"/>
              <a:gd name="connsiteX0" fmla="*/ 3683 w 3065727"/>
              <a:gd name="connsiteY0" fmla="*/ 1655027 h 4669657"/>
              <a:gd name="connsiteX1" fmla="*/ 132824 w 3065727"/>
              <a:gd name="connsiteY1" fmla="*/ 1476293 h 4669657"/>
              <a:gd name="connsiteX2" fmla="*/ 2963657 w 3065727"/>
              <a:gd name="connsiteY2" fmla="*/ 24057 h 4669657"/>
              <a:gd name="connsiteX3" fmla="*/ 3062613 w 3065727"/>
              <a:gd name="connsiteY3" fmla="*/ 84048 h 4669657"/>
              <a:gd name="connsiteX4" fmla="*/ 3065525 w 3065727"/>
              <a:gd name="connsiteY4" fmla="*/ 3047690 h 4669657"/>
              <a:gd name="connsiteX5" fmla="*/ 2937461 w 3065727"/>
              <a:gd name="connsiteY5" fmla="*/ 3195524 h 4669657"/>
              <a:gd name="connsiteX6" fmla="*/ 135729 w 3065727"/>
              <a:gd name="connsiteY6" fmla="*/ 4634025 h 4669657"/>
              <a:gd name="connsiteX7" fmla="*/ 882 w 3065727"/>
              <a:gd name="connsiteY7" fmla="*/ 4587138 h 4669657"/>
              <a:gd name="connsiteX8" fmla="*/ 3683 w 3065727"/>
              <a:gd name="connsiteY8" fmla="*/ 1655027 h 4669657"/>
              <a:gd name="connsiteX0" fmla="*/ 3683 w 3065727"/>
              <a:gd name="connsiteY0" fmla="*/ 1653817 h 4668447"/>
              <a:gd name="connsiteX1" fmla="*/ 132824 w 3065727"/>
              <a:gd name="connsiteY1" fmla="*/ 1475083 h 4668447"/>
              <a:gd name="connsiteX2" fmla="*/ 2963657 w 3065727"/>
              <a:gd name="connsiteY2" fmla="*/ 22847 h 4668447"/>
              <a:gd name="connsiteX3" fmla="*/ 3062613 w 3065727"/>
              <a:gd name="connsiteY3" fmla="*/ 82838 h 4668447"/>
              <a:gd name="connsiteX4" fmla="*/ 3065525 w 3065727"/>
              <a:gd name="connsiteY4" fmla="*/ 3046480 h 4668447"/>
              <a:gd name="connsiteX5" fmla="*/ 2937461 w 3065727"/>
              <a:gd name="connsiteY5" fmla="*/ 3194314 h 4668447"/>
              <a:gd name="connsiteX6" fmla="*/ 135729 w 3065727"/>
              <a:gd name="connsiteY6" fmla="*/ 4632815 h 4668447"/>
              <a:gd name="connsiteX7" fmla="*/ 882 w 3065727"/>
              <a:gd name="connsiteY7" fmla="*/ 4585928 h 4668447"/>
              <a:gd name="connsiteX8" fmla="*/ 3683 w 3065727"/>
              <a:gd name="connsiteY8" fmla="*/ 1653817 h 4668447"/>
              <a:gd name="connsiteX0" fmla="*/ 3683 w 3065727"/>
              <a:gd name="connsiteY0" fmla="*/ 1658763 h 4673393"/>
              <a:gd name="connsiteX1" fmla="*/ 132824 w 3065727"/>
              <a:gd name="connsiteY1" fmla="*/ 1480029 h 4673393"/>
              <a:gd name="connsiteX2" fmla="*/ 2963657 w 3065727"/>
              <a:gd name="connsiteY2" fmla="*/ 27793 h 4673393"/>
              <a:gd name="connsiteX3" fmla="*/ 3062613 w 3065727"/>
              <a:gd name="connsiteY3" fmla="*/ 87784 h 4673393"/>
              <a:gd name="connsiteX4" fmla="*/ 3065525 w 3065727"/>
              <a:gd name="connsiteY4" fmla="*/ 3051426 h 4673393"/>
              <a:gd name="connsiteX5" fmla="*/ 2937461 w 3065727"/>
              <a:gd name="connsiteY5" fmla="*/ 3199260 h 4673393"/>
              <a:gd name="connsiteX6" fmla="*/ 135729 w 3065727"/>
              <a:gd name="connsiteY6" fmla="*/ 4637761 h 4673393"/>
              <a:gd name="connsiteX7" fmla="*/ 882 w 3065727"/>
              <a:gd name="connsiteY7" fmla="*/ 4590874 h 4673393"/>
              <a:gd name="connsiteX8" fmla="*/ 3683 w 3065727"/>
              <a:gd name="connsiteY8" fmla="*/ 1658763 h 4673393"/>
              <a:gd name="connsiteX0" fmla="*/ 3683 w 3065727"/>
              <a:gd name="connsiteY0" fmla="*/ 1658003 h 4672633"/>
              <a:gd name="connsiteX1" fmla="*/ 132824 w 3065727"/>
              <a:gd name="connsiteY1" fmla="*/ 1479269 h 4672633"/>
              <a:gd name="connsiteX2" fmla="*/ 2963657 w 3065727"/>
              <a:gd name="connsiteY2" fmla="*/ 27033 h 4672633"/>
              <a:gd name="connsiteX3" fmla="*/ 3062613 w 3065727"/>
              <a:gd name="connsiteY3" fmla="*/ 87024 h 4672633"/>
              <a:gd name="connsiteX4" fmla="*/ 3065525 w 3065727"/>
              <a:gd name="connsiteY4" fmla="*/ 3050666 h 4672633"/>
              <a:gd name="connsiteX5" fmla="*/ 2937461 w 3065727"/>
              <a:gd name="connsiteY5" fmla="*/ 3198500 h 4672633"/>
              <a:gd name="connsiteX6" fmla="*/ 135729 w 3065727"/>
              <a:gd name="connsiteY6" fmla="*/ 4637001 h 4672633"/>
              <a:gd name="connsiteX7" fmla="*/ 882 w 3065727"/>
              <a:gd name="connsiteY7" fmla="*/ 4590114 h 4672633"/>
              <a:gd name="connsiteX8" fmla="*/ 3683 w 3065727"/>
              <a:gd name="connsiteY8" fmla="*/ 1658003 h 467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5727" h="4672633">
                <a:moveTo>
                  <a:pt x="3683" y="1658003"/>
                </a:moveTo>
                <a:cubicBezTo>
                  <a:pt x="2745" y="1524145"/>
                  <a:pt x="-8720" y="1551986"/>
                  <a:pt x="132824" y="1479269"/>
                </a:cubicBezTo>
                <a:lnTo>
                  <a:pt x="2963657" y="27033"/>
                </a:lnTo>
                <a:cubicBezTo>
                  <a:pt x="3044479" y="-16847"/>
                  <a:pt x="3067464" y="-14233"/>
                  <a:pt x="3062613" y="87024"/>
                </a:cubicBezTo>
                <a:cubicBezTo>
                  <a:pt x="3063584" y="1074905"/>
                  <a:pt x="3064554" y="2062785"/>
                  <a:pt x="3065525" y="3050666"/>
                </a:cubicBezTo>
                <a:cubicBezTo>
                  <a:pt x="3068435" y="3159290"/>
                  <a:pt x="3040600" y="3146360"/>
                  <a:pt x="2937461" y="3198500"/>
                </a:cubicBezTo>
                <a:lnTo>
                  <a:pt x="135729" y="4637001"/>
                </a:lnTo>
                <a:cubicBezTo>
                  <a:pt x="2152" y="4701788"/>
                  <a:pt x="8624" y="4673537"/>
                  <a:pt x="882" y="4590114"/>
                </a:cubicBezTo>
                <a:cubicBezTo>
                  <a:pt x="-3035" y="3601836"/>
                  <a:pt x="7600" y="2646281"/>
                  <a:pt x="3683" y="1658003"/>
                </a:cubicBezTo>
                <a:close/>
              </a:path>
            </a:pathLst>
          </a:custGeom>
          <a:ln>
            <a:noFill/>
          </a:ln>
        </p:spPr>
        <p:txBody>
          <a:bodyPr lIns="0" tIns="0" rIns="0" bIns="0" anchor="ctr" anchorCtr="1">
            <a:noAutofit/>
          </a:bodyPr>
          <a:lstStyle>
            <a:lvl1pPr marL="0" indent="0" algn="ctr">
              <a:buNone/>
              <a:defRPr lang="en-GB" dirty="0"/>
            </a:lvl1pPr>
          </a:lstStyle>
          <a:p>
            <a:r>
              <a:rPr lang="en-US"/>
              <a:t>Click icon to add picture</a:t>
            </a:r>
            <a:endParaRPr lang="en-GB" dirty="0"/>
          </a:p>
        </p:txBody>
      </p:sp>
    </p:spTree>
    <p:extLst>
      <p:ext uri="{BB962C8B-B14F-4D97-AF65-F5344CB8AC3E}">
        <p14:creationId xmlns:p14="http://schemas.microsoft.com/office/powerpoint/2010/main" val="3748980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Tree>
    <p:extLst>
      <p:ext uri="{BB962C8B-B14F-4D97-AF65-F5344CB8AC3E}">
        <p14:creationId xmlns:p14="http://schemas.microsoft.com/office/powerpoint/2010/main" val="3429801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5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latin typeface="Helvetica Neue"/>
              </a:defRPr>
            </a:lvl1pPr>
            <a:lvl2pPr marL="498750" indent="0" algn="ctr">
              <a:buNone/>
              <a:defRPr>
                <a:solidFill>
                  <a:schemeClr val="tx1">
                    <a:tint val="75000"/>
                  </a:schemeClr>
                </a:solidFill>
              </a:defRPr>
            </a:lvl2pPr>
            <a:lvl3pPr marL="997501" indent="0" algn="ctr">
              <a:buNone/>
              <a:defRPr>
                <a:solidFill>
                  <a:schemeClr val="tx1">
                    <a:tint val="75000"/>
                  </a:schemeClr>
                </a:solidFill>
              </a:defRPr>
            </a:lvl3pPr>
            <a:lvl4pPr marL="1496251" indent="0" algn="ctr">
              <a:buNone/>
              <a:defRPr>
                <a:solidFill>
                  <a:schemeClr val="tx1">
                    <a:tint val="75000"/>
                  </a:schemeClr>
                </a:solidFill>
              </a:defRPr>
            </a:lvl4pPr>
            <a:lvl5pPr marL="1995001" indent="0" algn="ctr">
              <a:buNone/>
              <a:defRPr>
                <a:solidFill>
                  <a:schemeClr val="tx1">
                    <a:tint val="75000"/>
                  </a:schemeClr>
                </a:solidFill>
              </a:defRPr>
            </a:lvl5pPr>
            <a:lvl6pPr marL="2493752" indent="0" algn="ctr">
              <a:buNone/>
              <a:defRPr>
                <a:solidFill>
                  <a:schemeClr val="tx1">
                    <a:tint val="75000"/>
                  </a:schemeClr>
                </a:solidFill>
              </a:defRPr>
            </a:lvl6pPr>
            <a:lvl7pPr marL="2992502" indent="0" algn="ctr">
              <a:buNone/>
              <a:defRPr>
                <a:solidFill>
                  <a:schemeClr val="tx1">
                    <a:tint val="75000"/>
                  </a:schemeClr>
                </a:solidFill>
              </a:defRPr>
            </a:lvl7pPr>
            <a:lvl8pPr marL="3491252" indent="0" algn="ctr">
              <a:buNone/>
              <a:defRPr>
                <a:solidFill>
                  <a:schemeClr val="tx1">
                    <a:tint val="75000"/>
                  </a:schemeClr>
                </a:solidFill>
              </a:defRPr>
            </a:lvl8pPr>
            <a:lvl9pPr marL="3990003"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25204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3A79-2421-4C2B-896E-C050195AB90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6138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
        <p:nvSpPr>
          <p:cNvPr id="3" name="Content Placeholder 2"/>
          <p:cNvSpPr>
            <a:spLocks noGrp="1"/>
          </p:cNvSpPr>
          <p:nvPr>
            <p:ph sz="half" idx="1"/>
          </p:nvPr>
        </p:nvSpPr>
        <p:spPr bwMode="gray">
          <a:xfrm>
            <a:off x="758400" y="1411200"/>
            <a:ext cx="10804800" cy="4712400"/>
          </a:xfrm>
        </p:spPr>
        <p:txBody>
          <a:bodyPr/>
          <a:lstStyle>
            <a:lvl1pPr>
              <a:lnSpc>
                <a:spcPct val="110000"/>
              </a:lnSpc>
              <a:buClr>
                <a:schemeClr val="accent1"/>
              </a:buClr>
              <a:defRPr sz="2667">
                <a:solidFill>
                  <a:schemeClr val="tx2"/>
                </a:solidFill>
                <a:latin typeface="+mn-lt"/>
              </a:defRPr>
            </a:lvl1pPr>
            <a:lvl2pPr>
              <a:lnSpc>
                <a:spcPct val="110000"/>
              </a:lnSpc>
              <a:defRPr sz="2400">
                <a:solidFill>
                  <a:schemeClr val="tx2"/>
                </a:solidFill>
                <a:latin typeface="+mn-lt"/>
              </a:defRPr>
            </a:lvl2pPr>
            <a:lvl3pPr>
              <a:lnSpc>
                <a:spcPct val="110000"/>
              </a:lnSpc>
              <a:defRPr sz="2133">
                <a:solidFill>
                  <a:schemeClr val="tx2"/>
                </a:solidFill>
                <a:latin typeface="+mn-lt"/>
              </a:defRPr>
            </a:lvl3pPr>
            <a:lvl4pPr>
              <a:lnSpc>
                <a:spcPct val="110000"/>
              </a:lnSpc>
              <a:defRPr sz="1867">
                <a:solidFill>
                  <a:schemeClr val="tx2"/>
                </a:solidFill>
                <a:latin typeface="+mn-lt"/>
              </a:defRPr>
            </a:lvl4pPr>
            <a:lvl5pPr>
              <a:lnSpc>
                <a:spcPct val="110000"/>
              </a:lnSpc>
              <a:defRPr sz="1600">
                <a:solidFill>
                  <a:schemeClr val="tx2"/>
                </a:solidFill>
                <a:latin typeface="+mn-lt"/>
              </a:defRPr>
            </a:lvl5pPr>
            <a:lvl6pPr marL="1077357" indent="0">
              <a:lnSpc>
                <a:spcPct val="110000"/>
              </a:lnSpc>
              <a:buNone/>
              <a:defRPr sz="1867">
                <a:latin typeface="+mn-lt"/>
              </a:defRPr>
            </a:lvl6pPr>
            <a:lvl7pPr>
              <a:lnSpc>
                <a:spcPct val="110000"/>
              </a:lnSpc>
              <a:defRPr sz="1867">
                <a:latin typeface="+mn-lt"/>
              </a:defRPr>
            </a:lvl7pPr>
            <a:lvl8pPr>
              <a:lnSpc>
                <a:spcPct val="110000"/>
              </a:lnSpc>
              <a:defRPr sz="1867">
                <a:latin typeface="+mn-lt"/>
              </a:defRPr>
            </a:lvl8pPr>
            <a:lvl9pPr>
              <a:lnSpc>
                <a:spcPct val="110000"/>
              </a:lnSpc>
              <a:defRPr sz="1867">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6455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hasCustomPrompt="1"/>
          </p:nvPr>
        </p:nvSpPr>
        <p:spPr bwMode="gray">
          <a:xfrm>
            <a:off x="6341973"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7215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5"/>
          <p:cNvSpPr>
            <a:spLocks noGrp="1"/>
          </p:cNvSpPr>
          <p:nvPr>
            <p:ph type="pic" sz="quarter" idx="11"/>
          </p:nvPr>
        </p:nvSpPr>
        <p:spPr bwMode="gray">
          <a:xfrm>
            <a:off x="6626034" y="1033802"/>
            <a:ext cx="4501021" cy="5491543"/>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0" fmla="*/ 704 w 3048704"/>
              <a:gd name="connsiteY0" fmla="*/ 2110740 h 5250180"/>
              <a:gd name="connsiteX1" fmla="*/ 3048704 w 3048704"/>
              <a:gd name="connsiteY1" fmla="*/ 0 h 5250180"/>
              <a:gd name="connsiteX2" fmla="*/ 3047518 w 3048704"/>
              <a:gd name="connsiteY2" fmla="*/ 3696809 h 5250180"/>
              <a:gd name="connsiteX3" fmla="*/ 3048704 w 3048704"/>
              <a:gd name="connsiteY3" fmla="*/ 5250180 h 5250180"/>
              <a:gd name="connsiteX4" fmla="*/ 0 w 3048704"/>
              <a:gd name="connsiteY4" fmla="*/ 5250180 h 5250180"/>
              <a:gd name="connsiteX5" fmla="*/ 704 w 3048704"/>
              <a:gd name="connsiteY5" fmla="*/ 2110740 h 5250180"/>
              <a:gd name="connsiteX0" fmla="*/ 704 w 3048704"/>
              <a:gd name="connsiteY0" fmla="*/ 2110740 h 5295437"/>
              <a:gd name="connsiteX1" fmla="*/ 3048704 w 3048704"/>
              <a:gd name="connsiteY1" fmla="*/ 0 h 5295437"/>
              <a:gd name="connsiteX2" fmla="*/ 3047518 w 3048704"/>
              <a:gd name="connsiteY2" fmla="*/ 3696809 h 5295437"/>
              <a:gd name="connsiteX3" fmla="*/ 0 w 3048704"/>
              <a:gd name="connsiteY3" fmla="*/ 5250180 h 5295437"/>
              <a:gd name="connsiteX4" fmla="*/ 704 w 3048704"/>
              <a:gd name="connsiteY4" fmla="*/ 2110740 h 5295437"/>
              <a:gd name="connsiteX0" fmla="*/ 704 w 3048704"/>
              <a:gd name="connsiteY0" fmla="*/ 2110740 h 5250180"/>
              <a:gd name="connsiteX1" fmla="*/ 3048704 w 3048704"/>
              <a:gd name="connsiteY1" fmla="*/ 0 h 5250180"/>
              <a:gd name="connsiteX2" fmla="*/ 3047518 w 3048704"/>
              <a:gd name="connsiteY2" fmla="*/ 3696809 h 5250180"/>
              <a:gd name="connsiteX3" fmla="*/ 0 w 3048704"/>
              <a:gd name="connsiteY3" fmla="*/ 5250180 h 5250180"/>
              <a:gd name="connsiteX4" fmla="*/ 704 w 3048704"/>
              <a:gd name="connsiteY4" fmla="*/ 2110740 h 5250180"/>
              <a:gd name="connsiteX0" fmla="*/ 7 w 3048007"/>
              <a:gd name="connsiteY0" fmla="*/ 2110740 h 5266860"/>
              <a:gd name="connsiteX1" fmla="*/ 3048007 w 3048007"/>
              <a:gd name="connsiteY1" fmla="*/ 0 h 5266860"/>
              <a:gd name="connsiteX2" fmla="*/ 3046821 w 3048007"/>
              <a:gd name="connsiteY2" fmla="*/ 3696809 h 5266860"/>
              <a:gd name="connsiteX3" fmla="*/ 5238 w 3048007"/>
              <a:gd name="connsiteY3" fmla="*/ 5266860 h 5266860"/>
              <a:gd name="connsiteX4" fmla="*/ 7 w 3048007"/>
              <a:gd name="connsiteY4" fmla="*/ 2110740 h 5266860"/>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048007"/>
              <a:gd name="connsiteY0" fmla="*/ 2110740 h 5255741"/>
              <a:gd name="connsiteX1" fmla="*/ 3048007 w 3048007"/>
              <a:gd name="connsiteY1" fmla="*/ 0 h 5255741"/>
              <a:gd name="connsiteX2" fmla="*/ 3046821 w 3048007"/>
              <a:gd name="connsiteY2" fmla="*/ 3696809 h 5255741"/>
              <a:gd name="connsiteX3" fmla="*/ 5238 w 3048007"/>
              <a:gd name="connsiteY3" fmla="*/ 5255741 h 5255741"/>
              <a:gd name="connsiteX4" fmla="*/ 7 w 3048007"/>
              <a:gd name="connsiteY4" fmla="*/ 2110740 h 5255741"/>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273433"/>
              <a:gd name="connsiteY0" fmla="*/ 2217261 h 5362262"/>
              <a:gd name="connsiteX1" fmla="*/ 3048007 w 3273433"/>
              <a:gd name="connsiteY1" fmla="*/ 106521 h 5362262"/>
              <a:gd name="connsiteX2" fmla="*/ 3046821 w 3273433"/>
              <a:gd name="connsiteY2" fmla="*/ 678799 h 5362262"/>
              <a:gd name="connsiteX3" fmla="*/ 3046821 w 3273433"/>
              <a:gd name="connsiteY3" fmla="*/ 3803330 h 5362262"/>
              <a:gd name="connsiteX4" fmla="*/ 5238 w 3273433"/>
              <a:gd name="connsiteY4" fmla="*/ 5362262 h 5362262"/>
              <a:gd name="connsiteX5" fmla="*/ 7 w 3273433"/>
              <a:gd name="connsiteY5" fmla="*/ 2217261 h 5362262"/>
              <a:gd name="connsiteX0" fmla="*/ 7 w 3048007"/>
              <a:gd name="connsiteY0" fmla="*/ 2110740 h 5255741"/>
              <a:gd name="connsiteX1" fmla="*/ 3048007 w 3048007"/>
              <a:gd name="connsiteY1" fmla="*/ 0 h 5255741"/>
              <a:gd name="connsiteX2" fmla="*/ 3046821 w 3048007"/>
              <a:gd name="connsiteY2" fmla="*/ 572278 h 5255741"/>
              <a:gd name="connsiteX3" fmla="*/ 3046821 w 3048007"/>
              <a:gd name="connsiteY3" fmla="*/ 3696809 h 5255741"/>
              <a:gd name="connsiteX4" fmla="*/ 5238 w 3048007"/>
              <a:gd name="connsiteY4" fmla="*/ 5255741 h 5255741"/>
              <a:gd name="connsiteX5" fmla="*/ 7 w 3048007"/>
              <a:gd name="connsiteY5" fmla="*/ 2110740 h 5255741"/>
              <a:gd name="connsiteX0" fmla="*/ 7 w 3046821"/>
              <a:gd name="connsiteY0" fmla="*/ 1538462 h 4683463"/>
              <a:gd name="connsiteX1" fmla="*/ 3046821 w 3046821"/>
              <a:gd name="connsiteY1" fmla="*/ 0 h 4683463"/>
              <a:gd name="connsiteX2" fmla="*/ 3046821 w 3046821"/>
              <a:gd name="connsiteY2" fmla="*/ 3124531 h 4683463"/>
              <a:gd name="connsiteX3" fmla="*/ 5238 w 3046821"/>
              <a:gd name="connsiteY3" fmla="*/ 4683463 h 4683463"/>
              <a:gd name="connsiteX4" fmla="*/ 7 w 3046821"/>
              <a:gd name="connsiteY4"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3273831 w 3273831"/>
              <a:gd name="connsiteY1" fmla="*/ 0 h 4683463"/>
              <a:gd name="connsiteX2" fmla="*/ 3273831 w 3273831"/>
              <a:gd name="connsiteY2" fmla="*/ 3124531 h 4683463"/>
              <a:gd name="connsiteX3" fmla="*/ 232248 w 3273831"/>
              <a:gd name="connsiteY3" fmla="*/ 4683463 h 4683463"/>
              <a:gd name="connsiteX4" fmla="*/ 223631 w 3273831"/>
              <a:gd name="connsiteY4" fmla="*/ 1642881 h 4683463"/>
              <a:gd name="connsiteX5" fmla="*/ 227017 w 3273831"/>
              <a:gd name="connsiteY5"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227017 w 3273831"/>
              <a:gd name="connsiteY0" fmla="*/ 1538462 h 4683463"/>
              <a:gd name="connsiteX1" fmla="*/ 297809 w 3273831"/>
              <a:gd name="connsiteY1" fmla="*/ 1501110 h 4683463"/>
              <a:gd name="connsiteX2" fmla="*/ 3273831 w 3273831"/>
              <a:gd name="connsiteY2" fmla="*/ 0 h 4683463"/>
              <a:gd name="connsiteX3" fmla="*/ 3273831 w 3273831"/>
              <a:gd name="connsiteY3" fmla="*/ 3124531 h 4683463"/>
              <a:gd name="connsiteX4" fmla="*/ 232248 w 3273831"/>
              <a:gd name="connsiteY4" fmla="*/ 4683463 h 4683463"/>
              <a:gd name="connsiteX5" fmla="*/ 223631 w 3273831"/>
              <a:gd name="connsiteY5" fmla="*/ 1642881 h 4683463"/>
              <a:gd name="connsiteX6" fmla="*/ 227017 w 3273831"/>
              <a:gd name="connsiteY6" fmla="*/ 1538462 h 4683463"/>
              <a:gd name="connsiteX0" fmla="*/ 169942 w 3220142"/>
              <a:gd name="connsiteY0" fmla="*/ 1642881 h 4683463"/>
              <a:gd name="connsiteX1" fmla="*/ 244120 w 3220142"/>
              <a:gd name="connsiteY1" fmla="*/ 1501110 h 4683463"/>
              <a:gd name="connsiteX2" fmla="*/ 3220142 w 3220142"/>
              <a:gd name="connsiteY2" fmla="*/ 0 h 4683463"/>
              <a:gd name="connsiteX3" fmla="*/ 3220142 w 3220142"/>
              <a:gd name="connsiteY3" fmla="*/ 3124531 h 4683463"/>
              <a:gd name="connsiteX4" fmla="*/ 178559 w 3220142"/>
              <a:gd name="connsiteY4" fmla="*/ 4683463 h 4683463"/>
              <a:gd name="connsiteX5" fmla="*/ 169942 w 3220142"/>
              <a:gd name="connsiteY5" fmla="*/ 1642881 h 4683463"/>
              <a:gd name="connsiteX0" fmla="*/ 172216 w 3222416"/>
              <a:gd name="connsiteY0" fmla="*/ 1642881 h 4683463"/>
              <a:gd name="connsiteX1" fmla="*/ 246394 w 3222416"/>
              <a:gd name="connsiteY1" fmla="*/ 1501110 h 4683463"/>
              <a:gd name="connsiteX2" fmla="*/ 3222416 w 3222416"/>
              <a:gd name="connsiteY2" fmla="*/ 0 h 4683463"/>
              <a:gd name="connsiteX3" fmla="*/ 3222416 w 3222416"/>
              <a:gd name="connsiteY3" fmla="*/ 3124531 h 4683463"/>
              <a:gd name="connsiteX4" fmla="*/ 180833 w 3222416"/>
              <a:gd name="connsiteY4" fmla="*/ 4683463 h 4683463"/>
              <a:gd name="connsiteX5" fmla="*/ 172216 w 3222416"/>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1847 w 3052047"/>
              <a:gd name="connsiteY0" fmla="*/ 1642881 h 4683463"/>
              <a:gd name="connsiteX1" fmla="*/ 76025 w 3052047"/>
              <a:gd name="connsiteY1" fmla="*/ 1501110 h 4683463"/>
              <a:gd name="connsiteX2" fmla="*/ 3052047 w 3052047"/>
              <a:gd name="connsiteY2" fmla="*/ 0 h 4683463"/>
              <a:gd name="connsiteX3" fmla="*/ 3052047 w 3052047"/>
              <a:gd name="connsiteY3" fmla="*/ 3124531 h 4683463"/>
              <a:gd name="connsiteX4" fmla="*/ 10464 w 3052047"/>
              <a:gd name="connsiteY4" fmla="*/ 4683463 h 4683463"/>
              <a:gd name="connsiteX5" fmla="*/ 1847 w 3052047"/>
              <a:gd name="connsiteY5" fmla="*/ 1642881 h 4683463"/>
              <a:gd name="connsiteX0" fmla="*/ 8282 w 3058482"/>
              <a:gd name="connsiteY0" fmla="*/ 1642881 h 4683463"/>
              <a:gd name="connsiteX1" fmla="*/ 64658 w 3058482"/>
              <a:gd name="connsiteY1" fmla="*/ 1512230 h 4683463"/>
              <a:gd name="connsiteX2" fmla="*/ 3058482 w 3058482"/>
              <a:gd name="connsiteY2" fmla="*/ 0 h 4683463"/>
              <a:gd name="connsiteX3" fmla="*/ 3058482 w 3058482"/>
              <a:gd name="connsiteY3" fmla="*/ 3124531 h 4683463"/>
              <a:gd name="connsiteX4" fmla="*/ 16899 w 3058482"/>
              <a:gd name="connsiteY4" fmla="*/ 4683463 h 4683463"/>
              <a:gd name="connsiteX5" fmla="*/ 8282 w 3058482"/>
              <a:gd name="connsiteY5" fmla="*/ 1642881 h 4683463"/>
              <a:gd name="connsiteX0" fmla="*/ 0 w 3050200"/>
              <a:gd name="connsiteY0" fmla="*/ 1642881 h 4683463"/>
              <a:gd name="connsiteX1" fmla="*/ 56376 w 3050200"/>
              <a:gd name="connsiteY1" fmla="*/ 1512230 h 4683463"/>
              <a:gd name="connsiteX2" fmla="*/ 3050200 w 3050200"/>
              <a:gd name="connsiteY2" fmla="*/ 0 h 4683463"/>
              <a:gd name="connsiteX3" fmla="*/ 3050200 w 3050200"/>
              <a:gd name="connsiteY3" fmla="*/ 3124531 h 4683463"/>
              <a:gd name="connsiteX4" fmla="*/ 8617 w 3050200"/>
              <a:gd name="connsiteY4" fmla="*/ 4683463 h 4683463"/>
              <a:gd name="connsiteX5" fmla="*/ 0 w 3050200"/>
              <a:gd name="connsiteY5" fmla="*/ 1642881 h 4683463"/>
              <a:gd name="connsiteX0" fmla="*/ 1181 w 3051381"/>
              <a:gd name="connsiteY0" fmla="*/ 1642881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642881 h 4683463"/>
              <a:gd name="connsiteX0" fmla="*/ 1181 w 3051381"/>
              <a:gd name="connsiteY0" fmla="*/ 1590064 h 4683463"/>
              <a:gd name="connsiteX1" fmla="*/ 57557 w 3051381"/>
              <a:gd name="connsiteY1" fmla="*/ 1512230 h 4683463"/>
              <a:gd name="connsiteX2" fmla="*/ 3051381 w 3051381"/>
              <a:gd name="connsiteY2" fmla="*/ 0 h 4683463"/>
              <a:gd name="connsiteX3" fmla="*/ 3051381 w 3051381"/>
              <a:gd name="connsiteY3" fmla="*/ 3124531 h 4683463"/>
              <a:gd name="connsiteX4" fmla="*/ 9798 w 3051381"/>
              <a:gd name="connsiteY4" fmla="*/ 4683463 h 4683463"/>
              <a:gd name="connsiteX5" fmla="*/ 1181 w 3051381"/>
              <a:gd name="connsiteY5" fmla="*/ 1590064 h 4683463"/>
              <a:gd name="connsiteX0" fmla="*/ 36 w 3050236"/>
              <a:gd name="connsiteY0" fmla="*/ 1590064 h 4683463"/>
              <a:gd name="connsiteX1" fmla="*/ 56412 w 3050236"/>
              <a:gd name="connsiteY1" fmla="*/ 1512230 h 4683463"/>
              <a:gd name="connsiteX2" fmla="*/ 3050236 w 3050236"/>
              <a:gd name="connsiteY2" fmla="*/ 0 h 4683463"/>
              <a:gd name="connsiteX3" fmla="*/ 3050236 w 3050236"/>
              <a:gd name="connsiteY3" fmla="*/ 3124531 h 4683463"/>
              <a:gd name="connsiteX4" fmla="*/ 8653 w 3050236"/>
              <a:gd name="connsiteY4" fmla="*/ 4683463 h 4683463"/>
              <a:gd name="connsiteX5" fmla="*/ 36 w 3050236"/>
              <a:gd name="connsiteY5" fmla="*/ 1590064 h 4683463"/>
              <a:gd name="connsiteX0" fmla="*/ 86 w 3050286"/>
              <a:gd name="connsiteY0" fmla="*/ 1590064 h 4683463"/>
              <a:gd name="connsiteX1" fmla="*/ 56462 w 3050286"/>
              <a:gd name="connsiteY1" fmla="*/ 1512230 h 4683463"/>
              <a:gd name="connsiteX2" fmla="*/ 3050286 w 3050286"/>
              <a:gd name="connsiteY2" fmla="*/ 0 h 4683463"/>
              <a:gd name="connsiteX3" fmla="*/ 3050286 w 3050286"/>
              <a:gd name="connsiteY3" fmla="*/ 3124531 h 4683463"/>
              <a:gd name="connsiteX4" fmla="*/ 8703 w 3050286"/>
              <a:gd name="connsiteY4" fmla="*/ 4683463 h 4683463"/>
              <a:gd name="connsiteX5" fmla="*/ 86 w 3050286"/>
              <a:gd name="connsiteY5" fmla="*/ 1590064 h 4683463"/>
              <a:gd name="connsiteX0" fmla="*/ 51 w 3050251"/>
              <a:gd name="connsiteY0" fmla="*/ 1590064 h 4683463"/>
              <a:gd name="connsiteX1" fmla="*/ 56427 w 3050251"/>
              <a:gd name="connsiteY1" fmla="*/ 1512230 h 4683463"/>
              <a:gd name="connsiteX2" fmla="*/ 3050251 w 3050251"/>
              <a:gd name="connsiteY2" fmla="*/ 0 h 4683463"/>
              <a:gd name="connsiteX3" fmla="*/ 3050251 w 3050251"/>
              <a:gd name="connsiteY3" fmla="*/ 3124531 h 4683463"/>
              <a:gd name="connsiteX4" fmla="*/ 8668 w 3050251"/>
              <a:gd name="connsiteY4" fmla="*/ 4683463 h 4683463"/>
              <a:gd name="connsiteX5" fmla="*/ 51 w 3050251"/>
              <a:gd name="connsiteY5" fmla="*/ 1590064 h 4683463"/>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25879 w 3267462"/>
              <a:gd name="connsiteY4" fmla="*/ 4683463 h 4949628"/>
              <a:gd name="connsiteX5" fmla="*/ 223193 w 3267462"/>
              <a:gd name="connsiteY5" fmla="*/ 4633982 h 4949628"/>
              <a:gd name="connsiteX6" fmla="*/ 217262 w 3267462"/>
              <a:gd name="connsiteY6" fmla="*/ 1590064 h 4949628"/>
              <a:gd name="connsiteX0" fmla="*/ 217262 w 3267462"/>
              <a:gd name="connsiteY0" fmla="*/ 1590064 h 4949628"/>
              <a:gd name="connsiteX1" fmla="*/ 273638 w 3267462"/>
              <a:gd name="connsiteY1" fmla="*/ 1512230 h 4949628"/>
              <a:gd name="connsiteX2" fmla="*/ 3267462 w 3267462"/>
              <a:gd name="connsiteY2" fmla="*/ 0 h 4949628"/>
              <a:gd name="connsiteX3" fmla="*/ 3267462 w 3267462"/>
              <a:gd name="connsiteY3" fmla="*/ 3124531 h 4949628"/>
              <a:gd name="connsiteX4" fmla="*/ 273634 w 3267462"/>
              <a:gd name="connsiteY4" fmla="*/ 4661780 h 4949628"/>
              <a:gd name="connsiteX5" fmla="*/ 225879 w 3267462"/>
              <a:gd name="connsiteY5" fmla="*/ 4683463 h 4949628"/>
              <a:gd name="connsiteX6" fmla="*/ 223193 w 3267462"/>
              <a:gd name="connsiteY6" fmla="*/ 4633982 h 4949628"/>
              <a:gd name="connsiteX7" fmla="*/ 217262 w 3267462"/>
              <a:gd name="connsiteY7" fmla="*/ 1590064 h 4949628"/>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1780"/>
              <a:gd name="connsiteX1" fmla="*/ 56427 w 3050251"/>
              <a:gd name="connsiteY1" fmla="*/ 1512230 h 4661780"/>
              <a:gd name="connsiteX2" fmla="*/ 3050251 w 3050251"/>
              <a:gd name="connsiteY2" fmla="*/ 0 h 4661780"/>
              <a:gd name="connsiteX3" fmla="*/ 3050251 w 3050251"/>
              <a:gd name="connsiteY3" fmla="*/ 3124531 h 4661780"/>
              <a:gd name="connsiteX4" fmla="*/ 56423 w 3050251"/>
              <a:gd name="connsiteY4" fmla="*/ 4661780 h 4661780"/>
              <a:gd name="connsiteX5" fmla="*/ 5982 w 3050251"/>
              <a:gd name="connsiteY5" fmla="*/ 4633982 h 4661780"/>
              <a:gd name="connsiteX6" fmla="*/ 51 w 3050251"/>
              <a:gd name="connsiteY6" fmla="*/ 1590064 h 4661780"/>
              <a:gd name="connsiteX0" fmla="*/ 51 w 3050251"/>
              <a:gd name="connsiteY0" fmla="*/ 1590064 h 4666558"/>
              <a:gd name="connsiteX1" fmla="*/ 56427 w 3050251"/>
              <a:gd name="connsiteY1" fmla="*/ 1512230 h 4666558"/>
              <a:gd name="connsiteX2" fmla="*/ 3050251 w 3050251"/>
              <a:gd name="connsiteY2" fmla="*/ 0 h 4666558"/>
              <a:gd name="connsiteX3" fmla="*/ 3050251 w 3050251"/>
              <a:gd name="connsiteY3" fmla="*/ 3124531 h 4666558"/>
              <a:gd name="connsiteX4" fmla="*/ 56423 w 3050251"/>
              <a:gd name="connsiteY4" fmla="*/ 4661780 h 4666558"/>
              <a:gd name="connsiteX5" fmla="*/ 5982 w 3050251"/>
              <a:gd name="connsiteY5" fmla="*/ 4633982 h 4666558"/>
              <a:gd name="connsiteX6" fmla="*/ 51 w 3050251"/>
              <a:gd name="connsiteY6" fmla="*/ 1590064 h 4666558"/>
              <a:gd name="connsiteX0" fmla="*/ 51 w 3050251"/>
              <a:gd name="connsiteY0" fmla="*/ 1590064 h 4668575"/>
              <a:gd name="connsiteX1" fmla="*/ 56427 w 3050251"/>
              <a:gd name="connsiteY1" fmla="*/ 1512230 h 4668575"/>
              <a:gd name="connsiteX2" fmla="*/ 3050251 w 3050251"/>
              <a:gd name="connsiteY2" fmla="*/ 0 h 4668575"/>
              <a:gd name="connsiteX3" fmla="*/ 3050251 w 3050251"/>
              <a:gd name="connsiteY3" fmla="*/ 3124531 h 4668575"/>
              <a:gd name="connsiteX4" fmla="*/ 56423 w 3050251"/>
              <a:gd name="connsiteY4" fmla="*/ 4661780 h 4668575"/>
              <a:gd name="connsiteX5" fmla="*/ 5982 w 3050251"/>
              <a:gd name="connsiteY5" fmla="*/ 4633982 h 4668575"/>
              <a:gd name="connsiteX6" fmla="*/ 51 w 3050251"/>
              <a:gd name="connsiteY6" fmla="*/ 1590064 h 4668575"/>
              <a:gd name="connsiteX0" fmla="*/ 42 w 3050242"/>
              <a:gd name="connsiteY0" fmla="*/ 1590064 h 4668575"/>
              <a:gd name="connsiteX1" fmla="*/ 59329 w 3050242"/>
              <a:gd name="connsiteY1" fmla="*/ 1525864 h 4668575"/>
              <a:gd name="connsiteX2" fmla="*/ 3050242 w 3050242"/>
              <a:gd name="connsiteY2" fmla="*/ 0 h 4668575"/>
              <a:gd name="connsiteX3" fmla="*/ 3050242 w 3050242"/>
              <a:gd name="connsiteY3" fmla="*/ 3124531 h 4668575"/>
              <a:gd name="connsiteX4" fmla="*/ 56414 w 3050242"/>
              <a:gd name="connsiteY4" fmla="*/ 4661780 h 4668575"/>
              <a:gd name="connsiteX5" fmla="*/ 5973 w 3050242"/>
              <a:gd name="connsiteY5" fmla="*/ 4633982 h 4668575"/>
              <a:gd name="connsiteX6" fmla="*/ 42 w 3050242"/>
              <a:gd name="connsiteY6" fmla="*/ 1590064 h 4668575"/>
              <a:gd name="connsiteX0" fmla="*/ 10 w 3096779"/>
              <a:gd name="connsiteY0" fmla="*/ 1669147 h 4668575"/>
              <a:gd name="connsiteX1" fmla="*/ 105866 w 3096779"/>
              <a:gd name="connsiteY1" fmla="*/ 1525864 h 4668575"/>
              <a:gd name="connsiteX2" fmla="*/ 3096779 w 3096779"/>
              <a:gd name="connsiteY2" fmla="*/ 0 h 4668575"/>
              <a:gd name="connsiteX3" fmla="*/ 3096779 w 3096779"/>
              <a:gd name="connsiteY3" fmla="*/ 3124531 h 4668575"/>
              <a:gd name="connsiteX4" fmla="*/ 102951 w 3096779"/>
              <a:gd name="connsiteY4" fmla="*/ 4661780 h 4668575"/>
              <a:gd name="connsiteX5" fmla="*/ 52510 w 3096779"/>
              <a:gd name="connsiteY5" fmla="*/ 4633982 h 4668575"/>
              <a:gd name="connsiteX6" fmla="*/ 10 w 3096779"/>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31 w 3056052"/>
              <a:gd name="connsiteY0" fmla="*/ 1669147 h 4668575"/>
              <a:gd name="connsiteX1" fmla="*/ 65139 w 3056052"/>
              <a:gd name="connsiteY1" fmla="*/ 1525864 h 4668575"/>
              <a:gd name="connsiteX2" fmla="*/ 3056052 w 3056052"/>
              <a:gd name="connsiteY2" fmla="*/ 0 h 4668575"/>
              <a:gd name="connsiteX3" fmla="*/ 3056052 w 3056052"/>
              <a:gd name="connsiteY3" fmla="*/ 3124531 h 4668575"/>
              <a:gd name="connsiteX4" fmla="*/ 62224 w 3056052"/>
              <a:gd name="connsiteY4" fmla="*/ 4661780 h 4668575"/>
              <a:gd name="connsiteX5" fmla="*/ 11783 w 3056052"/>
              <a:gd name="connsiteY5" fmla="*/ 4633982 h 4668575"/>
              <a:gd name="connsiteX6" fmla="*/ 31 w 3056052"/>
              <a:gd name="connsiteY6" fmla="*/ 1669147 h 4668575"/>
              <a:gd name="connsiteX0" fmla="*/ 84 w 3056105"/>
              <a:gd name="connsiteY0" fmla="*/ 1669147 h 4668575"/>
              <a:gd name="connsiteX1" fmla="*/ 65192 w 3056105"/>
              <a:gd name="connsiteY1" fmla="*/ 1525864 h 4668575"/>
              <a:gd name="connsiteX2" fmla="*/ 3056105 w 3056105"/>
              <a:gd name="connsiteY2" fmla="*/ 0 h 4668575"/>
              <a:gd name="connsiteX3" fmla="*/ 3056105 w 3056105"/>
              <a:gd name="connsiteY3" fmla="*/ 3124531 h 4668575"/>
              <a:gd name="connsiteX4" fmla="*/ 62277 w 3056105"/>
              <a:gd name="connsiteY4" fmla="*/ 4661780 h 4668575"/>
              <a:gd name="connsiteX5" fmla="*/ 11836 w 3056105"/>
              <a:gd name="connsiteY5" fmla="*/ 4633982 h 4668575"/>
              <a:gd name="connsiteX6" fmla="*/ 84 w 3056105"/>
              <a:gd name="connsiteY6" fmla="*/ 1669147 h 4668575"/>
              <a:gd name="connsiteX0" fmla="*/ 485 w 3056506"/>
              <a:gd name="connsiteY0" fmla="*/ 1669147 h 4668575"/>
              <a:gd name="connsiteX1" fmla="*/ 65593 w 3056506"/>
              <a:gd name="connsiteY1" fmla="*/ 1525864 h 4668575"/>
              <a:gd name="connsiteX2" fmla="*/ 3056506 w 3056506"/>
              <a:gd name="connsiteY2" fmla="*/ 0 h 4668575"/>
              <a:gd name="connsiteX3" fmla="*/ 3056506 w 3056506"/>
              <a:gd name="connsiteY3" fmla="*/ 3124531 h 4668575"/>
              <a:gd name="connsiteX4" fmla="*/ 62678 w 3056506"/>
              <a:gd name="connsiteY4" fmla="*/ 4661780 h 4668575"/>
              <a:gd name="connsiteX5" fmla="*/ 12237 w 3056506"/>
              <a:gd name="connsiteY5" fmla="*/ 4633982 h 4668575"/>
              <a:gd name="connsiteX6" fmla="*/ 485 w 3056506"/>
              <a:gd name="connsiteY6" fmla="*/ 1669147 h 4668575"/>
              <a:gd name="connsiteX0" fmla="*/ 17 w 3056038"/>
              <a:gd name="connsiteY0" fmla="*/ 1669147 h 4668575"/>
              <a:gd name="connsiteX1" fmla="*/ 108784 w 3056038"/>
              <a:gd name="connsiteY1" fmla="*/ 1411331 h 4668575"/>
              <a:gd name="connsiteX2" fmla="*/ 3056038 w 3056038"/>
              <a:gd name="connsiteY2" fmla="*/ 0 h 4668575"/>
              <a:gd name="connsiteX3" fmla="*/ 3056038 w 3056038"/>
              <a:gd name="connsiteY3" fmla="*/ 3124531 h 4668575"/>
              <a:gd name="connsiteX4" fmla="*/ 62210 w 3056038"/>
              <a:gd name="connsiteY4" fmla="*/ 4661780 h 4668575"/>
              <a:gd name="connsiteX5" fmla="*/ 11769 w 3056038"/>
              <a:gd name="connsiteY5" fmla="*/ 4633982 h 4668575"/>
              <a:gd name="connsiteX6" fmla="*/ 17 w 3056038"/>
              <a:gd name="connsiteY6" fmla="*/ 1669147 h 4668575"/>
              <a:gd name="connsiteX0" fmla="*/ 12 w 3056033"/>
              <a:gd name="connsiteY0" fmla="*/ 1669147 h 4668575"/>
              <a:gd name="connsiteX1" fmla="*/ 129153 w 3056033"/>
              <a:gd name="connsiteY1" fmla="*/ 1490413 h 4668575"/>
              <a:gd name="connsiteX2" fmla="*/ 3056033 w 3056033"/>
              <a:gd name="connsiteY2" fmla="*/ 0 h 4668575"/>
              <a:gd name="connsiteX3" fmla="*/ 3056033 w 3056033"/>
              <a:gd name="connsiteY3" fmla="*/ 3124531 h 4668575"/>
              <a:gd name="connsiteX4" fmla="*/ 62205 w 3056033"/>
              <a:gd name="connsiteY4" fmla="*/ 4661780 h 4668575"/>
              <a:gd name="connsiteX5" fmla="*/ 11764 w 3056033"/>
              <a:gd name="connsiteY5" fmla="*/ 4633982 h 4668575"/>
              <a:gd name="connsiteX6" fmla="*/ 12 w 3056033"/>
              <a:gd name="connsiteY6" fmla="*/ 1669147 h 4668575"/>
              <a:gd name="connsiteX0" fmla="*/ 589 w 3056610"/>
              <a:gd name="connsiteY0" fmla="*/ 1669147 h 4668575"/>
              <a:gd name="connsiteX1" fmla="*/ 129730 w 3056610"/>
              <a:gd name="connsiteY1" fmla="*/ 1490413 h 4668575"/>
              <a:gd name="connsiteX2" fmla="*/ 3056610 w 3056610"/>
              <a:gd name="connsiteY2" fmla="*/ 0 h 4668575"/>
              <a:gd name="connsiteX3" fmla="*/ 3056610 w 3056610"/>
              <a:gd name="connsiteY3" fmla="*/ 3124531 h 4668575"/>
              <a:gd name="connsiteX4" fmla="*/ 62782 w 3056610"/>
              <a:gd name="connsiteY4" fmla="*/ 4661780 h 4668575"/>
              <a:gd name="connsiteX5" fmla="*/ 12341 w 3056610"/>
              <a:gd name="connsiteY5" fmla="*/ 4633982 h 4668575"/>
              <a:gd name="connsiteX6" fmla="*/ 589 w 3056610"/>
              <a:gd name="connsiteY6" fmla="*/ 1669147 h 4668575"/>
              <a:gd name="connsiteX0" fmla="*/ 61174 w 3117195"/>
              <a:gd name="connsiteY0" fmla="*/ 1669147 h 4672279"/>
              <a:gd name="connsiteX1" fmla="*/ 190315 w 3117195"/>
              <a:gd name="connsiteY1" fmla="*/ 1490413 h 4672279"/>
              <a:gd name="connsiteX2" fmla="*/ 3117195 w 3117195"/>
              <a:gd name="connsiteY2" fmla="*/ 0 h 4672279"/>
              <a:gd name="connsiteX3" fmla="*/ 3117195 w 3117195"/>
              <a:gd name="connsiteY3" fmla="*/ 3124531 h 4672279"/>
              <a:gd name="connsiteX4" fmla="*/ 123367 w 3117195"/>
              <a:gd name="connsiteY4" fmla="*/ 4661780 h 4672279"/>
              <a:gd name="connsiteX5" fmla="*/ 162 w 3117195"/>
              <a:gd name="connsiteY5" fmla="*/ 4644890 h 4672279"/>
              <a:gd name="connsiteX6" fmla="*/ 61174 w 3117195"/>
              <a:gd name="connsiteY6" fmla="*/ 1669147 h 4672279"/>
              <a:gd name="connsiteX0" fmla="*/ 3683 w 3059704"/>
              <a:gd name="connsiteY0" fmla="*/ 1669147 h 4664457"/>
              <a:gd name="connsiteX1" fmla="*/ 132824 w 3059704"/>
              <a:gd name="connsiteY1" fmla="*/ 1490413 h 4664457"/>
              <a:gd name="connsiteX2" fmla="*/ 3059704 w 3059704"/>
              <a:gd name="connsiteY2" fmla="*/ 0 h 4664457"/>
              <a:gd name="connsiteX3" fmla="*/ 3059704 w 3059704"/>
              <a:gd name="connsiteY3" fmla="*/ 3124531 h 4664457"/>
              <a:gd name="connsiteX4" fmla="*/ 65876 w 3059704"/>
              <a:gd name="connsiteY4" fmla="*/ 4661780 h 4664457"/>
              <a:gd name="connsiteX5" fmla="*/ 882 w 3059704"/>
              <a:gd name="connsiteY5" fmla="*/ 4601258 h 4664457"/>
              <a:gd name="connsiteX6" fmla="*/ 3683 w 3059704"/>
              <a:gd name="connsiteY6" fmla="*/ 1669147 h 4664457"/>
              <a:gd name="connsiteX0" fmla="*/ 3683 w 3059704"/>
              <a:gd name="connsiteY0" fmla="*/ 1669147 h 4749992"/>
              <a:gd name="connsiteX1" fmla="*/ 132824 w 3059704"/>
              <a:gd name="connsiteY1" fmla="*/ 1490413 h 4749992"/>
              <a:gd name="connsiteX2" fmla="*/ 3059704 w 3059704"/>
              <a:gd name="connsiteY2" fmla="*/ 0 h 4749992"/>
              <a:gd name="connsiteX3" fmla="*/ 3059704 w 3059704"/>
              <a:gd name="connsiteY3" fmla="*/ 3124531 h 4749992"/>
              <a:gd name="connsiteX4" fmla="*/ 202672 w 3059704"/>
              <a:gd name="connsiteY4" fmla="*/ 4749044 h 4749992"/>
              <a:gd name="connsiteX5" fmla="*/ 882 w 3059704"/>
              <a:gd name="connsiteY5" fmla="*/ 4601258 h 4749992"/>
              <a:gd name="connsiteX6" fmla="*/ 3683 w 3059704"/>
              <a:gd name="connsiteY6" fmla="*/ 1669147 h 4749992"/>
              <a:gd name="connsiteX0" fmla="*/ 3683 w 3059704"/>
              <a:gd name="connsiteY0" fmla="*/ 1669147 h 4651813"/>
              <a:gd name="connsiteX1" fmla="*/ 132824 w 3059704"/>
              <a:gd name="connsiteY1" fmla="*/ 1490413 h 4651813"/>
              <a:gd name="connsiteX2" fmla="*/ 3059704 w 3059704"/>
              <a:gd name="connsiteY2" fmla="*/ 0 h 4651813"/>
              <a:gd name="connsiteX3" fmla="*/ 3059704 w 3059704"/>
              <a:gd name="connsiteY3" fmla="*/ 3124531 h 4651813"/>
              <a:gd name="connsiteX4" fmla="*/ 135729 w 3059704"/>
              <a:gd name="connsiteY4" fmla="*/ 4648145 h 4651813"/>
              <a:gd name="connsiteX5" fmla="*/ 882 w 3059704"/>
              <a:gd name="connsiteY5" fmla="*/ 4601258 h 4651813"/>
              <a:gd name="connsiteX6" fmla="*/ 3683 w 3059704"/>
              <a:gd name="connsiteY6" fmla="*/ 1669147 h 4651813"/>
              <a:gd name="connsiteX0" fmla="*/ 3683 w 3059704"/>
              <a:gd name="connsiteY0" fmla="*/ 1669147 h 4673667"/>
              <a:gd name="connsiteX1" fmla="*/ 132824 w 3059704"/>
              <a:gd name="connsiteY1" fmla="*/ 1490413 h 4673667"/>
              <a:gd name="connsiteX2" fmla="*/ 3059704 w 3059704"/>
              <a:gd name="connsiteY2" fmla="*/ 0 h 4673667"/>
              <a:gd name="connsiteX3" fmla="*/ 3059704 w 3059704"/>
              <a:gd name="connsiteY3" fmla="*/ 3124531 h 4673667"/>
              <a:gd name="connsiteX4" fmla="*/ 135729 w 3059704"/>
              <a:gd name="connsiteY4" fmla="*/ 4648145 h 4673667"/>
              <a:gd name="connsiteX5" fmla="*/ 882 w 3059704"/>
              <a:gd name="connsiteY5" fmla="*/ 4601258 h 4673667"/>
              <a:gd name="connsiteX6" fmla="*/ 3683 w 3059704"/>
              <a:gd name="connsiteY6" fmla="*/ 1669147 h 4673667"/>
              <a:gd name="connsiteX0" fmla="*/ 3683 w 3059704"/>
              <a:gd name="connsiteY0" fmla="*/ 1669147 h 4685257"/>
              <a:gd name="connsiteX1" fmla="*/ 132824 w 3059704"/>
              <a:gd name="connsiteY1" fmla="*/ 1490413 h 4685257"/>
              <a:gd name="connsiteX2" fmla="*/ 3059704 w 3059704"/>
              <a:gd name="connsiteY2" fmla="*/ 0 h 4685257"/>
              <a:gd name="connsiteX3" fmla="*/ 3059704 w 3059704"/>
              <a:gd name="connsiteY3" fmla="*/ 3124531 h 4685257"/>
              <a:gd name="connsiteX4" fmla="*/ 135729 w 3059704"/>
              <a:gd name="connsiteY4" fmla="*/ 4648145 h 4685257"/>
              <a:gd name="connsiteX5" fmla="*/ 882 w 3059704"/>
              <a:gd name="connsiteY5" fmla="*/ 4601258 h 4685257"/>
              <a:gd name="connsiteX6" fmla="*/ 3683 w 3059704"/>
              <a:gd name="connsiteY6" fmla="*/ 1669147 h 468525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4975"/>
              <a:gd name="connsiteX1" fmla="*/ 132824 w 3059704"/>
              <a:gd name="connsiteY1" fmla="*/ 1490413 h 4684975"/>
              <a:gd name="connsiteX2" fmla="*/ 3059704 w 3059704"/>
              <a:gd name="connsiteY2" fmla="*/ 0 h 4684975"/>
              <a:gd name="connsiteX3" fmla="*/ 3059704 w 3059704"/>
              <a:gd name="connsiteY3" fmla="*/ 3124531 h 4684975"/>
              <a:gd name="connsiteX4" fmla="*/ 135729 w 3059704"/>
              <a:gd name="connsiteY4" fmla="*/ 4648145 h 4684975"/>
              <a:gd name="connsiteX5" fmla="*/ 882 w 3059704"/>
              <a:gd name="connsiteY5" fmla="*/ 4601258 h 4684975"/>
              <a:gd name="connsiteX6" fmla="*/ 3683 w 3059704"/>
              <a:gd name="connsiteY6" fmla="*/ 1669147 h 4684975"/>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135729 w 3059704"/>
              <a:gd name="connsiteY4" fmla="*/ 4648145 h 4683777"/>
              <a:gd name="connsiteX5" fmla="*/ 882 w 3059704"/>
              <a:gd name="connsiteY5" fmla="*/ 4601258 h 4683777"/>
              <a:gd name="connsiteX6" fmla="*/ 3683 w 3059704"/>
              <a:gd name="connsiteY6"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146924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059704"/>
              <a:gd name="connsiteY0" fmla="*/ 1669147 h 4683777"/>
              <a:gd name="connsiteX1" fmla="*/ 132824 w 3059704"/>
              <a:gd name="connsiteY1" fmla="*/ 1490413 h 4683777"/>
              <a:gd name="connsiteX2" fmla="*/ 3059704 w 3059704"/>
              <a:gd name="connsiteY2" fmla="*/ 0 h 4683777"/>
              <a:gd name="connsiteX3" fmla="*/ 3059704 w 3059704"/>
              <a:gd name="connsiteY3" fmla="*/ 3124531 h 4683777"/>
              <a:gd name="connsiteX4" fmla="*/ 3024777 w 3059704"/>
              <a:gd name="connsiteY4" fmla="*/ 3286000 h 4683777"/>
              <a:gd name="connsiteX5" fmla="*/ 135729 w 3059704"/>
              <a:gd name="connsiteY5" fmla="*/ 4648145 h 4683777"/>
              <a:gd name="connsiteX6" fmla="*/ 882 w 3059704"/>
              <a:gd name="connsiteY6" fmla="*/ 4601258 h 4683777"/>
              <a:gd name="connsiteX7" fmla="*/ 3683 w 3059704"/>
              <a:gd name="connsiteY7" fmla="*/ 1669147 h 4683777"/>
              <a:gd name="connsiteX0" fmla="*/ 3683 w 3249425"/>
              <a:gd name="connsiteY0" fmla="*/ 1669147 h 4683777"/>
              <a:gd name="connsiteX1" fmla="*/ 132824 w 3249425"/>
              <a:gd name="connsiteY1" fmla="*/ 1490413 h 4683777"/>
              <a:gd name="connsiteX2" fmla="*/ 3059704 w 3249425"/>
              <a:gd name="connsiteY2" fmla="*/ 0 h 4683777"/>
              <a:gd name="connsiteX3" fmla="*/ 3059704 w 3249425"/>
              <a:gd name="connsiteY3" fmla="*/ 3124531 h 4683777"/>
              <a:gd name="connsiteX4" fmla="*/ 3024777 w 3249425"/>
              <a:gd name="connsiteY4" fmla="*/ 3286000 h 4683777"/>
              <a:gd name="connsiteX5" fmla="*/ 135729 w 3249425"/>
              <a:gd name="connsiteY5" fmla="*/ 4648145 h 4683777"/>
              <a:gd name="connsiteX6" fmla="*/ 882 w 3249425"/>
              <a:gd name="connsiteY6" fmla="*/ 4601258 h 4683777"/>
              <a:gd name="connsiteX7" fmla="*/ 3683 w 3249425"/>
              <a:gd name="connsiteY7" fmla="*/ 1669147 h 4683777"/>
              <a:gd name="connsiteX0" fmla="*/ 3683 w 3117989"/>
              <a:gd name="connsiteY0" fmla="*/ 1669147 h 4683777"/>
              <a:gd name="connsiteX1" fmla="*/ 132824 w 3117989"/>
              <a:gd name="connsiteY1" fmla="*/ 1490413 h 4683777"/>
              <a:gd name="connsiteX2" fmla="*/ 3059704 w 3117989"/>
              <a:gd name="connsiteY2" fmla="*/ 0 h 4683777"/>
              <a:gd name="connsiteX3" fmla="*/ 3059704 w 3117989"/>
              <a:gd name="connsiteY3" fmla="*/ 3124531 h 4683777"/>
              <a:gd name="connsiteX4" fmla="*/ 3024777 w 3117989"/>
              <a:gd name="connsiteY4" fmla="*/ 3286000 h 4683777"/>
              <a:gd name="connsiteX5" fmla="*/ 135729 w 3117989"/>
              <a:gd name="connsiteY5" fmla="*/ 4648145 h 4683777"/>
              <a:gd name="connsiteX6" fmla="*/ 882 w 3117989"/>
              <a:gd name="connsiteY6" fmla="*/ 4601258 h 4683777"/>
              <a:gd name="connsiteX7" fmla="*/ 3683 w 3117989"/>
              <a:gd name="connsiteY7" fmla="*/ 1669147 h 4683777"/>
              <a:gd name="connsiteX0" fmla="*/ 3683 w 3142730"/>
              <a:gd name="connsiteY0" fmla="*/ 1669147 h 4683777"/>
              <a:gd name="connsiteX1" fmla="*/ 132824 w 3142730"/>
              <a:gd name="connsiteY1" fmla="*/ 1490413 h 4683777"/>
              <a:gd name="connsiteX2" fmla="*/ 3059704 w 3142730"/>
              <a:gd name="connsiteY2" fmla="*/ 0 h 4683777"/>
              <a:gd name="connsiteX3" fmla="*/ 3059704 w 3142730"/>
              <a:gd name="connsiteY3" fmla="*/ 3124531 h 4683777"/>
              <a:gd name="connsiteX4" fmla="*/ 3024777 w 3142730"/>
              <a:gd name="connsiteY4" fmla="*/ 3286000 h 4683777"/>
              <a:gd name="connsiteX5" fmla="*/ 135729 w 3142730"/>
              <a:gd name="connsiteY5" fmla="*/ 4648145 h 4683777"/>
              <a:gd name="connsiteX6" fmla="*/ 882 w 3142730"/>
              <a:gd name="connsiteY6" fmla="*/ 4601258 h 4683777"/>
              <a:gd name="connsiteX7" fmla="*/ 3683 w 3142730"/>
              <a:gd name="connsiteY7" fmla="*/ 1669147 h 4683777"/>
              <a:gd name="connsiteX0" fmla="*/ 3683 w 3131857"/>
              <a:gd name="connsiteY0" fmla="*/ 1669147 h 4683777"/>
              <a:gd name="connsiteX1" fmla="*/ 132824 w 3131857"/>
              <a:gd name="connsiteY1" fmla="*/ 1490413 h 4683777"/>
              <a:gd name="connsiteX2" fmla="*/ 3059704 w 3131857"/>
              <a:gd name="connsiteY2" fmla="*/ 0 h 4683777"/>
              <a:gd name="connsiteX3" fmla="*/ 3059704 w 3131857"/>
              <a:gd name="connsiteY3" fmla="*/ 3124531 h 4683777"/>
              <a:gd name="connsiteX4" fmla="*/ 3004403 w 3131857"/>
              <a:gd name="connsiteY4" fmla="*/ 3174194 h 4683777"/>
              <a:gd name="connsiteX5" fmla="*/ 135729 w 3131857"/>
              <a:gd name="connsiteY5" fmla="*/ 4648145 h 4683777"/>
              <a:gd name="connsiteX6" fmla="*/ 882 w 3131857"/>
              <a:gd name="connsiteY6" fmla="*/ 4601258 h 4683777"/>
              <a:gd name="connsiteX7" fmla="*/ 3683 w 3131857"/>
              <a:gd name="connsiteY7" fmla="*/ 1669147 h 4683777"/>
              <a:gd name="connsiteX0" fmla="*/ 3683 w 3227649"/>
              <a:gd name="connsiteY0" fmla="*/ 1669147 h 4683777"/>
              <a:gd name="connsiteX1" fmla="*/ 132824 w 3227649"/>
              <a:gd name="connsiteY1" fmla="*/ 1490413 h 4683777"/>
              <a:gd name="connsiteX2" fmla="*/ 3059704 w 3227649"/>
              <a:gd name="connsiteY2" fmla="*/ 0 h 4683777"/>
              <a:gd name="connsiteX3" fmla="*/ 3199410 w 3227649"/>
              <a:gd name="connsiteY3" fmla="*/ 3034540 h 4683777"/>
              <a:gd name="connsiteX4" fmla="*/ 3004403 w 3227649"/>
              <a:gd name="connsiteY4" fmla="*/ 3174194 h 4683777"/>
              <a:gd name="connsiteX5" fmla="*/ 135729 w 3227649"/>
              <a:gd name="connsiteY5" fmla="*/ 4648145 h 4683777"/>
              <a:gd name="connsiteX6" fmla="*/ 882 w 3227649"/>
              <a:gd name="connsiteY6" fmla="*/ 4601258 h 4683777"/>
              <a:gd name="connsiteX7" fmla="*/ 3683 w 3227649"/>
              <a:gd name="connsiteY7" fmla="*/ 1669147 h 4683777"/>
              <a:gd name="connsiteX0" fmla="*/ 3683 w 3134780"/>
              <a:gd name="connsiteY0" fmla="*/ 1669147 h 4683777"/>
              <a:gd name="connsiteX1" fmla="*/ 132824 w 3134780"/>
              <a:gd name="connsiteY1" fmla="*/ 1490413 h 4683777"/>
              <a:gd name="connsiteX2" fmla="*/ 3059704 w 3134780"/>
              <a:gd name="connsiteY2" fmla="*/ 0 h 4683777"/>
              <a:gd name="connsiteX3" fmla="*/ 3065525 w 3134780"/>
              <a:gd name="connsiteY3" fmla="*/ 3061810 h 4683777"/>
              <a:gd name="connsiteX4" fmla="*/ 3004403 w 3134780"/>
              <a:gd name="connsiteY4" fmla="*/ 3174194 h 4683777"/>
              <a:gd name="connsiteX5" fmla="*/ 135729 w 3134780"/>
              <a:gd name="connsiteY5" fmla="*/ 4648145 h 4683777"/>
              <a:gd name="connsiteX6" fmla="*/ 882 w 3134780"/>
              <a:gd name="connsiteY6" fmla="*/ 4601258 h 4683777"/>
              <a:gd name="connsiteX7" fmla="*/ 3683 w 3134780"/>
              <a:gd name="connsiteY7" fmla="*/ 1669147 h 4683777"/>
              <a:gd name="connsiteX0" fmla="*/ 3683 w 3107698"/>
              <a:gd name="connsiteY0" fmla="*/ 1669147 h 4683777"/>
              <a:gd name="connsiteX1" fmla="*/ 132824 w 3107698"/>
              <a:gd name="connsiteY1" fmla="*/ 1490413 h 4683777"/>
              <a:gd name="connsiteX2" fmla="*/ 3059704 w 3107698"/>
              <a:gd name="connsiteY2" fmla="*/ 0 h 4683777"/>
              <a:gd name="connsiteX3" fmla="*/ 3065525 w 3107698"/>
              <a:gd name="connsiteY3" fmla="*/ 3061810 h 4683777"/>
              <a:gd name="connsiteX4" fmla="*/ 2934550 w 3107698"/>
              <a:gd name="connsiteY4" fmla="*/ 3348720 h 4683777"/>
              <a:gd name="connsiteX5" fmla="*/ 135729 w 3107698"/>
              <a:gd name="connsiteY5" fmla="*/ 4648145 h 4683777"/>
              <a:gd name="connsiteX6" fmla="*/ 882 w 3107698"/>
              <a:gd name="connsiteY6" fmla="*/ 4601258 h 4683777"/>
              <a:gd name="connsiteX7" fmla="*/ 3683 w 3107698"/>
              <a:gd name="connsiteY7" fmla="*/ 1669147 h 4683777"/>
              <a:gd name="connsiteX0" fmla="*/ 3683 w 3108550"/>
              <a:gd name="connsiteY0" fmla="*/ 1669147 h 4683777"/>
              <a:gd name="connsiteX1" fmla="*/ 132824 w 3108550"/>
              <a:gd name="connsiteY1" fmla="*/ 1490413 h 4683777"/>
              <a:gd name="connsiteX2" fmla="*/ 3059704 w 3108550"/>
              <a:gd name="connsiteY2" fmla="*/ 0 h 4683777"/>
              <a:gd name="connsiteX3" fmla="*/ 3065525 w 3108550"/>
              <a:gd name="connsiteY3" fmla="*/ 3061810 h 4683777"/>
              <a:gd name="connsiteX4" fmla="*/ 2937461 w 3108550"/>
              <a:gd name="connsiteY4" fmla="*/ 3209644 h 4683777"/>
              <a:gd name="connsiteX5" fmla="*/ 135729 w 3108550"/>
              <a:gd name="connsiteY5" fmla="*/ 4648145 h 4683777"/>
              <a:gd name="connsiteX6" fmla="*/ 882 w 3108550"/>
              <a:gd name="connsiteY6" fmla="*/ 4601258 h 4683777"/>
              <a:gd name="connsiteX7" fmla="*/ 3683 w 3108550"/>
              <a:gd name="connsiteY7" fmla="*/ 1669147 h 4683777"/>
              <a:gd name="connsiteX0" fmla="*/ 3683 w 3091569"/>
              <a:gd name="connsiteY0" fmla="*/ 1669147 h 4683777"/>
              <a:gd name="connsiteX1" fmla="*/ 132824 w 3091569"/>
              <a:gd name="connsiteY1" fmla="*/ 1490413 h 4683777"/>
              <a:gd name="connsiteX2" fmla="*/ 3059704 w 3091569"/>
              <a:gd name="connsiteY2" fmla="*/ 0 h 4683777"/>
              <a:gd name="connsiteX3" fmla="*/ 3065525 w 3091569"/>
              <a:gd name="connsiteY3" fmla="*/ 3061810 h 4683777"/>
              <a:gd name="connsiteX4" fmla="*/ 2937461 w 3091569"/>
              <a:gd name="connsiteY4" fmla="*/ 3209644 h 4683777"/>
              <a:gd name="connsiteX5" fmla="*/ 135729 w 3091569"/>
              <a:gd name="connsiteY5" fmla="*/ 4648145 h 4683777"/>
              <a:gd name="connsiteX6" fmla="*/ 882 w 3091569"/>
              <a:gd name="connsiteY6" fmla="*/ 4601258 h 4683777"/>
              <a:gd name="connsiteX7" fmla="*/ 3683 w 3091569"/>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771"/>
              <a:gd name="connsiteY0" fmla="*/ 1669147 h 4683777"/>
              <a:gd name="connsiteX1" fmla="*/ 132824 w 3066771"/>
              <a:gd name="connsiteY1" fmla="*/ 1490413 h 4683777"/>
              <a:gd name="connsiteX2" fmla="*/ 3059704 w 3066771"/>
              <a:gd name="connsiteY2" fmla="*/ 0 h 4683777"/>
              <a:gd name="connsiteX3" fmla="*/ 3065525 w 3066771"/>
              <a:gd name="connsiteY3" fmla="*/ 3061810 h 4683777"/>
              <a:gd name="connsiteX4" fmla="*/ 2937461 w 3066771"/>
              <a:gd name="connsiteY4" fmla="*/ 3209644 h 4683777"/>
              <a:gd name="connsiteX5" fmla="*/ 135729 w 3066771"/>
              <a:gd name="connsiteY5" fmla="*/ 4648145 h 4683777"/>
              <a:gd name="connsiteX6" fmla="*/ 882 w 3066771"/>
              <a:gd name="connsiteY6" fmla="*/ 4601258 h 4683777"/>
              <a:gd name="connsiteX7" fmla="*/ 3683 w 3066771"/>
              <a:gd name="connsiteY7" fmla="*/ 1669147 h 4683777"/>
              <a:gd name="connsiteX0" fmla="*/ 3683 w 3066846"/>
              <a:gd name="connsiteY0" fmla="*/ 1669147 h 4683777"/>
              <a:gd name="connsiteX1" fmla="*/ 132824 w 3066846"/>
              <a:gd name="connsiteY1" fmla="*/ 1490413 h 4683777"/>
              <a:gd name="connsiteX2" fmla="*/ 3059704 w 3066846"/>
              <a:gd name="connsiteY2" fmla="*/ 0 h 4683777"/>
              <a:gd name="connsiteX3" fmla="*/ 3065525 w 3066846"/>
              <a:gd name="connsiteY3" fmla="*/ 3061810 h 4683777"/>
              <a:gd name="connsiteX4" fmla="*/ 2937461 w 3066846"/>
              <a:gd name="connsiteY4" fmla="*/ 3209644 h 4683777"/>
              <a:gd name="connsiteX5" fmla="*/ 135729 w 3066846"/>
              <a:gd name="connsiteY5" fmla="*/ 4648145 h 4683777"/>
              <a:gd name="connsiteX6" fmla="*/ 882 w 3066846"/>
              <a:gd name="connsiteY6" fmla="*/ 4601258 h 4683777"/>
              <a:gd name="connsiteX7" fmla="*/ 3683 w 3066846"/>
              <a:gd name="connsiteY7" fmla="*/ 1669147 h 4683777"/>
              <a:gd name="connsiteX0" fmla="*/ 3683 w 3065726"/>
              <a:gd name="connsiteY0" fmla="*/ 1669147 h 4683777"/>
              <a:gd name="connsiteX1" fmla="*/ 132824 w 3065726"/>
              <a:gd name="connsiteY1" fmla="*/ 1490413 h 4683777"/>
              <a:gd name="connsiteX2" fmla="*/ 3059704 w 3065726"/>
              <a:gd name="connsiteY2" fmla="*/ 0 h 4683777"/>
              <a:gd name="connsiteX3" fmla="*/ 3065525 w 3065726"/>
              <a:gd name="connsiteY3" fmla="*/ 3061810 h 4683777"/>
              <a:gd name="connsiteX4" fmla="*/ 2937461 w 3065726"/>
              <a:gd name="connsiteY4" fmla="*/ 3209644 h 4683777"/>
              <a:gd name="connsiteX5" fmla="*/ 135729 w 3065726"/>
              <a:gd name="connsiteY5" fmla="*/ 4648145 h 4683777"/>
              <a:gd name="connsiteX6" fmla="*/ 882 w 3065726"/>
              <a:gd name="connsiteY6" fmla="*/ 4601258 h 4683777"/>
              <a:gd name="connsiteX7" fmla="*/ 3683 w 3065726"/>
              <a:gd name="connsiteY7" fmla="*/ 1669147 h 4683777"/>
              <a:gd name="connsiteX0" fmla="*/ 3683 w 3277265"/>
              <a:gd name="connsiteY0" fmla="*/ 1909187 h 4923817"/>
              <a:gd name="connsiteX1" fmla="*/ 132824 w 3277265"/>
              <a:gd name="connsiteY1" fmla="*/ 1730453 h 4923817"/>
              <a:gd name="connsiteX2" fmla="*/ 3059704 w 3277265"/>
              <a:gd name="connsiteY2" fmla="*/ 240040 h 4923817"/>
              <a:gd name="connsiteX3" fmla="*/ 3062613 w 3277265"/>
              <a:gd name="connsiteY3" fmla="*/ 321847 h 4923817"/>
              <a:gd name="connsiteX4" fmla="*/ 3065525 w 3277265"/>
              <a:gd name="connsiteY4" fmla="*/ 3301850 h 4923817"/>
              <a:gd name="connsiteX5" fmla="*/ 2937461 w 3277265"/>
              <a:gd name="connsiteY5" fmla="*/ 3449684 h 4923817"/>
              <a:gd name="connsiteX6" fmla="*/ 135729 w 3277265"/>
              <a:gd name="connsiteY6" fmla="*/ 4888185 h 4923817"/>
              <a:gd name="connsiteX7" fmla="*/ 882 w 3277265"/>
              <a:gd name="connsiteY7" fmla="*/ 4841298 h 4923817"/>
              <a:gd name="connsiteX8" fmla="*/ 3683 w 3277265"/>
              <a:gd name="connsiteY8" fmla="*/ 1909187 h 4923817"/>
              <a:gd name="connsiteX0" fmla="*/ 3683 w 3133621"/>
              <a:gd name="connsiteY0" fmla="*/ 1902023 h 4916653"/>
              <a:gd name="connsiteX1" fmla="*/ 132824 w 3133621"/>
              <a:gd name="connsiteY1" fmla="*/ 1723289 h 4916653"/>
              <a:gd name="connsiteX2" fmla="*/ 2838503 w 3133621"/>
              <a:gd name="connsiteY2" fmla="*/ 249237 h 4916653"/>
              <a:gd name="connsiteX3" fmla="*/ 3062613 w 3133621"/>
              <a:gd name="connsiteY3" fmla="*/ 314683 h 4916653"/>
              <a:gd name="connsiteX4" fmla="*/ 3065525 w 3133621"/>
              <a:gd name="connsiteY4" fmla="*/ 3294686 h 4916653"/>
              <a:gd name="connsiteX5" fmla="*/ 2937461 w 3133621"/>
              <a:gd name="connsiteY5" fmla="*/ 3442520 h 4916653"/>
              <a:gd name="connsiteX6" fmla="*/ 135729 w 3133621"/>
              <a:gd name="connsiteY6" fmla="*/ 4881021 h 4916653"/>
              <a:gd name="connsiteX7" fmla="*/ 882 w 3133621"/>
              <a:gd name="connsiteY7" fmla="*/ 4834134 h 4916653"/>
              <a:gd name="connsiteX8" fmla="*/ 3683 w 3133621"/>
              <a:gd name="connsiteY8" fmla="*/ 1902023 h 4916653"/>
              <a:gd name="connsiteX0" fmla="*/ 3683 w 3191844"/>
              <a:gd name="connsiteY0" fmla="*/ 1880956 h 4895586"/>
              <a:gd name="connsiteX1" fmla="*/ 132824 w 3191844"/>
              <a:gd name="connsiteY1" fmla="*/ 1702222 h 4895586"/>
              <a:gd name="connsiteX2" fmla="*/ 2838503 w 3191844"/>
              <a:gd name="connsiteY2" fmla="*/ 228170 h 4895586"/>
              <a:gd name="connsiteX3" fmla="*/ 3167392 w 3191844"/>
              <a:gd name="connsiteY3" fmla="*/ 331793 h 4895586"/>
              <a:gd name="connsiteX4" fmla="*/ 3065525 w 3191844"/>
              <a:gd name="connsiteY4" fmla="*/ 3273619 h 4895586"/>
              <a:gd name="connsiteX5" fmla="*/ 2937461 w 3191844"/>
              <a:gd name="connsiteY5" fmla="*/ 3421453 h 4895586"/>
              <a:gd name="connsiteX6" fmla="*/ 135729 w 3191844"/>
              <a:gd name="connsiteY6" fmla="*/ 4859954 h 4895586"/>
              <a:gd name="connsiteX7" fmla="*/ 882 w 3191844"/>
              <a:gd name="connsiteY7" fmla="*/ 4813067 h 4895586"/>
              <a:gd name="connsiteX8" fmla="*/ 3683 w 3191844"/>
              <a:gd name="connsiteY8" fmla="*/ 1880956 h 4895586"/>
              <a:gd name="connsiteX0" fmla="*/ 3683 w 3196901"/>
              <a:gd name="connsiteY0" fmla="*/ 1756529 h 4771159"/>
              <a:gd name="connsiteX1" fmla="*/ 132824 w 3196901"/>
              <a:gd name="connsiteY1" fmla="*/ 1577795 h 4771159"/>
              <a:gd name="connsiteX2" fmla="*/ 2838503 w 3196901"/>
              <a:gd name="connsiteY2" fmla="*/ 103743 h 4771159"/>
              <a:gd name="connsiteX3" fmla="*/ 3167392 w 3196901"/>
              <a:gd name="connsiteY3" fmla="*/ 207366 h 4771159"/>
              <a:gd name="connsiteX4" fmla="*/ 3065525 w 3196901"/>
              <a:gd name="connsiteY4" fmla="*/ 3149192 h 4771159"/>
              <a:gd name="connsiteX5" fmla="*/ 2937461 w 3196901"/>
              <a:gd name="connsiteY5" fmla="*/ 3297026 h 4771159"/>
              <a:gd name="connsiteX6" fmla="*/ 135729 w 3196901"/>
              <a:gd name="connsiteY6" fmla="*/ 4735527 h 4771159"/>
              <a:gd name="connsiteX7" fmla="*/ 882 w 3196901"/>
              <a:gd name="connsiteY7" fmla="*/ 4688640 h 4771159"/>
              <a:gd name="connsiteX8" fmla="*/ 3683 w 3196901"/>
              <a:gd name="connsiteY8" fmla="*/ 1756529 h 4771159"/>
              <a:gd name="connsiteX0" fmla="*/ 3683 w 3196900"/>
              <a:gd name="connsiteY0" fmla="*/ 1756529 h 4771159"/>
              <a:gd name="connsiteX1" fmla="*/ 132824 w 3196900"/>
              <a:gd name="connsiteY1" fmla="*/ 1577795 h 4771159"/>
              <a:gd name="connsiteX2" fmla="*/ 2838503 w 3196900"/>
              <a:gd name="connsiteY2" fmla="*/ 103743 h 4771159"/>
              <a:gd name="connsiteX3" fmla="*/ 3167392 w 3196900"/>
              <a:gd name="connsiteY3" fmla="*/ 207366 h 4771159"/>
              <a:gd name="connsiteX4" fmla="*/ 3065525 w 3196900"/>
              <a:gd name="connsiteY4" fmla="*/ 3149192 h 4771159"/>
              <a:gd name="connsiteX5" fmla="*/ 2937461 w 3196900"/>
              <a:gd name="connsiteY5" fmla="*/ 3297026 h 4771159"/>
              <a:gd name="connsiteX6" fmla="*/ 135729 w 3196900"/>
              <a:gd name="connsiteY6" fmla="*/ 4735527 h 4771159"/>
              <a:gd name="connsiteX7" fmla="*/ 882 w 3196900"/>
              <a:gd name="connsiteY7" fmla="*/ 4688640 h 4771159"/>
              <a:gd name="connsiteX8" fmla="*/ 3683 w 3196900"/>
              <a:gd name="connsiteY8" fmla="*/ 1756529 h 4771159"/>
              <a:gd name="connsiteX0" fmla="*/ 3683 w 3253522"/>
              <a:gd name="connsiteY0" fmla="*/ 1740263 h 4754893"/>
              <a:gd name="connsiteX1" fmla="*/ 132824 w 3253522"/>
              <a:gd name="connsiteY1" fmla="*/ 1561529 h 4754893"/>
              <a:gd name="connsiteX2" fmla="*/ 2963657 w 3253522"/>
              <a:gd name="connsiteY2" fmla="*/ 109293 h 4754893"/>
              <a:gd name="connsiteX3" fmla="*/ 3167392 w 3253522"/>
              <a:gd name="connsiteY3" fmla="*/ 191100 h 4754893"/>
              <a:gd name="connsiteX4" fmla="*/ 3065525 w 3253522"/>
              <a:gd name="connsiteY4" fmla="*/ 3132926 h 4754893"/>
              <a:gd name="connsiteX5" fmla="*/ 2937461 w 3253522"/>
              <a:gd name="connsiteY5" fmla="*/ 3280760 h 4754893"/>
              <a:gd name="connsiteX6" fmla="*/ 135729 w 3253522"/>
              <a:gd name="connsiteY6" fmla="*/ 4719261 h 4754893"/>
              <a:gd name="connsiteX7" fmla="*/ 882 w 3253522"/>
              <a:gd name="connsiteY7" fmla="*/ 4672374 h 4754893"/>
              <a:gd name="connsiteX8" fmla="*/ 3683 w 3253522"/>
              <a:gd name="connsiteY8" fmla="*/ 1740263 h 4754893"/>
              <a:gd name="connsiteX0" fmla="*/ 3683 w 3167939"/>
              <a:gd name="connsiteY0" fmla="*/ 1656695 h 4671325"/>
              <a:gd name="connsiteX1" fmla="*/ 132824 w 3167939"/>
              <a:gd name="connsiteY1" fmla="*/ 1477961 h 4671325"/>
              <a:gd name="connsiteX2" fmla="*/ 2963657 w 3167939"/>
              <a:gd name="connsiteY2" fmla="*/ 25725 h 4671325"/>
              <a:gd name="connsiteX3" fmla="*/ 3167392 w 3167939"/>
              <a:gd name="connsiteY3" fmla="*/ 107532 h 4671325"/>
              <a:gd name="connsiteX4" fmla="*/ 3065525 w 3167939"/>
              <a:gd name="connsiteY4" fmla="*/ 3049358 h 4671325"/>
              <a:gd name="connsiteX5" fmla="*/ 2937461 w 3167939"/>
              <a:gd name="connsiteY5" fmla="*/ 3197192 h 4671325"/>
              <a:gd name="connsiteX6" fmla="*/ 135729 w 3167939"/>
              <a:gd name="connsiteY6" fmla="*/ 4635693 h 4671325"/>
              <a:gd name="connsiteX7" fmla="*/ 882 w 3167939"/>
              <a:gd name="connsiteY7" fmla="*/ 4588806 h 4671325"/>
              <a:gd name="connsiteX8" fmla="*/ 3683 w 3167939"/>
              <a:gd name="connsiteY8" fmla="*/ 1656695 h 4671325"/>
              <a:gd name="connsiteX0" fmla="*/ 3683 w 3065727"/>
              <a:gd name="connsiteY0" fmla="*/ 1663969 h 4678599"/>
              <a:gd name="connsiteX1" fmla="*/ 132824 w 3065727"/>
              <a:gd name="connsiteY1" fmla="*/ 1485235 h 4678599"/>
              <a:gd name="connsiteX2" fmla="*/ 2963657 w 3065727"/>
              <a:gd name="connsiteY2" fmla="*/ 32999 h 4678599"/>
              <a:gd name="connsiteX3" fmla="*/ 3062613 w 3065727"/>
              <a:gd name="connsiteY3" fmla="*/ 92990 h 4678599"/>
              <a:gd name="connsiteX4" fmla="*/ 3065525 w 3065727"/>
              <a:gd name="connsiteY4" fmla="*/ 3056632 h 4678599"/>
              <a:gd name="connsiteX5" fmla="*/ 2937461 w 3065727"/>
              <a:gd name="connsiteY5" fmla="*/ 3204466 h 4678599"/>
              <a:gd name="connsiteX6" fmla="*/ 135729 w 3065727"/>
              <a:gd name="connsiteY6" fmla="*/ 4642967 h 4678599"/>
              <a:gd name="connsiteX7" fmla="*/ 882 w 3065727"/>
              <a:gd name="connsiteY7" fmla="*/ 4596080 h 4678599"/>
              <a:gd name="connsiteX8" fmla="*/ 3683 w 3065727"/>
              <a:gd name="connsiteY8" fmla="*/ 1663969 h 4678599"/>
              <a:gd name="connsiteX0" fmla="*/ 3683 w 3065727"/>
              <a:gd name="connsiteY0" fmla="*/ 1655027 h 4669657"/>
              <a:gd name="connsiteX1" fmla="*/ 132824 w 3065727"/>
              <a:gd name="connsiteY1" fmla="*/ 1476293 h 4669657"/>
              <a:gd name="connsiteX2" fmla="*/ 2963657 w 3065727"/>
              <a:gd name="connsiteY2" fmla="*/ 24057 h 4669657"/>
              <a:gd name="connsiteX3" fmla="*/ 3062613 w 3065727"/>
              <a:gd name="connsiteY3" fmla="*/ 84048 h 4669657"/>
              <a:gd name="connsiteX4" fmla="*/ 3065525 w 3065727"/>
              <a:gd name="connsiteY4" fmla="*/ 3047690 h 4669657"/>
              <a:gd name="connsiteX5" fmla="*/ 2937461 w 3065727"/>
              <a:gd name="connsiteY5" fmla="*/ 3195524 h 4669657"/>
              <a:gd name="connsiteX6" fmla="*/ 135729 w 3065727"/>
              <a:gd name="connsiteY6" fmla="*/ 4634025 h 4669657"/>
              <a:gd name="connsiteX7" fmla="*/ 882 w 3065727"/>
              <a:gd name="connsiteY7" fmla="*/ 4587138 h 4669657"/>
              <a:gd name="connsiteX8" fmla="*/ 3683 w 3065727"/>
              <a:gd name="connsiteY8" fmla="*/ 1655027 h 4669657"/>
              <a:gd name="connsiteX0" fmla="*/ 3683 w 3065727"/>
              <a:gd name="connsiteY0" fmla="*/ 1653817 h 4668447"/>
              <a:gd name="connsiteX1" fmla="*/ 132824 w 3065727"/>
              <a:gd name="connsiteY1" fmla="*/ 1475083 h 4668447"/>
              <a:gd name="connsiteX2" fmla="*/ 2963657 w 3065727"/>
              <a:gd name="connsiteY2" fmla="*/ 22847 h 4668447"/>
              <a:gd name="connsiteX3" fmla="*/ 3062613 w 3065727"/>
              <a:gd name="connsiteY3" fmla="*/ 82838 h 4668447"/>
              <a:gd name="connsiteX4" fmla="*/ 3065525 w 3065727"/>
              <a:gd name="connsiteY4" fmla="*/ 3046480 h 4668447"/>
              <a:gd name="connsiteX5" fmla="*/ 2937461 w 3065727"/>
              <a:gd name="connsiteY5" fmla="*/ 3194314 h 4668447"/>
              <a:gd name="connsiteX6" fmla="*/ 135729 w 3065727"/>
              <a:gd name="connsiteY6" fmla="*/ 4632815 h 4668447"/>
              <a:gd name="connsiteX7" fmla="*/ 882 w 3065727"/>
              <a:gd name="connsiteY7" fmla="*/ 4585928 h 4668447"/>
              <a:gd name="connsiteX8" fmla="*/ 3683 w 3065727"/>
              <a:gd name="connsiteY8" fmla="*/ 1653817 h 4668447"/>
              <a:gd name="connsiteX0" fmla="*/ 3683 w 3065727"/>
              <a:gd name="connsiteY0" fmla="*/ 1658763 h 4673393"/>
              <a:gd name="connsiteX1" fmla="*/ 132824 w 3065727"/>
              <a:gd name="connsiteY1" fmla="*/ 1480029 h 4673393"/>
              <a:gd name="connsiteX2" fmla="*/ 2963657 w 3065727"/>
              <a:gd name="connsiteY2" fmla="*/ 27793 h 4673393"/>
              <a:gd name="connsiteX3" fmla="*/ 3062613 w 3065727"/>
              <a:gd name="connsiteY3" fmla="*/ 87784 h 4673393"/>
              <a:gd name="connsiteX4" fmla="*/ 3065525 w 3065727"/>
              <a:gd name="connsiteY4" fmla="*/ 3051426 h 4673393"/>
              <a:gd name="connsiteX5" fmla="*/ 2937461 w 3065727"/>
              <a:gd name="connsiteY5" fmla="*/ 3199260 h 4673393"/>
              <a:gd name="connsiteX6" fmla="*/ 135729 w 3065727"/>
              <a:gd name="connsiteY6" fmla="*/ 4637761 h 4673393"/>
              <a:gd name="connsiteX7" fmla="*/ 882 w 3065727"/>
              <a:gd name="connsiteY7" fmla="*/ 4590874 h 4673393"/>
              <a:gd name="connsiteX8" fmla="*/ 3683 w 3065727"/>
              <a:gd name="connsiteY8" fmla="*/ 1658763 h 4673393"/>
              <a:gd name="connsiteX0" fmla="*/ 3683 w 3065727"/>
              <a:gd name="connsiteY0" fmla="*/ 1658003 h 4672633"/>
              <a:gd name="connsiteX1" fmla="*/ 132824 w 3065727"/>
              <a:gd name="connsiteY1" fmla="*/ 1479269 h 4672633"/>
              <a:gd name="connsiteX2" fmla="*/ 2963657 w 3065727"/>
              <a:gd name="connsiteY2" fmla="*/ 27033 h 4672633"/>
              <a:gd name="connsiteX3" fmla="*/ 3062613 w 3065727"/>
              <a:gd name="connsiteY3" fmla="*/ 87024 h 4672633"/>
              <a:gd name="connsiteX4" fmla="*/ 3065525 w 3065727"/>
              <a:gd name="connsiteY4" fmla="*/ 3050666 h 4672633"/>
              <a:gd name="connsiteX5" fmla="*/ 2937461 w 3065727"/>
              <a:gd name="connsiteY5" fmla="*/ 3198500 h 4672633"/>
              <a:gd name="connsiteX6" fmla="*/ 135729 w 3065727"/>
              <a:gd name="connsiteY6" fmla="*/ 4637001 h 4672633"/>
              <a:gd name="connsiteX7" fmla="*/ 882 w 3065727"/>
              <a:gd name="connsiteY7" fmla="*/ 4590114 h 4672633"/>
              <a:gd name="connsiteX8" fmla="*/ 3683 w 3065727"/>
              <a:gd name="connsiteY8" fmla="*/ 1658003 h 467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5727" h="4672633">
                <a:moveTo>
                  <a:pt x="3683" y="1658003"/>
                </a:moveTo>
                <a:cubicBezTo>
                  <a:pt x="2745" y="1524145"/>
                  <a:pt x="-8720" y="1551986"/>
                  <a:pt x="132824" y="1479269"/>
                </a:cubicBezTo>
                <a:lnTo>
                  <a:pt x="2963657" y="27033"/>
                </a:lnTo>
                <a:cubicBezTo>
                  <a:pt x="3044479" y="-16847"/>
                  <a:pt x="3067464" y="-14233"/>
                  <a:pt x="3062613" y="87024"/>
                </a:cubicBezTo>
                <a:cubicBezTo>
                  <a:pt x="3063584" y="1074905"/>
                  <a:pt x="3064554" y="2062785"/>
                  <a:pt x="3065525" y="3050666"/>
                </a:cubicBezTo>
                <a:cubicBezTo>
                  <a:pt x="3068435" y="3159290"/>
                  <a:pt x="3040600" y="3146360"/>
                  <a:pt x="2937461" y="3198500"/>
                </a:cubicBezTo>
                <a:lnTo>
                  <a:pt x="135729" y="4637001"/>
                </a:lnTo>
                <a:cubicBezTo>
                  <a:pt x="2152" y="4701788"/>
                  <a:pt x="8624" y="4673537"/>
                  <a:pt x="882" y="4590114"/>
                </a:cubicBezTo>
                <a:cubicBezTo>
                  <a:pt x="-3035" y="3601836"/>
                  <a:pt x="7600" y="2646281"/>
                  <a:pt x="3683" y="1658003"/>
                </a:cubicBezTo>
                <a:close/>
              </a:path>
            </a:pathLst>
          </a:custGeom>
          <a:ln>
            <a:noFill/>
          </a:ln>
        </p:spPr>
        <p:txBody>
          <a:bodyPr lIns="0" tIns="0" rIns="0" bIns="0" anchor="ctr" anchorCtr="1">
            <a:noAutofit/>
          </a:bodyPr>
          <a:lstStyle>
            <a:lvl1pPr marL="0" indent="0" algn="ctr">
              <a:buNone/>
              <a:defRPr lang="en-GB" dirty="0"/>
            </a:lvl1pPr>
          </a:lstStyle>
          <a:p>
            <a:r>
              <a:rPr lang="en-US"/>
              <a:t>Click icon to add picture</a:t>
            </a:r>
            <a:endParaRPr lang="en-GB" dirty="0"/>
          </a:p>
        </p:txBody>
      </p:sp>
    </p:spTree>
    <p:extLst>
      <p:ext uri="{BB962C8B-B14F-4D97-AF65-F5344CB8AC3E}">
        <p14:creationId xmlns:p14="http://schemas.microsoft.com/office/powerpoint/2010/main" val="381424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17"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4"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rgbClr val="DEE1E2"/>
          </a:solid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6" name="Parallelogram 15"/>
          <p:cNvSpPr/>
          <p:nvPr/>
        </p:nvSpPr>
        <p:spPr bwMode="gray">
          <a:xfrm rot="16200000" flipV="1">
            <a:off x="-327216" y="6436261"/>
            <a:ext cx="1133139" cy="768095"/>
          </a:xfrm>
          <a:prstGeom prst="parallelogram">
            <a:avLst>
              <a:gd name="adj" fmla="val 69149"/>
            </a:avLst>
          </a:prstGeom>
          <a:noFill/>
          <a:ln w="38100">
            <a:solidFill>
              <a:srgbClr val="DEE1E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1" name="Parallelogram 20"/>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3"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4"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5"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449" y="274638"/>
            <a:ext cx="1207151" cy="417071"/>
          </a:xfrm>
          <a:prstGeom prst="rect">
            <a:avLst/>
          </a:prstGeom>
        </p:spPr>
      </p:pic>
      <p:sp>
        <p:nvSpPr>
          <p:cNvPr id="18" name="Title 1">
            <a:extLst>
              <a:ext uri="{FF2B5EF4-FFF2-40B4-BE49-F238E27FC236}">
                <a16:creationId xmlns:a16="http://schemas.microsoft.com/office/drawing/2014/main" id="{3E63BB97-A9DC-49C7-9FCF-F613ABAC7683}"/>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tx2"/>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9" name="Subtitle 2">
            <a:extLst>
              <a:ext uri="{FF2B5EF4-FFF2-40B4-BE49-F238E27FC236}">
                <a16:creationId xmlns:a16="http://schemas.microsoft.com/office/drawing/2014/main" id="{BA291D9E-F5E2-461B-B49E-302308B2EF84}"/>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tx2"/>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application&#10;&#10;Description automatically generated">
            <a:extLst>
              <a:ext uri="{FF2B5EF4-FFF2-40B4-BE49-F238E27FC236}">
                <a16:creationId xmlns:a16="http://schemas.microsoft.com/office/drawing/2014/main" id="{38CFAB32-9CFB-9D64-86BB-CC7BD40788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8601" y="260649"/>
            <a:ext cx="2348507" cy="520025"/>
          </a:xfrm>
          <a:prstGeom prst="rect">
            <a:avLst/>
          </a:prstGeom>
        </p:spPr>
      </p:pic>
    </p:spTree>
    <p:extLst>
      <p:ext uri="{BB962C8B-B14F-4D97-AF65-F5344CB8AC3E}">
        <p14:creationId xmlns:p14="http://schemas.microsoft.com/office/powerpoint/2010/main" val="4599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Title Slide">
    <p:bg>
      <p:bgPr>
        <a:solidFill>
          <a:srgbClr val="7D858D"/>
        </a:solidFill>
        <a:effectLst/>
      </p:bgPr>
    </p:bg>
    <p:spTree>
      <p:nvGrpSpPr>
        <p:cNvPr id="1" name=""/>
        <p:cNvGrpSpPr/>
        <p:nvPr/>
      </p:nvGrpSpPr>
      <p:grpSpPr>
        <a:xfrm>
          <a:off x="0" y="0"/>
          <a:ext cx="0" cy="0"/>
          <a:chOff x="0" y="0"/>
          <a:chExt cx="0" cy="0"/>
        </a:xfrm>
      </p:grpSpPr>
      <p:sp>
        <p:nvSpPr>
          <p:cNvPr id="13"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8"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20"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21"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14" name="Parallelogram 13"/>
          <p:cNvSpPr/>
          <p:nvPr/>
        </p:nvSpPr>
        <p:spPr bwMode="gray">
          <a:xfrm rot="16200000" flipV="1">
            <a:off x="-327216" y="6436261"/>
            <a:ext cx="1133139" cy="768095"/>
          </a:xfrm>
          <a:prstGeom prst="parallelogram">
            <a:avLst>
              <a:gd name="adj" fmla="val 69149"/>
            </a:avLst>
          </a:prstGeom>
          <a:noFill/>
          <a:ln w="38100">
            <a:solidFill>
              <a:srgbClr val="9DA4A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6" name="Parallelogram 15"/>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r="988" b="3637"/>
          <a:stretch/>
        </p:blipFill>
        <p:spPr>
          <a:xfrm>
            <a:off x="7947557" y="1493960"/>
            <a:ext cx="4244443" cy="5326347"/>
          </a:xfrm>
          <a:prstGeom prst="rect">
            <a:avLst/>
          </a:prstGeom>
        </p:spPr>
      </p:pic>
      <p:sp>
        <p:nvSpPr>
          <p:cNvPr id="15" name="Title 1">
            <a:extLst>
              <a:ext uri="{FF2B5EF4-FFF2-40B4-BE49-F238E27FC236}">
                <a16:creationId xmlns:a16="http://schemas.microsoft.com/office/drawing/2014/main" id="{3EC0718F-940E-41E1-B73D-8FB72B179654}"/>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bg1"/>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9" name="Subtitle 2">
            <a:extLst>
              <a:ext uri="{FF2B5EF4-FFF2-40B4-BE49-F238E27FC236}">
                <a16:creationId xmlns:a16="http://schemas.microsoft.com/office/drawing/2014/main" id="{BF4D015E-BD24-45FC-8425-DEE8AFEDC535}"/>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bg1"/>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3" name="Picture 22" descr="Graphical user interface, text, application&#10;&#10;Description automatically generated">
            <a:extLst>
              <a:ext uri="{FF2B5EF4-FFF2-40B4-BE49-F238E27FC236}">
                <a16:creationId xmlns:a16="http://schemas.microsoft.com/office/drawing/2014/main" id="{E133B70B-162B-A6B7-2922-F3AC994772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2505" y="242360"/>
            <a:ext cx="2379940" cy="526987"/>
          </a:xfrm>
          <a:prstGeom prst="rect">
            <a:avLst/>
          </a:prstGeom>
        </p:spPr>
      </p:pic>
    </p:spTree>
    <p:extLst>
      <p:ext uri="{BB962C8B-B14F-4D97-AF65-F5344CB8AC3E}">
        <p14:creationId xmlns:p14="http://schemas.microsoft.com/office/powerpoint/2010/main" val="24227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0"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13"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19" name="Parallelogram 18"/>
          <p:cNvSpPr/>
          <p:nvPr/>
        </p:nvSpPr>
        <p:spPr bwMode="gray">
          <a:xfrm rot="16200000" flipV="1">
            <a:off x="-327216" y="6436261"/>
            <a:ext cx="1133139"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18"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12" name="Picture Placeholder 5"/>
          <p:cNvSpPr>
            <a:spLocks noGrp="1"/>
          </p:cNvSpPr>
          <p:nvPr>
            <p:ph type="pic" sz="quarter" idx="10"/>
          </p:nvPr>
        </p:nvSpPr>
        <p:spPr bwMode="gray">
          <a:xfrm>
            <a:off x="7975405" y="1412777"/>
            <a:ext cx="4380264" cy="5657447"/>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w="38100">
            <a:no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4" name="Parallelogram 13"/>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20" name="Title 1">
            <a:extLst>
              <a:ext uri="{FF2B5EF4-FFF2-40B4-BE49-F238E27FC236}">
                <a16:creationId xmlns:a16="http://schemas.microsoft.com/office/drawing/2014/main" id="{0A69B006-2447-47BB-9A48-2D5DE8C85A94}"/>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bg1"/>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21" name="Subtitle 2">
            <a:extLst>
              <a:ext uri="{FF2B5EF4-FFF2-40B4-BE49-F238E27FC236}">
                <a16:creationId xmlns:a16="http://schemas.microsoft.com/office/drawing/2014/main" id="{4D821BB4-0520-488F-9078-42A0A1053519}"/>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bg1"/>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3" name="Picture 22" descr="Graphical user interface, text, application&#10;&#10;Description automatically generated">
            <a:extLst>
              <a:ext uri="{FF2B5EF4-FFF2-40B4-BE49-F238E27FC236}">
                <a16:creationId xmlns:a16="http://schemas.microsoft.com/office/drawing/2014/main" id="{EB5B50C3-D1BF-22CB-A837-32B5ABA001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2505" y="242360"/>
            <a:ext cx="2379940" cy="526987"/>
          </a:xfrm>
          <a:prstGeom prst="rect">
            <a:avLst/>
          </a:prstGeom>
        </p:spPr>
      </p:pic>
    </p:spTree>
    <p:extLst>
      <p:ext uri="{BB962C8B-B14F-4D97-AF65-F5344CB8AC3E}">
        <p14:creationId xmlns:p14="http://schemas.microsoft.com/office/powerpoint/2010/main" val="195629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6_Title Slide">
    <p:bg>
      <p:bgPr>
        <a:solidFill>
          <a:srgbClr val="7D858D"/>
        </a:solidFill>
        <a:effectLst/>
      </p:bgPr>
    </p:bg>
    <p:spTree>
      <p:nvGrpSpPr>
        <p:cNvPr id="1" name=""/>
        <p:cNvGrpSpPr/>
        <p:nvPr/>
      </p:nvGrpSpPr>
      <p:grpSpPr>
        <a:xfrm>
          <a:off x="0" y="0"/>
          <a:ext cx="0" cy="0"/>
          <a:chOff x="0" y="0"/>
          <a:chExt cx="0" cy="0"/>
        </a:xfrm>
      </p:grpSpPr>
      <p:sp>
        <p:nvSpPr>
          <p:cNvPr id="15" name="Parallelogram 14"/>
          <p:cNvSpPr/>
          <p:nvPr/>
        </p:nvSpPr>
        <p:spPr bwMode="gray">
          <a:xfrm rot="16200000" flipV="1">
            <a:off x="925674" y="-265274"/>
            <a:ext cx="6190588" cy="6721137"/>
          </a:xfrm>
          <a:custGeom>
            <a:avLst/>
            <a:gdLst>
              <a:gd name="connsiteX0" fmla="*/ 0 w 9914837"/>
              <a:gd name="connsiteY0" fmla="*/ 5040560 h 5040560"/>
              <a:gd name="connsiteX1" fmla="*/ 3485497 w 9914837"/>
              <a:gd name="connsiteY1" fmla="*/ 0 h 5040560"/>
              <a:gd name="connsiteX2" fmla="*/ 9914837 w 9914837"/>
              <a:gd name="connsiteY2" fmla="*/ 0 h 5040560"/>
              <a:gd name="connsiteX3" fmla="*/ 6429340 w 9914837"/>
              <a:gd name="connsiteY3" fmla="*/ 5040560 h 5040560"/>
              <a:gd name="connsiteX4" fmla="*/ 0 w 9914837"/>
              <a:gd name="connsiteY4" fmla="*/ 5040560 h 5040560"/>
              <a:gd name="connsiteX0" fmla="*/ 0 w 9914837"/>
              <a:gd name="connsiteY0" fmla="*/ 5040560 h 5040853"/>
              <a:gd name="connsiteX1" fmla="*/ 3485497 w 9914837"/>
              <a:gd name="connsiteY1" fmla="*/ 0 h 5040853"/>
              <a:gd name="connsiteX2" fmla="*/ 9914837 w 9914837"/>
              <a:gd name="connsiteY2" fmla="*/ 0 h 5040853"/>
              <a:gd name="connsiteX3" fmla="*/ 6429340 w 9914837"/>
              <a:gd name="connsiteY3" fmla="*/ 5040560 h 5040853"/>
              <a:gd name="connsiteX4" fmla="*/ 6190588 w 9914837"/>
              <a:gd name="connsiteY4" fmla="*/ 5040853 h 5040853"/>
              <a:gd name="connsiteX5" fmla="*/ 0 w 9914837"/>
              <a:gd name="connsiteY5" fmla="*/ 5040560 h 5040853"/>
              <a:gd name="connsiteX0" fmla="*/ 0 w 9914837"/>
              <a:gd name="connsiteY0" fmla="*/ 5040560 h 5040853"/>
              <a:gd name="connsiteX1" fmla="*/ 3485497 w 9914837"/>
              <a:gd name="connsiteY1" fmla="*/ 0 h 5040853"/>
              <a:gd name="connsiteX2" fmla="*/ 6190587 w 9914837"/>
              <a:gd name="connsiteY2" fmla="*/ 2127 h 5040853"/>
              <a:gd name="connsiteX3" fmla="*/ 9914837 w 9914837"/>
              <a:gd name="connsiteY3" fmla="*/ 0 h 5040853"/>
              <a:gd name="connsiteX4" fmla="*/ 6429340 w 9914837"/>
              <a:gd name="connsiteY4" fmla="*/ 5040560 h 5040853"/>
              <a:gd name="connsiteX5" fmla="*/ 6190588 w 9914837"/>
              <a:gd name="connsiteY5" fmla="*/ 5040853 h 5040853"/>
              <a:gd name="connsiteX6" fmla="*/ 0 w 9914837"/>
              <a:gd name="connsiteY6" fmla="*/ 5040560 h 5040853"/>
              <a:gd name="connsiteX0" fmla="*/ 0 w 6429340"/>
              <a:gd name="connsiteY0" fmla="*/ 5040560 h 5040853"/>
              <a:gd name="connsiteX1" fmla="*/ 3485497 w 6429340"/>
              <a:gd name="connsiteY1" fmla="*/ 0 h 5040853"/>
              <a:gd name="connsiteX2" fmla="*/ 6190587 w 6429340"/>
              <a:gd name="connsiteY2" fmla="*/ 2127 h 5040853"/>
              <a:gd name="connsiteX3" fmla="*/ 6429340 w 6429340"/>
              <a:gd name="connsiteY3" fmla="*/ 5040560 h 5040853"/>
              <a:gd name="connsiteX4" fmla="*/ 6190588 w 6429340"/>
              <a:gd name="connsiteY4" fmla="*/ 5040853 h 5040853"/>
              <a:gd name="connsiteX5" fmla="*/ 0 w 6429340"/>
              <a:gd name="connsiteY5" fmla="*/ 5040560 h 5040853"/>
              <a:gd name="connsiteX0" fmla="*/ 0 w 6190588"/>
              <a:gd name="connsiteY0" fmla="*/ 5040560 h 5040853"/>
              <a:gd name="connsiteX1" fmla="*/ 3485497 w 6190588"/>
              <a:gd name="connsiteY1" fmla="*/ 0 h 5040853"/>
              <a:gd name="connsiteX2" fmla="*/ 6190587 w 6190588"/>
              <a:gd name="connsiteY2" fmla="*/ 2127 h 5040853"/>
              <a:gd name="connsiteX3" fmla="*/ 6190588 w 6190588"/>
              <a:gd name="connsiteY3" fmla="*/ 5040853 h 5040853"/>
              <a:gd name="connsiteX4" fmla="*/ 0 w 6190588"/>
              <a:gd name="connsiteY4" fmla="*/ 5040560 h 5040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588" h="5040853">
                <a:moveTo>
                  <a:pt x="0" y="5040560"/>
                </a:moveTo>
                <a:lnTo>
                  <a:pt x="3485497" y="0"/>
                </a:lnTo>
                <a:lnTo>
                  <a:pt x="6190587" y="2127"/>
                </a:lnTo>
                <a:cubicBezTo>
                  <a:pt x="6190587" y="1681702"/>
                  <a:pt x="6190588" y="3361278"/>
                  <a:pt x="6190588" y="5040853"/>
                </a:cubicBezTo>
                <a:lnTo>
                  <a:pt x="0" y="5040560"/>
                </a:lnTo>
                <a:close/>
              </a:path>
            </a:pathLst>
          </a:custGeom>
          <a:solidFill>
            <a:schemeClr val="accent2"/>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2400" dirty="0"/>
              <a:t>             </a:t>
            </a:r>
            <a:endParaRPr lang="en-GB" sz="2400" dirty="0"/>
          </a:p>
        </p:txBody>
      </p:sp>
      <p:sp>
        <p:nvSpPr>
          <p:cNvPr id="19" name="Parallelogram 18"/>
          <p:cNvSpPr/>
          <p:nvPr/>
        </p:nvSpPr>
        <p:spPr bwMode="gray">
          <a:xfrm rot="16200000" flipV="1">
            <a:off x="-327216" y="6436261"/>
            <a:ext cx="1133139" cy="768095"/>
          </a:xfrm>
          <a:prstGeom prst="parallelogram">
            <a:avLst>
              <a:gd name="adj" fmla="val 69149"/>
            </a:avLst>
          </a:prstGeom>
          <a:noFill/>
          <a:ln w="38100">
            <a:solidFill>
              <a:srgbClr val="BEC2C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sp>
        <p:nvSpPr>
          <p:cNvPr id="22"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chemeClr val="bg1"/>
                </a:solidFill>
              </a:rPr>
              <a:pPr lvl="0"/>
              <a:t>‹#›</a:t>
            </a:fld>
            <a:endParaRPr lang="en-GB" sz="1333" b="1" dirty="0">
              <a:solidFill>
                <a:schemeClr val="bg1"/>
              </a:solidFill>
            </a:endParaRPr>
          </a:p>
        </p:txBody>
      </p:sp>
      <p:sp>
        <p:nvSpPr>
          <p:cNvPr id="23"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bg1"/>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bg1"/>
                </a:solidFill>
                <a:latin typeface="Arial" panose="020B0604020202020204" pitchFamily="34" charset="0"/>
                <a:ea typeface="+mn-ea"/>
                <a:cs typeface="Arial" panose="020B0604020202020204" pitchFamily="34" charset="0"/>
              </a:rPr>
              <a:t> reserved.</a:t>
            </a:r>
            <a:endParaRPr lang="en-GB" sz="1067" kern="1200" dirty="0">
              <a:solidFill>
                <a:schemeClr val="bg1"/>
              </a:solidFill>
              <a:latin typeface="Arial" panose="020B0604020202020204" pitchFamily="34" charset="0"/>
              <a:ea typeface="+mn-ea"/>
              <a:cs typeface="Arial" panose="020B0604020202020204" pitchFamily="34" charset="0"/>
            </a:endParaRPr>
          </a:p>
        </p:txBody>
      </p:sp>
      <p:sp>
        <p:nvSpPr>
          <p:cNvPr id="24"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12" name="Picture Placeholder 5"/>
          <p:cNvSpPr>
            <a:spLocks noGrp="1"/>
          </p:cNvSpPr>
          <p:nvPr>
            <p:ph type="pic" sz="quarter" idx="10"/>
          </p:nvPr>
        </p:nvSpPr>
        <p:spPr bwMode="gray">
          <a:xfrm>
            <a:off x="7962749" y="1396428"/>
            <a:ext cx="4392921" cy="5673795"/>
          </a:xfrm>
          <a:custGeom>
            <a:avLst/>
            <a:gdLst>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0 w 3048704"/>
              <a:gd name="connsiteY4" fmla="*/ 0 h 5250180"/>
              <a:gd name="connsiteX0" fmla="*/ 0 w 3048704"/>
              <a:gd name="connsiteY0" fmla="*/ 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 name="connsiteX5" fmla="*/ 0 w 3048704"/>
              <a:gd name="connsiteY5" fmla="*/ 0 h 5250180"/>
              <a:gd name="connsiteX0" fmla="*/ 704 w 3048704"/>
              <a:gd name="connsiteY0" fmla="*/ 2206163 h 5345603"/>
              <a:gd name="connsiteX1" fmla="*/ 3048704 w 3048704"/>
              <a:gd name="connsiteY1" fmla="*/ 95423 h 5345603"/>
              <a:gd name="connsiteX2" fmla="*/ 3048704 w 3048704"/>
              <a:gd name="connsiteY2" fmla="*/ 5345603 h 5345603"/>
              <a:gd name="connsiteX3" fmla="*/ 0 w 3048704"/>
              <a:gd name="connsiteY3" fmla="*/ 5345603 h 5345603"/>
              <a:gd name="connsiteX4" fmla="*/ 704 w 3048704"/>
              <a:gd name="connsiteY4" fmla="*/ 2206163 h 5345603"/>
              <a:gd name="connsiteX0" fmla="*/ 704 w 3048704"/>
              <a:gd name="connsiteY0" fmla="*/ 2110740 h 5250180"/>
              <a:gd name="connsiteX1" fmla="*/ 3048704 w 3048704"/>
              <a:gd name="connsiteY1" fmla="*/ 0 h 5250180"/>
              <a:gd name="connsiteX2" fmla="*/ 3048704 w 3048704"/>
              <a:gd name="connsiteY2" fmla="*/ 5250180 h 5250180"/>
              <a:gd name="connsiteX3" fmla="*/ 0 w 3048704"/>
              <a:gd name="connsiteY3" fmla="*/ 5250180 h 5250180"/>
              <a:gd name="connsiteX4" fmla="*/ 704 w 3048704"/>
              <a:gd name="connsiteY4" fmla="*/ 2110740 h 5250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704" h="5250180">
                <a:moveTo>
                  <a:pt x="704" y="2110740"/>
                </a:moveTo>
                <a:lnTo>
                  <a:pt x="3048704" y="0"/>
                </a:lnTo>
                <a:lnTo>
                  <a:pt x="3048704" y="5250180"/>
                </a:lnTo>
                <a:lnTo>
                  <a:pt x="0" y="5250180"/>
                </a:lnTo>
                <a:cubicBezTo>
                  <a:pt x="235" y="4203700"/>
                  <a:pt x="469" y="3157220"/>
                  <a:pt x="704" y="2110740"/>
                </a:cubicBezTo>
                <a:close/>
              </a:path>
            </a:pathLst>
          </a:custGeom>
          <a:solidFill>
            <a:schemeClr val="tx2">
              <a:lumMod val="20000"/>
              <a:lumOff val="80000"/>
            </a:schemeClr>
          </a:solidFill>
          <a:ln w="38100">
            <a:solidFill>
              <a:srgbClr val="DEE1E2"/>
            </a:solidFill>
          </a:ln>
        </p:spPr>
        <p:txBody>
          <a:bodyPr lIns="0" tIns="0" rIns="0" bIns="0" anchor="ctr" anchorCtr="1">
            <a:noAutofit/>
          </a:bodyPr>
          <a:lstStyle>
            <a:lvl1pPr marL="0" indent="0" algn="ctr">
              <a:buNone/>
              <a:defRPr sz="1467"/>
            </a:lvl1pPr>
          </a:lstStyle>
          <a:p>
            <a:r>
              <a:rPr lang="en-US"/>
              <a:t>Click icon to add picture</a:t>
            </a:r>
            <a:endParaRPr lang="en-GB" dirty="0"/>
          </a:p>
        </p:txBody>
      </p:sp>
      <p:sp>
        <p:nvSpPr>
          <p:cNvPr id="13" name="Parallelogram 12"/>
          <p:cNvSpPr/>
          <p:nvPr/>
        </p:nvSpPr>
        <p:spPr bwMode="gray">
          <a:xfrm rot="16200000">
            <a:off x="7233945" y="2968549"/>
            <a:ext cx="883657" cy="488872"/>
          </a:xfrm>
          <a:prstGeom prst="parallelogram">
            <a:avLst>
              <a:gd name="adj" fmla="val 69149"/>
            </a:avLst>
          </a:prstGeom>
          <a:solidFill>
            <a:schemeClr val="accent1"/>
          </a:solidFill>
          <a:ln w="3810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             </a:t>
            </a:r>
            <a:endParaRPr lang="en-GB"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909" y="274388"/>
            <a:ext cx="1209691" cy="417211"/>
          </a:xfrm>
          <a:prstGeom prst="rect">
            <a:avLst/>
          </a:prstGeom>
        </p:spPr>
      </p:pic>
      <p:sp>
        <p:nvSpPr>
          <p:cNvPr id="17" name="Title 1">
            <a:extLst>
              <a:ext uri="{FF2B5EF4-FFF2-40B4-BE49-F238E27FC236}">
                <a16:creationId xmlns:a16="http://schemas.microsoft.com/office/drawing/2014/main" id="{79FC4DE8-022B-4258-934D-024EFF0D3A4A}"/>
              </a:ext>
            </a:extLst>
          </p:cNvPr>
          <p:cNvSpPr>
            <a:spLocks noGrp="1"/>
          </p:cNvSpPr>
          <p:nvPr>
            <p:ph type="ctrTitle" hasCustomPrompt="1"/>
          </p:nvPr>
        </p:nvSpPr>
        <p:spPr bwMode="gray">
          <a:xfrm>
            <a:off x="1103445" y="356659"/>
            <a:ext cx="5565643" cy="2496279"/>
          </a:xfrm>
        </p:spPr>
        <p:txBody>
          <a:bodyPr anchor="b" anchorCtr="0">
            <a:normAutofit/>
          </a:bodyPr>
          <a:lstStyle>
            <a:lvl1pPr>
              <a:defRPr sz="4267">
                <a:solidFill>
                  <a:schemeClr val="bg1"/>
                </a:solidFill>
                <a:latin typeface="+mj-lt"/>
                <a:cs typeface="Arial" panose="020B0604020202020204" pitchFamily="34" charset="0"/>
              </a:defRPr>
            </a:lvl1pPr>
          </a:lstStyle>
          <a:p>
            <a:br>
              <a:rPr lang="en-US" altLang="ja-JP" dirty="0"/>
            </a:br>
            <a:br>
              <a:rPr lang="en-US" altLang="ja-JP" dirty="0"/>
            </a:br>
            <a:r>
              <a:rPr lang="en-US" altLang="ja-JP" dirty="0"/>
              <a:t>Please make sure that title text will not cross over the gray diamond.</a:t>
            </a:r>
            <a:br>
              <a:rPr lang="en-US" altLang="ja-JP" dirty="0"/>
            </a:br>
            <a:endParaRPr lang="en-GB" dirty="0"/>
          </a:p>
        </p:txBody>
      </p:sp>
      <p:sp>
        <p:nvSpPr>
          <p:cNvPr id="18" name="Subtitle 2">
            <a:extLst>
              <a:ext uri="{FF2B5EF4-FFF2-40B4-BE49-F238E27FC236}">
                <a16:creationId xmlns:a16="http://schemas.microsoft.com/office/drawing/2014/main" id="{4D8A77C4-2CFB-4729-B345-D24A8A0244FF}"/>
              </a:ext>
            </a:extLst>
          </p:cNvPr>
          <p:cNvSpPr>
            <a:spLocks noGrp="1"/>
          </p:cNvSpPr>
          <p:nvPr>
            <p:ph type="subTitle" idx="1" hasCustomPrompt="1"/>
          </p:nvPr>
        </p:nvSpPr>
        <p:spPr bwMode="gray">
          <a:xfrm>
            <a:off x="2954989" y="5157193"/>
            <a:ext cx="4773193" cy="1046121"/>
          </a:xfrm>
        </p:spPr>
        <p:txBody>
          <a:bodyPr>
            <a:normAutofit/>
          </a:bodyPr>
          <a:lstStyle>
            <a:lvl1pPr marL="0" indent="0" algn="l">
              <a:buNone/>
              <a:defRPr sz="2400">
                <a:solidFill>
                  <a:schemeClr val="bg1"/>
                </a:solidFill>
                <a:latin typeface="+mj-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ja-JP" dirty="0"/>
              <a:t>Company name, Department name, Date, etc.</a:t>
            </a:r>
            <a:endParaRPr lang="en-GB" altLang="ja-JP" dirty="0"/>
          </a:p>
        </p:txBody>
      </p:sp>
      <p:pic>
        <p:nvPicPr>
          <p:cNvPr id="20" name="Picture 19" descr="Graphical user interface, text, application&#10;&#10;Description automatically generated">
            <a:extLst>
              <a:ext uri="{FF2B5EF4-FFF2-40B4-BE49-F238E27FC236}">
                <a16:creationId xmlns:a16="http://schemas.microsoft.com/office/drawing/2014/main" id="{2FC0B613-8332-EAF3-3E4C-3EA8CC419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2505" y="242360"/>
            <a:ext cx="2379940" cy="526987"/>
          </a:xfrm>
          <a:prstGeom prst="rect">
            <a:avLst/>
          </a:prstGeom>
        </p:spPr>
      </p:pic>
    </p:spTree>
    <p:extLst>
      <p:ext uri="{BB962C8B-B14F-4D97-AF65-F5344CB8AC3E}">
        <p14:creationId xmlns:p14="http://schemas.microsoft.com/office/powerpoint/2010/main" val="60312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pic>
        <p:nvPicPr>
          <p:cNvPr id="6" name="Kuva 5">
            <a:extLst>
              <a:ext uri="{FF2B5EF4-FFF2-40B4-BE49-F238E27FC236}">
                <a16:creationId xmlns:a16="http://schemas.microsoft.com/office/drawing/2014/main" id="{660B60D5-B0F7-40DF-8BD7-59F3649AAC15}"/>
              </a:ext>
            </a:extLst>
          </p:cNvPr>
          <p:cNvPicPr>
            <a:picLocks noChangeAspect="1"/>
          </p:cNvPicPr>
          <p:nvPr/>
        </p:nvPicPr>
        <p:blipFill>
          <a:blip r:embed="rId2"/>
          <a:stretch>
            <a:fillRect/>
          </a:stretch>
        </p:blipFill>
        <p:spPr>
          <a:xfrm>
            <a:off x="-25908" y="6276519"/>
            <a:ext cx="682811" cy="1276207"/>
          </a:xfrm>
          <a:prstGeom prst="rect">
            <a:avLst/>
          </a:prstGeom>
        </p:spPr>
      </p:pic>
      <p:sp>
        <p:nvSpPr>
          <p:cNvPr id="11" name="Date Placeholder 3"/>
          <p:cNvSpPr txBox="1">
            <a:spLocks/>
          </p:cNvSpPr>
          <p:nvPr/>
        </p:nvSpPr>
        <p:spPr>
          <a:xfrm>
            <a:off x="5942478" y="6456807"/>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chemeClr val="bg1"/>
                </a:solidFill>
              </a:rPr>
              <a:pPr lvl="0"/>
              <a:t>13 August 2024</a:t>
            </a:fld>
            <a:endParaRPr lang="en-GB" sz="1067" dirty="0">
              <a:solidFill>
                <a:schemeClr val="bg1"/>
              </a:solidFill>
            </a:endParaRPr>
          </a:p>
        </p:txBody>
      </p:sp>
      <p:sp>
        <p:nvSpPr>
          <p:cNvPr id="23" name="Slide Number Placeholder 5"/>
          <p:cNvSpPr txBox="1">
            <a:spLocks/>
          </p:cNvSpPr>
          <p:nvPr/>
        </p:nvSpPr>
        <p:spPr bwMode="gray">
          <a:xfrm>
            <a:off x="47331" y="6594785"/>
            <a:ext cx="495596"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fld id="{35031298-4CBC-4EC8-B1EA-1DEB552B8D7C}" type="slidenum">
              <a:rPr lang="en-GB" sz="1333" b="1" smtClean="0">
                <a:solidFill>
                  <a:srgbClr val="7D858D"/>
                </a:solidFill>
              </a:rPr>
              <a:pPr lvl="0"/>
              <a:t>‹#›</a:t>
            </a:fld>
            <a:endParaRPr lang="en-GB" sz="1333" b="1" dirty="0">
              <a:solidFill>
                <a:srgbClr val="7D858D"/>
              </a:solidFill>
            </a:endParaRPr>
          </a:p>
        </p:txBody>
      </p:sp>
      <p:sp>
        <p:nvSpPr>
          <p:cNvPr id="24" name="Footer Placeholder 4"/>
          <p:cNvSpPr txBox="1">
            <a:spLocks/>
          </p:cNvSpPr>
          <p:nvPr/>
        </p:nvSpPr>
        <p:spPr bwMode="gray">
          <a:xfrm>
            <a:off x="757051" y="6621451"/>
            <a:ext cx="533894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rgbClr val="7D858D"/>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rgbClr val="7D858D"/>
                </a:solidFill>
                <a:latin typeface="Arial" panose="020B0604020202020204" pitchFamily="34" charset="0"/>
                <a:ea typeface="+mn-ea"/>
                <a:cs typeface="Arial" panose="020B0604020202020204" pitchFamily="34" charset="0"/>
              </a:rPr>
              <a:t> reserved.</a:t>
            </a:r>
            <a:endParaRPr lang="en-GB" sz="1067" kern="1200" dirty="0">
              <a:solidFill>
                <a:srgbClr val="7D858D"/>
              </a:solidFill>
              <a:latin typeface="Arial" panose="020B0604020202020204" pitchFamily="34" charset="0"/>
              <a:ea typeface="+mn-ea"/>
              <a:cs typeface="Arial" panose="020B0604020202020204" pitchFamily="34" charset="0"/>
            </a:endParaRPr>
          </a:p>
        </p:txBody>
      </p:sp>
      <p:sp>
        <p:nvSpPr>
          <p:cNvPr id="25" name="Date Placeholder 3"/>
          <p:cNvSpPr txBox="1">
            <a:spLocks/>
          </p:cNvSpPr>
          <p:nvPr/>
        </p:nvSpPr>
        <p:spPr>
          <a:xfrm>
            <a:off x="4751851" y="662145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fld id="{9FB042EA-7302-4DB6-8B0F-B44C8CB2054C}" type="datetime4">
              <a:rPr lang="en-GB" sz="1067" smtClean="0">
                <a:solidFill>
                  <a:srgbClr val="7D858D"/>
                </a:solidFill>
              </a:rPr>
              <a:pPr lvl="0"/>
              <a:t>13 August 2024</a:t>
            </a:fld>
            <a:endParaRPr lang="en-GB" sz="1067" dirty="0">
              <a:solidFill>
                <a:srgbClr val="7D858D"/>
              </a:solidFill>
            </a:endParaRPr>
          </a:p>
        </p:txBody>
      </p:sp>
      <p:pic>
        <p:nvPicPr>
          <p:cNvPr id="7" name="Kuva 6">
            <a:extLst>
              <a:ext uri="{FF2B5EF4-FFF2-40B4-BE49-F238E27FC236}">
                <a16:creationId xmlns:a16="http://schemas.microsoft.com/office/drawing/2014/main" id="{57C64E70-90BA-4CC8-A1E9-80862CD9CFD8}"/>
              </a:ext>
            </a:extLst>
          </p:cNvPr>
          <p:cNvPicPr>
            <a:picLocks noChangeAspect="1"/>
          </p:cNvPicPr>
          <p:nvPr/>
        </p:nvPicPr>
        <p:blipFill>
          <a:blip r:embed="rId3"/>
          <a:stretch>
            <a:fillRect/>
          </a:stretch>
        </p:blipFill>
        <p:spPr>
          <a:xfrm>
            <a:off x="609798" y="-3444656"/>
            <a:ext cx="5927756" cy="9721175"/>
          </a:xfrm>
          <a:prstGeom prst="rect">
            <a:avLst/>
          </a:prstGeom>
        </p:spPr>
      </p:pic>
      <p:pic>
        <p:nvPicPr>
          <p:cNvPr id="8" name="Kuva 7">
            <a:extLst>
              <a:ext uri="{FF2B5EF4-FFF2-40B4-BE49-F238E27FC236}">
                <a16:creationId xmlns:a16="http://schemas.microsoft.com/office/drawing/2014/main" id="{0258ABB2-973B-41E4-A8E5-F337EBE19DDE}"/>
              </a:ext>
            </a:extLst>
          </p:cNvPr>
          <p:cNvPicPr>
            <a:picLocks noChangeAspect="1"/>
          </p:cNvPicPr>
          <p:nvPr/>
        </p:nvPicPr>
        <p:blipFill>
          <a:blip r:embed="rId4"/>
          <a:stretch>
            <a:fillRect/>
          </a:stretch>
        </p:blipFill>
        <p:spPr>
          <a:xfrm>
            <a:off x="6547886" y="-526104"/>
            <a:ext cx="4792409" cy="4531169"/>
          </a:xfrm>
          <a:prstGeom prst="rect">
            <a:avLst/>
          </a:prstGeom>
        </p:spPr>
      </p:pic>
      <p:sp>
        <p:nvSpPr>
          <p:cNvPr id="19" name="Text Placeholder 2">
            <a:extLst>
              <a:ext uri="{FF2B5EF4-FFF2-40B4-BE49-F238E27FC236}">
                <a16:creationId xmlns:a16="http://schemas.microsoft.com/office/drawing/2014/main" id="{3FBD7417-DF88-4822-8634-CDE6408F04DC}"/>
              </a:ext>
            </a:extLst>
          </p:cNvPr>
          <p:cNvSpPr>
            <a:spLocks noGrp="1"/>
          </p:cNvSpPr>
          <p:nvPr>
            <p:ph type="body" idx="1" hasCustomPrompt="1"/>
          </p:nvPr>
        </p:nvSpPr>
        <p:spPr bwMode="gray">
          <a:xfrm>
            <a:off x="1033325" y="1813622"/>
            <a:ext cx="4032448" cy="2018396"/>
          </a:xfrm>
        </p:spPr>
        <p:txBody>
          <a:bodyPr vert="horz" wrap="square" lIns="0" tIns="0" rIns="0" bIns="0" rtlCol="0" anchor="b" anchorCtr="0">
            <a:noAutofit/>
          </a:bodyPr>
          <a:lstStyle>
            <a:lvl1pPr marL="0" indent="0">
              <a:lnSpc>
                <a:spcPct val="100000"/>
              </a:lnSpc>
              <a:spcAft>
                <a:spcPts val="0"/>
              </a:spcAft>
              <a:buNone/>
              <a:defRPr lang="en-US" sz="26533" b="0" cap="none" baseline="0" dirty="0" smtClean="0">
                <a:solidFill>
                  <a:srgbClr val="DEE1E2"/>
                </a:solidFill>
                <a:latin typeface="+mj-lt"/>
                <a:ea typeface="+mj-ea"/>
              </a:defRPr>
            </a:lvl1pPr>
          </a:lstStyle>
          <a:p>
            <a:pPr lvl="0">
              <a:lnSpc>
                <a:spcPct val="80000"/>
              </a:lnSpc>
              <a:spcBef>
                <a:spcPct val="0"/>
              </a:spcBef>
            </a:pPr>
            <a:r>
              <a:rPr lang="en-US" dirty="0"/>
              <a:t>#</a:t>
            </a:r>
          </a:p>
        </p:txBody>
      </p:sp>
      <p:sp>
        <p:nvSpPr>
          <p:cNvPr id="20" name="Title 1">
            <a:extLst>
              <a:ext uri="{FF2B5EF4-FFF2-40B4-BE49-F238E27FC236}">
                <a16:creationId xmlns:a16="http://schemas.microsoft.com/office/drawing/2014/main" id="{69158605-EE96-429E-8519-AB0CA2BFE0A8}"/>
              </a:ext>
            </a:extLst>
          </p:cNvPr>
          <p:cNvSpPr>
            <a:spLocks noGrp="1"/>
          </p:cNvSpPr>
          <p:nvPr>
            <p:ph type="title" hasCustomPrompt="1"/>
          </p:nvPr>
        </p:nvSpPr>
        <p:spPr bwMode="gray">
          <a:xfrm>
            <a:off x="1051177" y="3367370"/>
            <a:ext cx="4032448" cy="1260972"/>
          </a:xfrm>
        </p:spPr>
        <p:txBody>
          <a:bodyPr vert="horz" lIns="0" tIns="0" rIns="0" bIns="0" rtlCol="0" anchor="t" anchorCtr="0">
            <a:noAutofit/>
          </a:bodyPr>
          <a:lstStyle>
            <a:lvl1pPr>
              <a:defRPr lang="en-GB" sz="2933" b="0" baseline="0" dirty="0">
                <a:solidFill>
                  <a:schemeClr val="tx2"/>
                </a:solidFill>
                <a:latin typeface="+mn-lt"/>
                <a:ea typeface="+mn-ea"/>
              </a:defRPr>
            </a:lvl1pPr>
          </a:lstStyle>
          <a:p>
            <a:pPr marL="0" lvl="0" indent="0">
              <a:lnSpc>
                <a:spcPct val="110000"/>
              </a:lnSpc>
              <a:spcBef>
                <a:spcPts val="0"/>
              </a:spcBef>
              <a:spcAft>
                <a:spcPts val="1067"/>
              </a:spcAft>
              <a:buClr>
                <a:schemeClr val="tx2"/>
              </a:buClr>
              <a:buFont typeface="Arial" panose="020B0604020202020204" pitchFamily="34" charset="0"/>
            </a:pPr>
            <a:r>
              <a:rPr lang="en-US" dirty="0"/>
              <a:t>Click to edit section title</a:t>
            </a:r>
            <a:endParaRPr lang="en-GB" dirty="0"/>
          </a:p>
        </p:txBody>
      </p:sp>
      <p:pic>
        <p:nvPicPr>
          <p:cNvPr id="13" name="Picture 12" descr="Graphical user interface, application&#10;&#10;Description automatically generated">
            <a:extLst>
              <a:ext uri="{FF2B5EF4-FFF2-40B4-BE49-F238E27FC236}">
                <a16:creationId xmlns:a16="http://schemas.microsoft.com/office/drawing/2014/main" id="{523AA3E8-8FE3-5BCA-BE19-4F7A6584FA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3773" y="6093371"/>
            <a:ext cx="2176500" cy="481939"/>
          </a:xfrm>
          <a:prstGeom prst="rect">
            <a:avLst/>
          </a:prstGeom>
        </p:spPr>
      </p:pic>
    </p:spTree>
    <p:extLst>
      <p:ext uri="{BB962C8B-B14F-4D97-AF65-F5344CB8AC3E}">
        <p14:creationId xmlns:p14="http://schemas.microsoft.com/office/powerpoint/2010/main" val="181270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atin typeface="+mj-lt"/>
              </a:defRPr>
            </a:lvl1pPr>
          </a:lstStyle>
          <a:p>
            <a:pPr lvl="0"/>
            <a:r>
              <a:rPr lang="en-US" dirty="0"/>
              <a:t>Click to edit page title</a:t>
            </a:r>
            <a:endParaRPr lang="en-GB" dirty="0"/>
          </a:p>
        </p:txBody>
      </p:sp>
      <p:sp>
        <p:nvSpPr>
          <p:cNvPr id="3" name="Content Placeholder 2"/>
          <p:cNvSpPr>
            <a:spLocks noGrp="1"/>
          </p:cNvSpPr>
          <p:nvPr>
            <p:ph sz="half" idx="1"/>
          </p:nvPr>
        </p:nvSpPr>
        <p:spPr bwMode="gray">
          <a:xfrm>
            <a:off x="758400" y="1411200"/>
            <a:ext cx="10804800" cy="4712400"/>
          </a:xfrm>
        </p:spPr>
        <p:txBody>
          <a:bodyPr/>
          <a:lstStyle>
            <a:lvl1pPr>
              <a:lnSpc>
                <a:spcPct val="110000"/>
              </a:lnSpc>
              <a:buClr>
                <a:schemeClr val="accent1"/>
              </a:buClr>
              <a:defRPr sz="2667">
                <a:solidFill>
                  <a:schemeClr val="tx2"/>
                </a:solidFill>
                <a:latin typeface="+mn-lt"/>
              </a:defRPr>
            </a:lvl1pPr>
            <a:lvl2pPr>
              <a:lnSpc>
                <a:spcPct val="110000"/>
              </a:lnSpc>
              <a:defRPr sz="2400">
                <a:solidFill>
                  <a:schemeClr val="tx2"/>
                </a:solidFill>
                <a:latin typeface="+mn-lt"/>
              </a:defRPr>
            </a:lvl2pPr>
            <a:lvl3pPr>
              <a:lnSpc>
                <a:spcPct val="110000"/>
              </a:lnSpc>
              <a:defRPr sz="2133">
                <a:solidFill>
                  <a:schemeClr val="tx2"/>
                </a:solidFill>
                <a:latin typeface="+mn-lt"/>
              </a:defRPr>
            </a:lvl3pPr>
            <a:lvl4pPr>
              <a:lnSpc>
                <a:spcPct val="110000"/>
              </a:lnSpc>
              <a:defRPr sz="1867">
                <a:solidFill>
                  <a:schemeClr val="tx2"/>
                </a:solidFill>
                <a:latin typeface="+mn-lt"/>
              </a:defRPr>
            </a:lvl4pPr>
            <a:lvl5pPr>
              <a:lnSpc>
                <a:spcPct val="110000"/>
              </a:lnSpc>
              <a:defRPr sz="1600">
                <a:solidFill>
                  <a:schemeClr val="tx2"/>
                </a:solidFill>
                <a:latin typeface="+mn-lt"/>
              </a:defRPr>
            </a:lvl5pPr>
            <a:lvl6pPr marL="1077357" indent="0">
              <a:lnSpc>
                <a:spcPct val="110000"/>
              </a:lnSpc>
              <a:buNone/>
              <a:defRPr sz="1867">
                <a:latin typeface="+mn-lt"/>
              </a:defRPr>
            </a:lvl6pPr>
            <a:lvl7pPr>
              <a:lnSpc>
                <a:spcPct val="110000"/>
              </a:lnSpc>
              <a:defRPr sz="1867">
                <a:latin typeface="+mn-lt"/>
              </a:defRPr>
            </a:lvl7pPr>
            <a:lvl8pPr>
              <a:lnSpc>
                <a:spcPct val="110000"/>
              </a:lnSpc>
              <a:defRPr sz="1867">
                <a:latin typeface="+mn-lt"/>
              </a:defRPr>
            </a:lvl8pPr>
            <a:lvl9pPr>
              <a:lnSpc>
                <a:spcPct val="110000"/>
              </a:lnSpc>
              <a:defRPr sz="1867">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474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57903" y="274637"/>
            <a:ext cx="8506451" cy="706091"/>
          </a:xfrm>
        </p:spPr>
        <p:txBody>
          <a:bodyPr vert="horz" lIns="0" tIns="0" rIns="0" bIns="0" rtlCol="0" anchor="ctr">
            <a:noAutofit/>
          </a:bodyPr>
          <a:lstStyle>
            <a:lvl1pPr>
              <a:defRPr lang="en-GB"/>
            </a:lvl1pPr>
          </a:lstStyle>
          <a:p>
            <a:pPr lvl="0"/>
            <a:r>
              <a:rPr lang="en-US" dirty="0"/>
              <a:t>Click to edit page title</a:t>
            </a:r>
            <a:endParaRPr lang="en-GB" dirty="0"/>
          </a:p>
        </p:txBody>
      </p:sp>
      <p:sp>
        <p:nvSpPr>
          <p:cNvPr id="3" name="Content Placeholder 2"/>
          <p:cNvSpPr>
            <a:spLocks noGrp="1"/>
          </p:cNvSpPr>
          <p:nvPr>
            <p:ph sz="half" idx="1" hasCustomPrompt="1"/>
          </p:nvPr>
        </p:nvSpPr>
        <p:spPr bwMode="gray">
          <a:xfrm>
            <a:off x="758400"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hasCustomPrompt="1"/>
          </p:nvPr>
        </p:nvSpPr>
        <p:spPr bwMode="gray">
          <a:xfrm>
            <a:off x="6341973" y="1411200"/>
            <a:ext cx="5210379" cy="4712400"/>
          </a:xfrm>
        </p:spPr>
        <p:txBody>
          <a:bodyPr/>
          <a:lstStyle>
            <a:lvl1pPr>
              <a:defRPr sz="2667">
                <a:solidFill>
                  <a:schemeClr val="tx2"/>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vl6pPr>
              <a:defRPr sz="1867"/>
            </a:lvl6pPr>
            <a:lvl7pPr>
              <a:defRPr sz="1867"/>
            </a:lvl7pPr>
            <a:lvl8pPr>
              <a:defRPr sz="1867"/>
            </a:lvl8pPr>
            <a:lvl9pPr>
              <a:defRPr sz="1867"/>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237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14.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57903" y="274640"/>
            <a:ext cx="8506451" cy="674777"/>
          </a:xfrm>
          <a:prstGeom prst="rect">
            <a:avLst/>
          </a:prstGeom>
        </p:spPr>
        <p:txBody>
          <a:bodyPr vert="horz" lIns="0" tIns="0" rIns="0" bIns="0" rtlCol="0" anchor="ctr">
            <a:noAutofit/>
          </a:bodyPr>
          <a:lstStyle/>
          <a:p>
            <a:r>
              <a:rPr lang="en-US"/>
              <a:t>Click to edit Master title style</a:t>
            </a:r>
            <a:endParaRPr lang="en-GB" dirty="0"/>
          </a:p>
        </p:txBody>
      </p:sp>
      <p:sp>
        <p:nvSpPr>
          <p:cNvPr id="3" name="Text Placeholder 2"/>
          <p:cNvSpPr>
            <a:spLocks noGrp="1"/>
          </p:cNvSpPr>
          <p:nvPr>
            <p:ph type="body" idx="1"/>
          </p:nvPr>
        </p:nvSpPr>
        <p:spPr bwMode="gray">
          <a:xfrm>
            <a:off x="757904" y="1412777"/>
            <a:ext cx="10803385" cy="47133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bwMode="gray">
          <a:xfrm>
            <a:off x="757903" y="949415"/>
            <a:ext cx="1057769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bwMode="gray">
          <a:xfrm>
            <a:off x="11728885" y="6595548"/>
            <a:ext cx="352257"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lgn="l"/>
            <a:fld id="{35031298-4CBC-4EC8-B1EA-1DEB552B8D7C}" type="slidenum">
              <a:rPr lang="en-GB" sz="1333" b="1" smtClean="0">
                <a:solidFill>
                  <a:schemeClr val="tx2"/>
                </a:solidFill>
              </a:rPr>
              <a:pPr lvl="0" algn="l"/>
              <a:t>‹#›</a:t>
            </a:fld>
            <a:endParaRPr lang="en-GB" sz="1333" b="1" dirty="0">
              <a:solidFill>
                <a:schemeClr val="tx2"/>
              </a:solidFill>
            </a:endParaRPr>
          </a:p>
        </p:txBody>
      </p:sp>
      <p:sp>
        <p:nvSpPr>
          <p:cNvPr id="19" name="Footer Placeholder 4"/>
          <p:cNvSpPr txBox="1">
            <a:spLocks/>
          </p:cNvSpPr>
          <p:nvPr/>
        </p:nvSpPr>
        <p:spPr bwMode="gray">
          <a:xfrm>
            <a:off x="6192013" y="6620476"/>
            <a:ext cx="409080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tx2"/>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tx2"/>
                </a:solidFill>
                <a:latin typeface="Arial" panose="020B0604020202020204" pitchFamily="34" charset="0"/>
                <a:ea typeface="+mn-ea"/>
                <a:cs typeface="Arial" panose="020B0604020202020204" pitchFamily="34" charset="0"/>
              </a:rPr>
              <a:t> reserved.</a:t>
            </a:r>
            <a:endParaRPr lang="en-GB" sz="1067" kern="1200" dirty="0">
              <a:solidFill>
                <a:schemeClr val="tx2"/>
              </a:solidFill>
              <a:latin typeface="Arial" panose="020B0604020202020204" pitchFamily="34" charset="0"/>
              <a:ea typeface="+mn-ea"/>
              <a:cs typeface="Arial" panose="020B0604020202020204" pitchFamily="34" charset="0"/>
            </a:endParaRPr>
          </a:p>
        </p:txBody>
      </p:sp>
      <p:sp>
        <p:nvSpPr>
          <p:cNvPr id="20" name="Date Placeholder 3"/>
          <p:cNvSpPr txBox="1">
            <a:spLocks/>
          </p:cNvSpPr>
          <p:nvPr/>
        </p:nvSpPr>
        <p:spPr>
          <a:xfrm>
            <a:off x="9762738" y="662817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lgn="r"/>
            <a:fld id="{9FB042EA-7302-4DB6-8B0F-B44C8CB2054C}" type="datetime4">
              <a:rPr lang="en-GB" sz="1067" smtClean="0"/>
              <a:pPr lvl="0" algn="r"/>
              <a:t>13 August 2024</a:t>
            </a:fld>
            <a:endParaRPr lang="en-GB" sz="1067" dirty="0"/>
          </a:p>
        </p:txBody>
      </p:sp>
      <p:pic>
        <p:nvPicPr>
          <p:cNvPr id="12" name="Picture 1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1658604" y="2"/>
            <a:ext cx="532027" cy="131676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681846A3-86B8-9A7C-562C-3563F38B8E0C}"/>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9482105" y="274639"/>
            <a:ext cx="2176500" cy="481939"/>
          </a:xfrm>
          <a:prstGeom prst="rect">
            <a:avLst/>
          </a:prstGeom>
        </p:spPr>
      </p:pic>
    </p:spTree>
    <p:extLst>
      <p:ext uri="{BB962C8B-B14F-4D97-AF65-F5344CB8AC3E}">
        <p14:creationId xmlns:p14="http://schemas.microsoft.com/office/powerpoint/2010/main" val="191843182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Lst>
  <p:txStyles>
    <p:titleStyle>
      <a:lvl1pPr algn="l" defTabSz="1219170" rtl="0" eaLnBrk="1" latinLnBrk="0" hangingPunct="1">
        <a:lnSpc>
          <a:spcPct val="80000"/>
        </a:lnSpc>
        <a:spcBef>
          <a:spcPct val="0"/>
        </a:spcBef>
        <a:buNone/>
        <a:defRPr sz="3200" kern="1200">
          <a:solidFill>
            <a:schemeClr val="bg2"/>
          </a:solidFill>
          <a:latin typeface="+mj-lt"/>
          <a:ea typeface="+mj-ea"/>
          <a:cs typeface="Arial" panose="020B0604020202020204" pitchFamily="34" charset="0"/>
        </a:defRPr>
      </a:lvl1pPr>
    </p:titleStyle>
    <p:bodyStyle>
      <a:lvl1pPr marL="457189" marR="0" indent="-457189"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667" b="0" kern="1200">
          <a:solidFill>
            <a:schemeClr val="tx2"/>
          </a:solidFill>
          <a:latin typeface="+mn-lt"/>
          <a:ea typeface="+mn-ea"/>
          <a:cs typeface="Arial" panose="020B0604020202020204" pitchFamily="34" charset="0"/>
        </a:defRPr>
      </a:lvl1pPr>
      <a:lvl2pPr marL="990575" marR="0" indent="-380990"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400" kern="1200">
          <a:solidFill>
            <a:schemeClr val="tx2"/>
          </a:solidFill>
          <a:latin typeface="+mn-lt"/>
          <a:ea typeface="+mn-ea"/>
          <a:cs typeface="Arial" panose="020B0604020202020204" pitchFamily="34" charset="0"/>
        </a:defRPr>
      </a:lvl2pPr>
      <a:lvl3pPr marL="1523962"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133" kern="1200">
          <a:solidFill>
            <a:schemeClr val="tx2"/>
          </a:solidFill>
          <a:latin typeface="+mn-lt"/>
          <a:ea typeface="+mn-ea"/>
          <a:cs typeface="Arial" panose="020B0604020202020204" pitchFamily="34" charset="0"/>
        </a:defRPr>
      </a:lvl3pPr>
      <a:lvl4pPr marL="2133547"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1867" kern="1200">
          <a:solidFill>
            <a:schemeClr val="tx2"/>
          </a:solidFill>
          <a:latin typeface="+mn-lt"/>
          <a:ea typeface="+mn-ea"/>
          <a:cs typeface="Arial" panose="020B0604020202020204" pitchFamily="34" charset="0"/>
        </a:defRPr>
      </a:lvl4pPr>
      <a:lvl5pPr marL="2743131"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1600" kern="1200">
          <a:solidFill>
            <a:schemeClr val="tx2"/>
          </a:solidFill>
          <a:latin typeface="+mn-lt"/>
          <a:ea typeface="+mn-ea"/>
          <a:cs typeface="Arial" panose="020B0604020202020204" pitchFamily="34" charset="0"/>
        </a:defRPr>
      </a:lvl5pPr>
      <a:lvl6pPr marL="1437181"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6pPr>
      <a:lvl7pPr marL="1797006"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7pPr>
      <a:lvl8pPr marL="2156830" indent="-357708"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8pPr>
      <a:lvl9pPr marL="2514537"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57903" y="274640"/>
            <a:ext cx="8506451" cy="674777"/>
          </a:xfrm>
          <a:prstGeom prst="rect">
            <a:avLst/>
          </a:prstGeom>
        </p:spPr>
        <p:txBody>
          <a:bodyPr vert="horz" lIns="0" tIns="0" rIns="0" bIns="0" rtlCol="0" anchor="ctr">
            <a:noAutofit/>
          </a:bodyPr>
          <a:lstStyle/>
          <a:p>
            <a:r>
              <a:rPr lang="en-US"/>
              <a:t>Click to edit Master title style</a:t>
            </a:r>
            <a:endParaRPr lang="en-GB" dirty="0"/>
          </a:p>
        </p:txBody>
      </p:sp>
      <p:sp>
        <p:nvSpPr>
          <p:cNvPr id="3" name="Text Placeholder 2"/>
          <p:cNvSpPr>
            <a:spLocks noGrp="1"/>
          </p:cNvSpPr>
          <p:nvPr>
            <p:ph type="body" idx="1"/>
          </p:nvPr>
        </p:nvSpPr>
        <p:spPr bwMode="gray">
          <a:xfrm>
            <a:off x="757904" y="1412777"/>
            <a:ext cx="10803385" cy="47133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bwMode="gray">
          <a:xfrm>
            <a:off x="757903" y="949415"/>
            <a:ext cx="1057769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p:nvSpPr>
        <p:spPr bwMode="gray">
          <a:xfrm>
            <a:off x="11728885" y="6595548"/>
            <a:ext cx="352257" cy="205121"/>
          </a:xfrm>
          <a:prstGeom prst="rect">
            <a:avLst/>
          </a:prstGeom>
        </p:spPr>
        <p:txBody>
          <a:bodyPr vert="horz" wrap="square" lIns="0" tIns="0" rIns="0" bIns="0" rtlCol="0" anchor="ctr">
            <a:spAutoFit/>
          </a:bodyPr>
          <a:lstStyle>
            <a:defPPr>
              <a:defRPr lang="en-US"/>
            </a:defPPr>
            <a:lvl1pPr algn="r">
              <a:defRPr sz="1000">
                <a:solidFill>
                  <a:schemeClr val="bg1"/>
                </a:solidFill>
              </a:defRPr>
            </a:lvl1pPr>
          </a:lstStyle>
          <a:p>
            <a:pPr lvl="0" algn="l"/>
            <a:fld id="{35031298-4CBC-4EC8-B1EA-1DEB552B8D7C}" type="slidenum">
              <a:rPr lang="en-GB" sz="1333" b="1" smtClean="0">
                <a:solidFill>
                  <a:schemeClr val="tx2"/>
                </a:solidFill>
              </a:rPr>
              <a:pPr lvl="0" algn="l"/>
              <a:t>‹#›</a:t>
            </a:fld>
            <a:endParaRPr lang="en-GB" sz="1333" b="1" dirty="0">
              <a:solidFill>
                <a:schemeClr val="tx2"/>
              </a:solidFill>
            </a:endParaRPr>
          </a:p>
        </p:txBody>
      </p:sp>
      <p:sp>
        <p:nvSpPr>
          <p:cNvPr id="19" name="Footer Placeholder 4"/>
          <p:cNvSpPr txBox="1">
            <a:spLocks/>
          </p:cNvSpPr>
          <p:nvPr/>
        </p:nvSpPr>
        <p:spPr bwMode="gray">
          <a:xfrm>
            <a:off x="6192013" y="6620476"/>
            <a:ext cx="4090809" cy="164212"/>
          </a:xfrm>
          <a:prstGeom prst="rect">
            <a:avLst/>
          </a:prstGeom>
        </p:spPr>
        <p:txBody>
          <a:bodyPr vert="horz" wrap="square" lIns="0" tIns="0" rIns="0" bIns="0" rtlCol="0" anchor="ctr">
            <a:spAutoFit/>
          </a:bodyPr>
          <a:lstStyle>
            <a:defPPr>
              <a:defRPr lang="en-US"/>
            </a:defPPr>
            <a:lvl1pPr lvl="0" algn="r">
              <a:defRPr sz="1000">
                <a:solidFill>
                  <a:schemeClr val="tx2"/>
                </a:solidFill>
              </a:defRPr>
            </a:lvl1pPr>
          </a:lstStyle>
          <a:p>
            <a:pPr marL="0" lvl="0" algn="l" defTabSz="1219170" rtl="0" eaLnBrk="1" latinLnBrk="0" hangingPunct="1"/>
            <a:r>
              <a:rPr lang="en-US" sz="1067" kern="1200" dirty="0">
                <a:solidFill>
                  <a:schemeClr val="tx2"/>
                </a:solidFill>
                <a:latin typeface="Arial" panose="020B0604020202020204" pitchFamily="34" charset="0"/>
                <a:ea typeface="+mn-ea"/>
                <a:cs typeface="Arial" panose="020B0604020202020204" pitchFamily="34" charset="0"/>
              </a:rPr>
              <a:t>Copyright © Murata Manufacturing Co., Ltd. All rights</a:t>
            </a:r>
            <a:r>
              <a:rPr lang="en-US" sz="1067" kern="1200" baseline="0" dirty="0">
                <a:solidFill>
                  <a:schemeClr val="tx2"/>
                </a:solidFill>
                <a:latin typeface="Arial" panose="020B0604020202020204" pitchFamily="34" charset="0"/>
                <a:ea typeface="+mn-ea"/>
                <a:cs typeface="Arial" panose="020B0604020202020204" pitchFamily="34" charset="0"/>
              </a:rPr>
              <a:t> reserved.</a:t>
            </a:r>
            <a:endParaRPr lang="en-GB" sz="1067" kern="1200" dirty="0">
              <a:solidFill>
                <a:schemeClr val="tx2"/>
              </a:solidFill>
              <a:latin typeface="Arial" panose="020B0604020202020204" pitchFamily="34" charset="0"/>
              <a:ea typeface="+mn-ea"/>
              <a:cs typeface="Arial" panose="020B0604020202020204" pitchFamily="34" charset="0"/>
            </a:endParaRPr>
          </a:p>
        </p:txBody>
      </p:sp>
      <p:sp>
        <p:nvSpPr>
          <p:cNvPr id="20" name="Date Placeholder 3"/>
          <p:cNvSpPr txBox="1">
            <a:spLocks/>
          </p:cNvSpPr>
          <p:nvPr/>
        </p:nvSpPr>
        <p:spPr>
          <a:xfrm>
            <a:off x="9762738" y="6628171"/>
            <a:ext cx="1785703" cy="164212"/>
          </a:xfrm>
          <a:prstGeom prst="rect">
            <a:avLst/>
          </a:prstGeom>
        </p:spPr>
        <p:txBody>
          <a:bodyPr vert="horz" wrap="square" lIns="0" tIns="0" rIns="0" bIns="0" rtlCol="0" anchor="ctr">
            <a:spAutoFit/>
          </a:bodyPr>
          <a:lstStyle>
            <a:defPPr>
              <a:defRPr lang="en-US"/>
            </a:defPPr>
            <a:lvl1pPr>
              <a:defRPr sz="800">
                <a:solidFill>
                  <a:schemeClr val="tx2"/>
                </a:solidFill>
                <a:latin typeface="Arial" panose="020B0604020202020204" pitchFamily="34" charset="0"/>
                <a:cs typeface="Arial" panose="020B0604020202020204" pitchFamily="34" charset="0"/>
              </a:defRPr>
            </a:lvl1pPr>
          </a:lstStyle>
          <a:p>
            <a:pPr lvl="0" algn="r"/>
            <a:fld id="{9FB042EA-7302-4DB6-8B0F-B44C8CB2054C}" type="datetime4">
              <a:rPr lang="en-GB" sz="1067" smtClean="0"/>
              <a:pPr lvl="0" algn="r"/>
              <a:t>13 August 2024</a:t>
            </a:fld>
            <a:endParaRPr lang="en-GB" sz="1067"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58604" y="2"/>
            <a:ext cx="532027" cy="1316765"/>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8C5ACC40-4D24-2DF6-1055-D32F0FD8DC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82105" y="274639"/>
            <a:ext cx="2176500" cy="481939"/>
          </a:xfrm>
          <a:prstGeom prst="rect">
            <a:avLst/>
          </a:prstGeom>
        </p:spPr>
      </p:pic>
    </p:spTree>
    <p:extLst>
      <p:ext uri="{BB962C8B-B14F-4D97-AF65-F5344CB8AC3E}">
        <p14:creationId xmlns:p14="http://schemas.microsoft.com/office/powerpoint/2010/main" val="8493819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sldNum="0" hdr="0" ftr="0"/>
  <p:txStyles>
    <p:titleStyle>
      <a:lvl1pPr algn="l" defTabSz="1219170" rtl="0" eaLnBrk="1" latinLnBrk="0" hangingPunct="1">
        <a:lnSpc>
          <a:spcPct val="80000"/>
        </a:lnSpc>
        <a:spcBef>
          <a:spcPct val="0"/>
        </a:spcBef>
        <a:buNone/>
        <a:defRPr sz="3200" kern="1200">
          <a:solidFill>
            <a:schemeClr val="bg2"/>
          </a:solidFill>
          <a:latin typeface="+mj-lt"/>
          <a:ea typeface="+mj-ea"/>
          <a:cs typeface="Arial" panose="020B0604020202020204" pitchFamily="34" charset="0"/>
        </a:defRPr>
      </a:lvl1pPr>
    </p:titleStyle>
    <p:bodyStyle>
      <a:lvl1pPr marL="457189" marR="0" indent="-457189" algn="l" defTabSz="1219170" rtl="0" eaLnBrk="1" fontAlgn="auto" latinLnBrk="0" hangingPunct="1">
        <a:lnSpc>
          <a:spcPct val="100000"/>
        </a:lnSpc>
        <a:spcBef>
          <a:spcPct val="20000"/>
        </a:spcBef>
        <a:spcAft>
          <a:spcPts val="0"/>
        </a:spcAft>
        <a:buClr>
          <a:srgbClr val="CF142B"/>
        </a:buClr>
        <a:buSzTx/>
        <a:buFontTx/>
        <a:buBlip>
          <a:blip r:embed="rId7"/>
        </a:buBlip>
        <a:tabLst/>
        <a:defRPr sz="2667" b="0" kern="1200">
          <a:solidFill>
            <a:schemeClr val="tx2"/>
          </a:solidFill>
          <a:latin typeface="+mn-lt"/>
          <a:ea typeface="+mn-ea"/>
          <a:cs typeface="Arial" panose="020B0604020202020204" pitchFamily="34" charset="0"/>
        </a:defRPr>
      </a:lvl1pPr>
      <a:lvl2pPr marL="990575" marR="0" indent="-380990"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400" kern="1200">
          <a:solidFill>
            <a:schemeClr val="tx2"/>
          </a:solidFill>
          <a:latin typeface="+mn-lt"/>
          <a:ea typeface="+mn-ea"/>
          <a:cs typeface="Arial" panose="020B0604020202020204" pitchFamily="34" charset="0"/>
        </a:defRPr>
      </a:lvl2pPr>
      <a:lvl3pPr marL="1523962"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2133" kern="1200">
          <a:solidFill>
            <a:schemeClr val="tx2"/>
          </a:solidFill>
          <a:latin typeface="+mn-lt"/>
          <a:ea typeface="+mn-ea"/>
          <a:cs typeface="Arial" panose="020B0604020202020204" pitchFamily="34" charset="0"/>
        </a:defRPr>
      </a:lvl3pPr>
      <a:lvl4pPr marL="2133547"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1867" kern="1200">
          <a:solidFill>
            <a:schemeClr val="tx2"/>
          </a:solidFill>
          <a:latin typeface="+mn-lt"/>
          <a:ea typeface="+mn-ea"/>
          <a:cs typeface="Arial" panose="020B0604020202020204" pitchFamily="34" charset="0"/>
        </a:defRPr>
      </a:lvl4pPr>
      <a:lvl5pPr marL="2743131" marR="0" indent="-304792" algn="l" defTabSz="1219170" rtl="0" eaLnBrk="1" fontAlgn="auto" latinLnBrk="0" hangingPunct="1">
        <a:lnSpc>
          <a:spcPct val="100000"/>
        </a:lnSpc>
        <a:spcBef>
          <a:spcPct val="20000"/>
        </a:spcBef>
        <a:spcAft>
          <a:spcPts val="0"/>
        </a:spcAft>
        <a:buClr>
          <a:srgbClr val="CF142B"/>
        </a:buClr>
        <a:buSzTx/>
        <a:buFont typeface="Arial" pitchFamily="34" charset="0"/>
        <a:buChar char="»"/>
        <a:tabLst/>
        <a:defRPr sz="1600" kern="1200">
          <a:solidFill>
            <a:schemeClr val="tx2"/>
          </a:solidFill>
          <a:latin typeface="+mn-lt"/>
          <a:ea typeface="+mn-ea"/>
          <a:cs typeface="Arial" panose="020B0604020202020204" pitchFamily="34" charset="0"/>
        </a:defRPr>
      </a:lvl5pPr>
      <a:lvl6pPr marL="1437181"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6pPr>
      <a:lvl7pPr marL="1797006"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7pPr>
      <a:lvl8pPr marL="2156830" indent="-357708"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8pPr>
      <a:lvl9pPr marL="2514537" indent="-359824" algn="l" defTabSz="1219170" rtl="0" eaLnBrk="1" latinLnBrk="0" hangingPunct="1">
        <a:lnSpc>
          <a:spcPct val="110000"/>
        </a:lnSpc>
        <a:spcBef>
          <a:spcPts val="0"/>
        </a:spcBef>
        <a:spcAft>
          <a:spcPts val="1067"/>
        </a:spcAft>
        <a:buClr>
          <a:schemeClr val="bg2"/>
        </a:buClr>
        <a:buFont typeface="Arial" panose="020B0604020202020204" pitchFamily="34" charset="0"/>
        <a:buChar char="–"/>
        <a:defRPr sz="1867" kern="1200" baseline="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hyperlink" Target="https://patents.google.com/patent/US20170214389A1/en?oq=US2017%2f0214389&amp;peid=61e19421b25b8%3A175%3A7af0a97d" TargetMode="External"/><Relationship Id="rId3" Type="http://schemas.openxmlformats.org/officeDocument/2006/relationships/hyperlink" Target="https://patents.google.com/patent/US20220247382A1/en?oq=US2022%2f0247382&amp;peid=61e193b2608e0%3A120%3A8921368" TargetMode="External"/><Relationship Id="rId7" Type="http://schemas.openxmlformats.org/officeDocument/2006/relationships/hyperlink" Target="https://patents.google.com/patent/US8751993B1/en?oq=US8%2c751%2c993B1&amp;peid=61e19374943e0%3A8a%3A530184ad" TargetMode="External"/><Relationship Id="rId2" Type="http://schemas.openxmlformats.org/officeDocument/2006/relationships/hyperlink" Target="https://patents.google.com/patent/US20190363692A1/en?oq=US2019%2f0363692&amp;peid=61e1930de4668%3A34%3A8af30c6" TargetMode="External"/><Relationship Id="rId1" Type="http://schemas.openxmlformats.org/officeDocument/2006/relationships/slideLayout" Target="../slideLayouts/slideLayout19.xml"/><Relationship Id="rId6" Type="http://schemas.openxmlformats.org/officeDocument/2006/relationships/hyperlink" Target="https://patents.google.com/patent/US20130083044A1/en?oq=2013%2f0083044&amp;peid=61e196b91e4b8%3A325%3A7eb1e513" TargetMode="External"/><Relationship Id="rId5" Type="http://schemas.openxmlformats.org/officeDocument/2006/relationships/hyperlink" Target="https://patents.google.com/patent/US20220014167A1/en?oq=2022%2f0014167&amp;peid=61e19663b9748%3A2d3%3Af589b6" TargetMode="External"/><Relationship Id="rId4" Type="http://schemas.openxmlformats.org/officeDocument/2006/relationships/hyperlink" Target="https://patents.google.com/patent/US20180048290A1/en?oq=US2018%2f048290&amp;peid=61e1960292d98%3A2a5%3A507aa51d" TargetMode="External"/><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427B22-2405-4ABB-88EB-80267526E7F3}"/>
              </a:ext>
            </a:extLst>
          </p:cNvPr>
          <p:cNvSpPr>
            <a:spLocks noGrp="1"/>
          </p:cNvSpPr>
          <p:nvPr>
            <p:ph type="subTitle" idx="1"/>
          </p:nvPr>
        </p:nvSpPr>
        <p:spPr>
          <a:xfrm>
            <a:off x="1712258" y="2667000"/>
            <a:ext cx="9368117" cy="1752600"/>
          </a:xfrm>
        </p:spPr>
        <p:txBody>
          <a:bodyPr/>
          <a:lstStyle/>
          <a:p>
            <a:r>
              <a:rPr lang="en-US" dirty="0"/>
              <a:t>Dielectric Busbar Capacitors for IDT Coupling Adjustment</a:t>
            </a:r>
          </a:p>
          <a:p>
            <a:endParaRPr lang="en-US" dirty="0"/>
          </a:p>
          <a:p>
            <a:r>
              <a:rPr lang="en-US" dirty="0"/>
              <a:t>(6/18/2024)</a:t>
            </a:r>
          </a:p>
          <a:p>
            <a:r>
              <a:rPr lang="en-US" sz="1600" dirty="0"/>
              <a:t>Invention Disclosure Template Version 1.8</a:t>
            </a:r>
          </a:p>
        </p:txBody>
      </p:sp>
    </p:spTree>
    <p:extLst>
      <p:ext uri="{BB962C8B-B14F-4D97-AF65-F5344CB8AC3E}">
        <p14:creationId xmlns:p14="http://schemas.microsoft.com/office/powerpoint/2010/main" val="155417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74F5B-8CCC-7833-8F7C-938C85CC8D37}"/>
              </a:ext>
            </a:extLst>
          </p:cNvPr>
          <p:cNvSpPr>
            <a:spLocks noGrp="1"/>
          </p:cNvSpPr>
          <p:nvPr>
            <p:ph type="title"/>
          </p:nvPr>
        </p:nvSpPr>
        <p:spPr/>
        <p:txBody>
          <a:bodyPr/>
          <a:lstStyle/>
          <a:p>
            <a:r>
              <a:rPr lang="en-US" dirty="0"/>
              <a:t>mBVD Capacitance with series capacitor</a:t>
            </a:r>
          </a:p>
        </p:txBody>
      </p:sp>
      <p:grpSp>
        <p:nvGrpSpPr>
          <p:cNvPr id="6" name="Group 210">
            <a:extLst>
              <a:ext uri="{FF2B5EF4-FFF2-40B4-BE49-F238E27FC236}">
                <a16:creationId xmlns:a16="http://schemas.microsoft.com/office/drawing/2014/main" id="{89E30B7D-3393-EDBC-74E5-3B15B0A5BCD7}"/>
              </a:ext>
            </a:extLst>
          </p:cNvPr>
          <p:cNvGrpSpPr>
            <a:grpSpLocks/>
          </p:cNvGrpSpPr>
          <p:nvPr/>
        </p:nvGrpSpPr>
        <p:grpSpPr bwMode="auto">
          <a:xfrm rot="5400000">
            <a:off x="10389627" y="1830802"/>
            <a:ext cx="512410" cy="1281026"/>
            <a:chOff x="3216" y="1728"/>
            <a:chExt cx="192" cy="480"/>
          </a:xfrm>
        </p:grpSpPr>
        <p:sp>
          <p:nvSpPr>
            <p:cNvPr id="7" name="Line 8">
              <a:extLst>
                <a:ext uri="{FF2B5EF4-FFF2-40B4-BE49-F238E27FC236}">
                  <a16:creationId xmlns:a16="http://schemas.microsoft.com/office/drawing/2014/main" id="{5E6F225D-93D6-707A-AC05-14167626A8C2}"/>
                </a:ext>
              </a:extLst>
            </p:cNvPr>
            <p:cNvSpPr>
              <a:spLocks noChangeAspect="1" noChangeShapeType="1"/>
            </p:cNvSpPr>
            <p:nvPr/>
          </p:nvSpPr>
          <p:spPr bwMode="auto">
            <a:xfrm>
              <a:off x="3312" y="1728"/>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8" name="Line 9">
              <a:extLst>
                <a:ext uri="{FF2B5EF4-FFF2-40B4-BE49-F238E27FC236}">
                  <a16:creationId xmlns:a16="http://schemas.microsoft.com/office/drawing/2014/main" id="{1CBFD3F3-54FE-2421-DF6B-1DC9261188BC}"/>
                </a:ext>
              </a:extLst>
            </p:cNvPr>
            <p:cNvSpPr>
              <a:spLocks noChangeAspect="1" noChangeShapeType="1"/>
            </p:cNvSpPr>
            <p:nvPr/>
          </p:nvSpPr>
          <p:spPr bwMode="auto">
            <a:xfrm>
              <a:off x="3312" y="1992"/>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 name="Line 10">
              <a:extLst>
                <a:ext uri="{FF2B5EF4-FFF2-40B4-BE49-F238E27FC236}">
                  <a16:creationId xmlns:a16="http://schemas.microsoft.com/office/drawing/2014/main" id="{7238D00E-9C76-7A12-114E-CA0C9AA2E6F5}"/>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0" name="Line 11">
              <a:extLst>
                <a:ext uri="{FF2B5EF4-FFF2-40B4-BE49-F238E27FC236}">
                  <a16:creationId xmlns:a16="http://schemas.microsoft.com/office/drawing/2014/main" id="{81DE1B57-5AE4-352D-5C57-EEEAE0939918}"/>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25" name="Group 210">
            <a:extLst>
              <a:ext uri="{FF2B5EF4-FFF2-40B4-BE49-F238E27FC236}">
                <a16:creationId xmlns:a16="http://schemas.microsoft.com/office/drawing/2014/main" id="{DDE2D2E9-7496-277F-5501-38588748BDFF}"/>
              </a:ext>
            </a:extLst>
          </p:cNvPr>
          <p:cNvGrpSpPr>
            <a:grpSpLocks/>
          </p:cNvGrpSpPr>
          <p:nvPr/>
        </p:nvGrpSpPr>
        <p:grpSpPr bwMode="auto">
          <a:xfrm rot="5400000">
            <a:off x="9859752" y="2068445"/>
            <a:ext cx="512410" cy="2342971"/>
            <a:chOff x="3216" y="1593"/>
            <a:chExt cx="192" cy="785"/>
          </a:xfrm>
        </p:grpSpPr>
        <p:sp>
          <p:nvSpPr>
            <p:cNvPr id="26" name="Line 8">
              <a:extLst>
                <a:ext uri="{FF2B5EF4-FFF2-40B4-BE49-F238E27FC236}">
                  <a16:creationId xmlns:a16="http://schemas.microsoft.com/office/drawing/2014/main" id="{D701D930-F598-98DB-8478-8D1FEF0CC9F4}"/>
                </a:ext>
              </a:extLst>
            </p:cNvPr>
            <p:cNvSpPr>
              <a:spLocks noChangeAspect="1" noChangeShapeType="1"/>
            </p:cNvSpPr>
            <p:nvPr/>
          </p:nvSpPr>
          <p:spPr bwMode="auto">
            <a:xfrm>
              <a:off x="3312" y="1593"/>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27" name="Line 9">
              <a:extLst>
                <a:ext uri="{FF2B5EF4-FFF2-40B4-BE49-F238E27FC236}">
                  <a16:creationId xmlns:a16="http://schemas.microsoft.com/office/drawing/2014/main" id="{02A9E9D2-A3BB-BABE-09CA-061490074427}"/>
                </a:ext>
              </a:extLst>
            </p:cNvPr>
            <p:cNvSpPr>
              <a:spLocks noChangeAspect="1" noChangeShapeType="1"/>
            </p:cNvSpPr>
            <p:nvPr/>
          </p:nvSpPr>
          <p:spPr bwMode="auto">
            <a:xfrm>
              <a:off x="3312" y="1992"/>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28" name="Line 10">
              <a:extLst>
                <a:ext uri="{FF2B5EF4-FFF2-40B4-BE49-F238E27FC236}">
                  <a16:creationId xmlns:a16="http://schemas.microsoft.com/office/drawing/2014/main" id="{44E97603-BA26-E072-B506-49BBD633686A}"/>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9" name="Line 11">
              <a:extLst>
                <a:ext uri="{FF2B5EF4-FFF2-40B4-BE49-F238E27FC236}">
                  <a16:creationId xmlns:a16="http://schemas.microsoft.com/office/drawing/2014/main" id="{DFB66E6F-7B8D-8C26-B280-85A8BCF20235}"/>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30" name="Line 9">
            <a:extLst>
              <a:ext uri="{FF2B5EF4-FFF2-40B4-BE49-F238E27FC236}">
                <a16:creationId xmlns:a16="http://schemas.microsoft.com/office/drawing/2014/main" id="{86A3E177-B81B-AD5E-5956-50FE4CDAEA35}"/>
              </a:ext>
            </a:extLst>
          </p:cNvPr>
          <p:cNvSpPr>
            <a:spLocks noChangeAspect="1" noChangeShapeType="1"/>
          </p:cNvSpPr>
          <p:nvPr/>
        </p:nvSpPr>
        <p:spPr bwMode="auto">
          <a:xfrm rot="10800000">
            <a:off x="8952451" y="2470979"/>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31" name="Line 9">
            <a:extLst>
              <a:ext uri="{FF2B5EF4-FFF2-40B4-BE49-F238E27FC236}">
                <a16:creationId xmlns:a16="http://schemas.microsoft.com/office/drawing/2014/main" id="{D1864065-1746-E281-1D05-D8698E7801F0}"/>
              </a:ext>
            </a:extLst>
          </p:cNvPr>
          <p:cNvSpPr>
            <a:spLocks noChangeAspect="1" noChangeShapeType="1"/>
          </p:cNvSpPr>
          <p:nvPr/>
        </p:nvSpPr>
        <p:spPr bwMode="auto">
          <a:xfrm rot="10800000">
            <a:off x="11288422" y="2466738"/>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32" name="Line 9">
            <a:extLst>
              <a:ext uri="{FF2B5EF4-FFF2-40B4-BE49-F238E27FC236}">
                <a16:creationId xmlns:a16="http://schemas.microsoft.com/office/drawing/2014/main" id="{F1A92220-BA7D-AC09-2BE8-7007C06B7B64}"/>
              </a:ext>
            </a:extLst>
          </p:cNvPr>
          <p:cNvSpPr>
            <a:spLocks noChangeAspect="1" noChangeShapeType="1"/>
          </p:cNvSpPr>
          <p:nvPr/>
        </p:nvSpPr>
        <p:spPr bwMode="auto">
          <a:xfrm rot="16200000">
            <a:off x="8483172" y="2753263"/>
            <a:ext cx="0" cy="21562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33" name="Line 9">
            <a:extLst>
              <a:ext uri="{FF2B5EF4-FFF2-40B4-BE49-F238E27FC236}">
                <a16:creationId xmlns:a16="http://schemas.microsoft.com/office/drawing/2014/main" id="{85DE8556-921A-CF2C-1F55-F27D3EF4A75E}"/>
              </a:ext>
            </a:extLst>
          </p:cNvPr>
          <p:cNvSpPr>
            <a:spLocks noChangeAspect="1" noChangeShapeType="1"/>
          </p:cNvSpPr>
          <p:nvPr/>
        </p:nvSpPr>
        <p:spPr bwMode="auto">
          <a:xfrm rot="5400000" flipH="1">
            <a:off x="11604102" y="2521191"/>
            <a:ext cx="0" cy="635511"/>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64" name="TextBox 63">
            <a:extLst>
              <a:ext uri="{FF2B5EF4-FFF2-40B4-BE49-F238E27FC236}">
                <a16:creationId xmlns:a16="http://schemas.microsoft.com/office/drawing/2014/main" id="{7F058972-1AA7-591B-7C74-D01C4A189E27}"/>
              </a:ext>
            </a:extLst>
          </p:cNvPr>
          <p:cNvSpPr txBox="1"/>
          <p:nvPr/>
        </p:nvSpPr>
        <p:spPr>
          <a:xfrm>
            <a:off x="5951595" y="4544853"/>
            <a:ext cx="2350835" cy="769441"/>
          </a:xfrm>
          <a:prstGeom prst="rect">
            <a:avLst/>
          </a:prstGeom>
          <a:noFill/>
        </p:spPr>
        <p:txBody>
          <a:bodyPr wrap="square" rtlCol="0">
            <a:spAutoFit/>
          </a:bodyPr>
          <a:lstStyle/>
          <a:p>
            <a:r>
              <a:rPr lang="en-US" sz="1400" dirty="0"/>
              <a:t>Z</a:t>
            </a:r>
            <a:r>
              <a:rPr lang="en-US" sz="1400" baseline="-25000" dirty="0"/>
              <a:t>L</a:t>
            </a:r>
            <a:r>
              <a:rPr lang="en-US" sz="1400" dirty="0"/>
              <a:t> = </a:t>
            </a:r>
            <a:r>
              <a:rPr lang="en-US" sz="1400" dirty="0" err="1"/>
              <a:t>j</a:t>
            </a:r>
            <a:r>
              <a:rPr lang="en-US" sz="1400" dirty="0" err="1">
                <a:latin typeface="Symbol" panose="05050102010706020507" pitchFamily="18" charset="2"/>
              </a:rPr>
              <a:t>w</a:t>
            </a:r>
            <a:r>
              <a:rPr lang="en-US" sz="1400" dirty="0" err="1"/>
              <a:t>L</a:t>
            </a:r>
            <a:r>
              <a:rPr lang="en-US" sz="1400" dirty="0"/>
              <a:t> = 2*pi*f*L</a:t>
            </a:r>
          </a:p>
          <a:p>
            <a:r>
              <a:rPr lang="en-US" sz="1400" dirty="0"/>
              <a:t>As f </a:t>
            </a:r>
            <a:r>
              <a:rPr lang="en-US" sz="1400" dirty="0">
                <a:latin typeface="Symbol" panose="05050102010706020507" pitchFamily="18" charset="2"/>
              </a:rPr>
              <a:t>®</a:t>
            </a:r>
            <a:r>
              <a:rPr lang="en-US" sz="1400" dirty="0"/>
              <a:t> </a:t>
            </a:r>
            <a:r>
              <a:rPr lang="en-US" sz="1600" b="0" i="0" dirty="0">
                <a:effectLst/>
                <a:latin typeface="Google Sans"/>
              </a:rPr>
              <a:t>∞</a:t>
            </a:r>
            <a:r>
              <a:rPr lang="en-US" sz="1400" dirty="0"/>
              <a:t> , Z</a:t>
            </a:r>
            <a:r>
              <a:rPr lang="en-US" sz="1400" baseline="-25000" dirty="0"/>
              <a:t>L</a:t>
            </a:r>
            <a:r>
              <a:rPr lang="en-US" sz="1400" dirty="0"/>
              <a:t> </a:t>
            </a:r>
            <a:r>
              <a:rPr lang="en-US" sz="1400" dirty="0">
                <a:latin typeface="Symbol" panose="05050102010706020507" pitchFamily="18" charset="2"/>
              </a:rPr>
              <a:t>® </a:t>
            </a:r>
            <a:r>
              <a:rPr lang="en-US" sz="1600" b="0" i="0" dirty="0">
                <a:effectLst/>
                <a:latin typeface="Google Sans"/>
              </a:rPr>
              <a:t>∞</a:t>
            </a:r>
            <a:endParaRPr lang="en-US" sz="1600" dirty="0"/>
          </a:p>
          <a:p>
            <a:r>
              <a:rPr lang="en-US" sz="1400" dirty="0"/>
              <a:t>1/</a:t>
            </a:r>
            <a:r>
              <a:rPr lang="en-US" sz="1400" dirty="0" err="1"/>
              <a:t>Ceq</a:t>
            </a:r>
            <a:r>
              <a:rPr lang="en-US" sz="1400" dirty="0"/>
              <a:t> = 1/</a:t>
            </a:r>
            <a:r>
              <a:rPr lang="en-US" sz="1400" dirty="0" err="1">
                <a:solidFill>
                  <a:srgbClr val="FF0000"/>
                </a:solidFill>
              </a:rPr>
              <a:t>Cseries</a:t>
            </a:r>
            <a:r>
              <a:rPr lang="en-US" sz="1400" dirty="0"/>
              <a:t> + 1/C0</a:t>
            </a:r>
          </a:p>
        </p:txBody>
      </p:sp>
      <p:grpSp>
        <p:nvGrpSpPr>
          <p:cNvPr id="70" name="Group 209">
            <a:extLst>
              <a:ext uri="{FF2B5EF4-FFF2-40B4-BE49-F238E27FC236}">
                <a16:creationId xmlns:a16="http://schemas.microsoft.com/office/drawing/2014/main" id="{73E72176-2137-374F-8262-94C6D903B2B3}"/>
              </a:ext>
            </a:extLst>
          </p:cNvPr>
          <p:cNvGrpSpPr>
            <a:grpSpLocks/>
          </p:cNvGrpSpPr>
          <p:nvPr/>
        </p:nvGrpSpPr>
        <p:grpSpPr bwMode="auto">
          <a:xfrm rot="5400000">
            <a:off x="6932987" y="-6479456"/>
            <a:ext cx="0" cy="1281026"/>
            <a:chOff x="3983" y="1728"/>
            <a:chExt cx="0" cy="480"/>
          </a:xfrm>
        </p:grpSpPr>
        <p:sp>
          <p:nvSpPr>
            <p:cNvPr id="84" name="Line 63">
              <a:extLst>
                <a:ext uri="{FF2B5EF4-FFF2-40B4-BE49-F238E27FC236}">
                  <a16:creationId xmlns:a16="http://schemas.microsoft.com/office/drawing/2014/main" id="{EAF0FB0F-2637-4FAB-753F-86B10836EAC5}"/>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64">
              <a:extLst>
                <a:ext uri="{FF2B5EF4-FFF2-40B4-BE49-F238E27FC236}">
                  <a16:creationId xmlns:a16="http://schemas.microsoft.com/office/drawing/2014/main" id="{1DC55DAB-930F-530A-61B2-844FEBCC73B2}"/>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97" name="Line 9">
            <a:extLst>
              <a:ext uri="{FF2B5EF4-FFF2-40B4-BE49-F238E27FC236}">
                <a16:creationId xmlns:a16="http://schemas.microsoft.com/office/drawing/2014/main" id="{E072DE5E-2ACE-25CF-06A4-A7630A725F46}"/>
              </a:ext>
            </a:extLst>
          </p:cNvPr>
          <p:cNvSpPr>
            <a:spLocks noChangeAspect="1" noChangeShapeType="1"/>
          </p:cNvSpPr>
          <p:nvPr/>
        </p:nvSpPr>
        <p:spPr bwMode="auto">
          <a:xfrm rot="5400000">
            <a:off x="9473647" y="1937502"/>
            <a:ext cx="0" cy="1059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grpSp>
        <p:nvGrpSpPr>
          <p:cNvPr id="108" name="Group 107">
            <a:extLst>
              <a:ext uri="{FF2B5EF4-FFF2-40B4-BE49-F238E27FC236}">
                <a16:creationId xmlns:a16="http://schemas.microsoft.com/office/drawing/2014/main" id="{295CABEE-6324-B41D-FBA5-9FCD8853B0AD}"/>
              </a:ext>
            </a:extLst>
          </p:cNvPr>
          <p:cNvGrpSpPr/>
          <p:nvPr/>
        </p:nvGrpSpPr>
        <p:grpSpPr>
          <a:xfrm>
            <a:off x="1189546" y="3623745"/>
            <a:ext cx="3758529" cy="2314525"/>
            <a:chOff x="7805993" y="1284907"/>
            <a:chExt cx="3758529" cy="2314525"/>
          </a:xfrm>
        </p:grpSpPr>
        <p:grpSp>
          <p:nvGrpSpPr>
            <p:cNvPr id="35" name="Group 34">
              <a:extLst>
                <a:ext uri="{FF2B5EF4-FFF2-40B4-BE49-F238E27FC236}">
                  <a16:creationId xmlns:a16="http://schemas.microsoft.com/office/drawing/2014/main" id="{B4827B19-8EDF-35A9-5738-210DFC6C80EE}"/>
                </a:ext>
              </a:extLst>
            </p:cNvPr>
            <p:cNvGrpSpPr/>
            <p:nvPr/>
          </p:nvGrpSpPr>
          <p:grpSpPr>
            <a:xfrm>
              <a:off x="7805993" y="1635013"/>
              <a:ext cx="3758529" cy="1617115"/>
              <a:chOff x="1302053" y="3536050"/>
              <a:chExt cx="3758529" cy="1617115"/>
            </a:xfrm>
          </p:grpSpPr>
          <p:grpSp>
            <p:nvGrpSpPr>
              <p:cNvPr id="36" name="Group 210">
                <a:extLst>
                  <a:ext uri="{FF2B5EF4-FFF2-40B4-BE49-F238E27FC236}">
                    <a16:creationId xmlns:a16="http://schemas.microsoft.com/office/drawing/2014/main" id="{C99B1602-4901-2071-7000-39003949882E}"/>
                  </a:ext>
                </a:extLst>
              </p:cNvPr>
              <p:cNvGrpSpPr>
                <a:grpSpLocks/>
              </p:cNvGrpSpPr>
              <p:nvPr/>
            </p:nvGrpSpPr>
            <p:grpSpPr bwMode="auto">
              <a:xfrm rot="5400000">
                <a:off x="3126358" y="3050915"/>
                <a:ext cx="646846" cy="1617115"/>
                <a:chOff x="3216" y="1728"/>
                <a:chExt cx="192" cy="480"/>
              </a:xfrm>
            </p:grpSpPr>
            <p:sp>
              <p:nvSpPr>
                <p:cNvPr id="60" name="Line 8">
                  <a:extLst>
                    <a:ext uri="{FF2B5EF4-FFF2-40B4-BE49-F238E27FC236}">
                      <a16:creationId xmlns:a16="http://schemas.microsoft.com/office/drawing/2014/main" id="{CE941CBA-2FA0-841C-78C7-2BCD478F2B2F}"/>
                    </a:ext>
                  </a:extLst>
                </p:cNvPr>
                <p:cNvSpPr>
                  <a:spLocks noChangeAspect="1" noChangeShapeType="1"/>
                </p:cNvSpPr>
                <p:nvPr/>
              </p:nvSpPr>
              <p:spPr bwMode="auto">
                <a:xfrm>
                  <a:off x="3312" y="1728"/>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1" name="Line 9">
                  <a:extLst>
                    <a:ext uri="{FF2B5EF4-FFF2-40B4-BE49-F238E27FC236}">
                      <a16:creationId xmlns:a16="http://schemas.microsoft.com/office/drawing/2014/main" id="{64119E84-1117-4B9C-6C26-5FDB5E9631D6}"/>
                    </a:ext>
                  </a:extLst>
                </p:cNvPr>
                <p:cNvSpPr>
                  <a:spLocks noChangeAspect="1" noChangeShapeType="1"/>
                </p:cNvSpPr>
                <p:nvPr/>
              </p:nvSpPr>
              <p:spPr bwMode="auto">
                <a:xfrm>
                  <a:off x="3312" y="1992"/>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2" name="Line 10">
                  <a:extLst>
                    <a:ext uri="{FF2B5EF4-FFF2-40B4-BE49-F238E27FC236}">
                      <a16:creationId xmlns:a16="http://schemas.microsoft.com/office/drawing/2014/main" id="{87458740-A4BC-28A0-27B8-2843C8C76AF0}"/>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3" name="Line 11">
                  <a:extLst>
                    <a:ext uri="{FF2B5EF4-FFF2-40B4-BE49-F238E27FC236}">
                      <a16:creationId xmlns:a16="http://schemas.microsoft.com/office/drawing/2014/main" id="{D698D0F9-9FC6-4751-4D85-55579E208686}"/>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37" name="Group 209">
                <a:extLst>
                  <a:ext uri="{FF2B5EF4-FFF2-40B4-BE49-F238E27FC236}">
                    <a16:creationId xmlns:a16="http://schemas.microsoft.com/office/drawing/2014/main" id="{80B2DFE2-A45C-E554-ADE0-52CABF74A98D}"/>
                  </a:ext>
                </a:extLst>
              </p:cNvPr>
              <p:cNvGrpSpPr>
                <a:grpSpLocks/>
              </p:cNvGrpSpPr>
              <p:nvPr/>
            </p:nvGrpSpPr>
            <p:grpSpPr bwMode="auto">
              <a:xfrm rot="5400000">
                <a:off x="1952268" y="3052176"/>
                <a:ext cx="323423" cy="1617115"/>
                <a:chOff x="3935" y="1728"/>
                <a:chExt cx="96" cy="480"/>
              </a:xfrm>
            </p:grpSpPr>
            <p:sp>
              <p:nvSpPr>
                <p:cNvPr id="47" name="Arc 59">
                  <a:extLst>
                    <a:ext uri="{FF2B5EF4-FFF2-40B4-BE49-F238E27FC236}">
                      <a16:creationId xmlns:a16="http://schemas.microsoft.com/office/drawing/2014/main" id="{993021AE-B48F-BCDF-C142-057DC7B5CF48}"/>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48" name="Arc 60">
                  <a:extLst>
                    <a:ext uri="{FF2B5EF4-FFF2-40B4-BE49-F238E27FC236}">
                      <a16:creationId xmlns:a16="http://schemas.microsoft.com/office/drawing/2014/main" id="{AEFBF5CB-82B1-49A2-5151-5D22A5846D85}"/>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49" name="Arc 61">
                  <a:extLst>
                    <a:ext uri="{FF2B5EF4-FFF2-40B4-BE49-F238E27FC236}">
                      <a16:creationId xmlns:a16="http://schemas.microsoft.com/office/drawing/2014/main" id="{54DD5936-FEE8-BE38-B95F-508BBE4166EE}"/>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0" name="Arc 62">
                  <a:extLst>
                    <a:ext uri="{FF2B5EF4-FFF2-40B4-BE49-F238E27FC236}">
                      <a16:creationId xmlns:a16="http://schemas.microsoft.com/office/drawing/2014/main" id="{B0089BA7-8049-AABC-A632-05E56974DB3B}"/>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1" name="Line 63">
                  <a:extLst>
                    <a:ext uri="{FF2B5EF4-FFF2-40B4-BE49-F238E27FC236}">
                      <a16:creationId xmlns:a16="http://schemas.microsoft.com/office/drawing/2014/main" id="{A6044AB0-DBAB-1BD7-237E-7C7D299044D6}"/>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52" name="Line 64">
                  <a:extLst>
                    <a:ext uri="{FF2B5EF4-FFF2-40B4-BE49-F238E27FC236}">
                      <a16:creationId xmlns:a16="http://schemas.microsoft.com/office/drawing/2014/main" id="{7EB84BFA-70F4-5EF2-4DD6-9FC99237AB5A}"/>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53" name="Arc 65">
                  <a:extLst>
                    <a:ext uri="{FF2B5EF4-FFF2-40B4-BE49-F238E27FC236}">
                      <a16:creationId xmlns:a16="http://schemas.microsoft.com/office/drawing/2014/main" id="{E43D3060-B636-9A2D-01AA-BAB91ECED6B0}"/>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4" name="Arc 66">
                  <a:extLst>
                    <a:ext uri="{FF2B5EF4-FFF2-40B4-BE49-F238E27FC236}">
                      <a16:creationId xmlns:a16="http://schemas.microsoft.com/office/drawing/2014/main" id="{C981A7BF-8014-6CA0-EA53-49F7E4CB775E}"/>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5" name="Arc 67">
                  <a:extLst>
                    <a:ext uri="{FF2B5EF4-FFF2-40B4-BE49-F238E27FC236}">
                      <a16:creationId xmlns:a16="http://schemas.microsoft.com/office/drawing/2014/main" id="{A2A4861C-71A3-4658-AA1F-076BFD0A65E8}"/>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6" name="Arc 68">
                  <a:extLst>
                    <a:ext uri="{FF2B5EF4-FFF2-40B4-BE49-F238E27FC236}">
                      <a16:creationId xmlns:a16="http://schemas.microsoft.com/office/drawing/2014/main" id="{E49B9775-75CB-8084-85B7-F4CF601E8E74}"/>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7" name="Arc 69">
                  <a:extLst>
                    <a:ext uri="{FF2B5EF4-FFF2-40B4-BE49-F238E27FC236}">
                      <a16:creationId xmlns:a16="http://schemas.microsoft.com/office/drawing/2014/main" id="{017DB51D-C990-CA5B-29ED-AF6C470D9F8B}"/>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8" name="Arc 70">
                  <a:extLst>
                    <a:ext uri="{FF2B5EF4-FFF2-40B4-BE49-F238E27FC236}">
                      <a16:creationId xmlns:a16="http://schemas.microsoft.com/office/drawing/2014/main" id="{E1698694-B62C-6192-037C-86F0A88CB836}"/>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9" name="Arc 71">
                  <a:extLst>
                    <a:ext uri="{FF2B5EF4-FFF2-40B4-BE49-F238E27FC236}">
                      <a16:creationId xmlns:a16="http://schemas.microsoft.com/office/drawing/2014/main" id="{F9A92B58-EF64-2CDA-8A09-514A145ECB7F}"/>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grpSp>
          <p:grpSp>
            <p:nvGrpSpPr>
              <p:cNvPr id="38" name="Group 210">
                <a:extLst>
                  <a:ext uri="{FF2B5EF4-FFF2-40B4-BE49-F238E27FC236}">
                    <a16:creationId xmlns:a16="http://schemas.microsoft.com/office/drawing/2014/main" id="{0144FC1E-620A-3F8D-35E4-2146F2D33463}"/>
                  </a:ext>
                </a:extLst>
              </p:cNvPr>
              <p:cNvGrpSpPr>
                <a:grpSpLocks/>
              </p:cNvGrpSpPr>
              <p:nvPr/>
            </p:nvGrpSpPr>
            <p:grpSpPr bwMode="auto">
              <a:xfrm rot="5400000">
                <a:off x="2457465" y="3350907"/>
                <a:ext cx="646846" cy="2957670"/>
                <a:chOff x="3216" y="1593"/>
                <a:chExt cx="192" cy="785"/>
              </a:xfrm>
            </p:grpSpPr>
            <p:sp>
              <p:nvSpPr>
                <p:cNvPr id="43" name="Line 8">
                  <a:extLst>
                    <a:ext uri="{FF2B5EF4-FFF2-40B4-BE49-F238E27FC236}">
                      <a16:creationId xmlns:a16="http://schemas.microsoft.com/office/drawing/2014/main" id="{E71FE4AF-9C2F-6C02-6613-636A3F2DDD16}"/>
                    </a:ext>
                  </a:extLst>
                </p:cNvPr>
                <p:cNvSpPr>
                  <a:spLocks noChangeAspect="1" noChangeShapeType="1"/>
                </p:cNvSpPr>
                <p:nvPr/>
              </p:nvSpPr>
              <p:spPr bwMode="auto">
                <a:xfrm>
                  <a:off x="3312" y="1593"/>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44" name="Line 9">
                  <a:extLst>
                    <a:ext uri="{FF2B5EF4-FFF2-40B4-BE49-F238E27FC236}">
                      <a16:creationId xmlns:a16="http://schemas.microsoft.com/office/drawing/2014/main" id="{C3789A75-DB51-DCB4-5181-2942F2081002}"/>
                    </a:ext>
                  </a:extLst>
                </p:cNvPr>
                <p:cNvSpPr>
                  <a:spLocks noChangeAspect="1" noChangeShapeType="1"/>
                </p:cNvSpPr>
                <p:nvPr/>
              </p:nvSpPr>
              <p:spPr bwMode="auto">
                <a:xfrm>
                  <a:off x="3312" y="1992"/>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45" name="Line 10">
                  <a:extLst>
                    <a:ext uri="{FF2B5EF4-FFF2-40B4-BE49-F238E27FC236}">
                      <a16:creationId xmlns:a16="http://schemas.microsoft.com/office/drawing/2014/main" id="{28090D33-7EFA-6A77-D674-E2C997657F19}"/>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46" name="Line 11">
                  <a:extLst>
                    <a:ext uri="{FF2B5EF4-FFF2-40B4-BE49-F238E27FC236}">
                      <a16:creationId xmlns:a16="http://schemas.microsoft.com/office/drawing/2014/main" id="{A498890F-A5EE-E1F2-6E96-5124BFC90658}"/>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39" name="Line 9">
                <a:extLst>
                  <a:ext uri="{FF2B5EF4-FFF2-40B4-BE49-F238E27FC236}">
                    <a16:creationId xmlns:a16="http://schemas.microsoft.com/office/drawing/2014/main" id="{1DA07782-8049-8862-498E-1A878DD20BF5}"/>
                  </a:ext>
                </a:extLst>
              </p:cNvPr>
              <p:cNvSpPr>
                <a:spLocks noChangeAspect="1" noChangeShapeType="1"/>
              </p:cNvSpPr>
              <p:nvPr/>
            </p:nvSpPr>
            <p:spPr bwMode="auto">
              <a:xfrm rot="10800000">
                <a:off x="1312126" y="3859048"/>
                <a:ext cx="0" cy="970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40" name="Line 9">
                <a:extLst>
                  <a:ext uri="{FF2B5EF4-FFF2-40B4-BE49-F238E27FC236}">
                    <a16:creationId xmlns:a16="http://schemas.microsoft.com/office/drawing/2014/main" id="{CB2623DB-ED66-4BB2-42C8-93B561E1B24A}"/>
                  </a:ext>
                </a:extLst>
              </p:cNvPr>
              <p:cNvSpPr>
                <a:spLocks noChangeAspect="1" noChangeShapeType="1"/>
              </p:cNvSpPr>
              <p:nvPr/>
            </p:nvSpPr>
            <p:spPr bwMode="auto">
              <a:xfrm rot="10800000">
                <a:off x="4260960" y="3853695"/>
                <a:ext cx="0" cy="970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42" name="Line 9">
                <a:extLst>
                  <a:ext uri="{FF2B5EF4-FFF2-40B4-BE49-F238E27FC236}">
                    <a16:creationId xmlns:a16="http://schemas.microsoft.com/office/drawing/2014/main" id="{FD53B1B9-A7CE-5426-A6F5-79193F2B12CC}"/>
                  </a:ext>
                </a:extLst>
              </p:cNvPr>
              <p:cNvSpPr>
                <a:spLocks noChangeAspect="1" noChangeShapeType="1"/>
              </p:cNvSpPr>
              <p:nvPr/>
            </p:nvSpPr>
            <p:spPr bwMode="auto">
              <a:xfrm rot="5400000" flipH="1">
                <a:off x="4659461" y="3922434"/>
                <a:ext cx="0" cy="802243"/>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grpSp>
        <p:sp>
          <p:nvSpPr>
            <p:cNvPr id="65" name="TextBox 64">
              <a:extLst>
                <a:ext uri="{FF2B5EF4-FFF2-40B4-BE49-F238E27FC236}">
                  <a16:creationId xmlns:a16="http://schemas.microsoft.com/office/drawing/2014/main" id="{022ECC45-2B89-49BC-7743-B28446CF5788}"/>
                </a:ext>
              </a:extLst>
            </p:cNvPr>
            <p:cNvSpPr txBox="1"/>
            <p:nvPr/>
          </p:nvSpPr>
          <p:spPr>
            <a:xfrm>
              <a:off x="8265244" y="1327740"/>
              <a:ext cx="433132" cy="307777"/>
            </a:xfrm>
            <a:prstGeom prst="rect">
              <a:avLst/>
            </a:prstGeom>
            <a:noFill/>
          </p:spPr>
          <p:txBody>
            <a:bodyPr wrap="none" rtlCol="0">
              <a:spAutoFit/>
            </a:bodyPr>
            <a:lstStyle/>
            <a:p>
              <a:r>
                <a:rPr lang="en-US" sz="1400" dirty="0" err="1"/>
                <a:t>Lm</a:t>
              </a:r>
              <a:endParaRPr lang="en-US" sz="1400" dirty="0"/>
            </a:p>
          </p:txBody>
        </p:sp>
        <p:sp>
          <p:nvSpPr>
            <p:cNvPr id="98" name="TextBox 97">
              <a:extLst>
                <a:ext uri="{FF2B5EF4-FFF2-40B4-BE49-F238E27FC236}">
                  <a16:creationId xmlns:a16="http://schemas.microsoft.com/office/drawing/2014/main" id="{8317E0D2-8B6D-55A3-00E3-A8357C4FF583}"/>
                </a:ext>
              </a:extLst>
            </p:cNvPr>
            <p:cNvSpPr txBox="1"/>
            <p:nvPr/>
          </p:nvSpPr>
          <p:spPr>
            <a:xfrm>
              <a:off x="9770338" y="1284907"/>
              <a:ext cx="463588" cy="307777"/>
            </a:xfrm>
            <a:prstGeom prst="rect">
              <a:avLst/>
            </a:prstGeom>
            <a:noFill/>
          </p:spPr>
          <p:txBody>
            <a:bodyPr wrap="none" rtlCol="0">
              <a:spAutoFit/>
            </a:bodyPr>
            <a:lstStyle/>
            <a:p>
              <a:r>
                <a:rPr lang="en-US" sz="1400" dirty="0"/>
                <a:t>Cm</a:t>
              </a:r>
            </a:p>
          </p:txBody>
        </p:sp>
        <p:sp>
          <p:nvSpPr>
            <p:cNvPr id="99" name="TextBox 98">
              <a:extLst>
                <a:ext uri="{FF2B5EF4-FFF2-40B4-BE49-F238E27FC236}">
                  <a16:creationId xmlns:a16="http://schemas.microsoft.com/office/drawing/2014/main" id="{B70D6A48-2892-2734-FF05-BEB1853CA797}"/>
                </a:ext>
              </a:extLst>
            </p:cNvPr>
            <p:cNvSpPr txBox="1"/>
            <p:nvPr/>
          </p:nvSpPr>
          <p:spPr>
            <a:xfrm>
              <a:off x="9129871" y="3291655"/>
              <a:ext cx="413896" cy="307777"/>
            </a:xfrm>
            <a:prstGeom prst="rect">
              <a:avLst/>
            </a:prstGeom>
            <a:noFill/>
          </p:spPr>
          <p:txBody>
            <a:bodyPr wrap="none" rtlCol="0">
              <a:spAutoFit/>
            </a:bodyPr>
            <a:lstStyle/>
            <a:p>
              <a:r>
                <a:rPr lang="en-US" sz="1400" dirty="0"/>
                <a:t>C0</a:t>
              </a:r>
            </a:p>
          </p:txBody>
        </p:sp>
      </p:grpSp>
      <p:sp>
        <p:nvSpPr>
          <p:cNvPr id="100" name="TextBox 99">
            <a:extLst>
              <a:ext uri="{FF2B5EF4-FFF2-40B4-BE49-F238E27FC236}">
                <a16:creationId xmlns:a16="http://schemas.microsoft.com/office/drawing/2014/main" id="{EF33742B-174C-ACC7-0670-CE326FC4FA6A}"/>
              </a:ext>
            </a:extLst>
          </p:cNvPr>
          <p:cNvSpPr txBox="1"/>
          <p:nvPr/>
        </p:nvSpPr>
        <p:spPr>
          <a:xfrm>
            <a:off x="10309911" y="1875025"/>
            <a:ext cx="463588" cy="307777"/>
          </a:xfrm>
          <a:prstGeom prst="rect">
            <a:avLst/>
          </a:prstGeom>
          <a:noFill/>
        </p:spPr>
        <p:txBody>
          <a:bodyPr wrap="none" rtlCol="0">
            <a:spAutoFit/>
          </a:bodyPr>
          <a:lstStyle/>
          <a:p>
            <a:r>
              <a:rPr lang="en-US" sz="1400" dirty="0"/>
              <a:t>Cm</a:t>
            </a:r>
          </a:p>
        </p:txBody>
      </p:sp>
      <p:sp>
        <p:nvSpPr>
          <p:cNvPr id="101" name="TextBox 100">
            <a:extLst>
              <a:ext uri="{FF2B5EF4-FFF2-40B4-BE49-F238E27FC236}">
                <a16:creationId xmlns:a16="http://schemas.microsoft.com/office/drawing/2014/main" id="{E8A8380C-A344-7034-A6D5-80707A2397E3}"/>
              </a:ext>
            </a:extLst>
          </p:cNvPr>
          <p:cNvSpPr txBox="1"/>
          <p:nvPr/>
        </p:nvSpPr>
        <p:spPr>
          <a:xfrm>
            <a:off x="9920798" y="3475240"/>
            <a:ext cx="413896" cy="307777"/>
          </a:xfrm>
          <a:prstGeom prst="rect">
            <a:avLst/>
          </a:prstGeom>
          <a:noFill/>
        </p:spPr>
        <p:txBody>
          <a:bodyPr wrap="none" rtlCol="0">
            <a:spAutoFit/>
          </a:bodyPr>
          <a:lstStyle/>
          <a:p>
            <a:r>
              <a:rPr lang="en-US" sz="1400" dirty="0"/>
              <a:t>C0</a:t>
            </a:r>
          </a:p>
        </p:txBody>
      </p:sp>
      <p:sp>
        <p:nvSpPr>
          <p:cNvPr id="106" name="TextBox 105">
            <a:extLst>
              <a:ext uri="{FF2B5EF4-FFF2-40B4-BE49-F238E27FC236}">
                <a16:creationId xmlns:a16="http://schemas.microsoft.com/office/drawing/2014/main" id="{15156465-0F65-B5C9-9864-BC2FC2882930}"/>
              </a:ext>
            </a:extLst>
          </p:cNvPr>
          <p:cNvSpPr txBox="1"/>
          <p:nvPr/>
        </p:nvSpPr>
        <p:spPr>
          <a:xfrm>
            <a:off x="9812218" y="6153120"/>
            <a:ext cx="413896" cy="307777"/>
          </a:xfrm>
          <a:prstGeom prst="rect">
            <a:avLst/>
          </a:prstGeom>
          <a:noFill/>
        </p:spPr>
        <p:txBody>
          <a:bodyPr wrap="none" rtlCol="0">
            <a:spAutoFit/>
          </a:bodyPr>
          <a:lstStyle/>
          <a:p>
            <a:r>
              <a:rPr lang="en-US" sz="1400" dirty="0"/>
              <a:t>C0</a:t>
            </a:r>
          </a:p>
        </p:txBody>
      </p:sp>
      <p:sp>
        <p:nvSpPr>
          <p:cNvPr id="107" name="TextBox 106">
            <a:extLst>
              <a:ext uri="{FF2B5EF4-FFF2-40B4-BE49-F238E27FC236}">
                <a16:creationId xmlns:a16="http://schemas.microsoft.com/office/drawing/2014/main" id="{AFD4FFF8-53C8-00B4-4C3E-E4343B285CCB}"/>
              </a:ext>
            </a:extLst>
          </p:cNvPr>
          <p:cNvSpPr txBox="1"/>
          <p:nvPr/>
        </p:nvSpPr>
        <p:spPr>
          <a:xfrm>
            <a:off x="5771728" y="1808118"/>
            <a:ext cx="2874626" cy="738664"/>
          </a:xfrm>
          <a:prstGeom prst="rect">
            <a:avLst/>
          </a:prstGeom>
          <a:noFill/>
        </p:spPr>
        <p:txBody>
          <a:bodyPr wrap="square" rtlCol="0">
            <a:spAutoFit/>
          </a:bodyPr>
          <a:lstStyle/>
          <a:p>
            <a:r>
              <a:rPr lang="en-US" sz="1400" dirty="0"/>
              <a:t>Z</a:t>
            </a:r>
            <a:r>
              <a:rPr lang="en-US" sz="1400" baseline="-25000" dirty="0"/>
              <a:t>L</a:t>
            </a:r>
            <a:r>
              <a:rPr lang="en-US" sz="1400" dirty="0"/>
              <a:t> = </a:t>
            </a:r>
            <a:r>
              <a:rPr lang="en-US" sz="1400" dirty="0" err="1"/>
              <a:t>j</a:t>
            </a:r>
            <a:r>
              <a:rPr lang="en-US" sz="1400" dirty="0" err="1">
                <a:latin typeface="Symbol" panose="05050102010706020507" pitchFamily="18" charset="2"/>
              </a:rPr>
              <a:t>w</a:t>
            </a:r>
            <a:r>
              <a:rPr lang="en-US" sz="1400" dirty="0" err="1"/>
              <a:t>L</a:t>
            </a:r>
            <a:r>
              <a:rPr lang="en-US" sz="1400" dirty="0"/>
              <a:t> = 2*pi*f*L</a:t>
            </a:r>
          </a:p>
          <a:p>
            <a:r>
              <a:rPr lang="en-US" sz="1400" dirty="0"/>
              <a:t>As f </a:t>
            </a:r>
            <a:r>
              <a:rPr lang="en-US" sz="1400" dirty="0">
                <a:latin typeface="Symbol" panose="05050102010706020507" pitchFamily="18" charset="2"/>
              </a:rPr>
              <a:t>®</a:t>
            </a:r>
            <a:r>
              <a:rPr lang="en-US" sz="1400" dirty="0"/>
              <a:t> 0 , Z</a:t>
            </a:r>
            <a:r>
              <a:rPr lang="en-US" sz="1400" baseline="-25000" dirty="0"/>
              <a:t>L</a:t>
            </a:r>
            <a:r>
              <a:rPr lang="en-US" sz="1400" dirty="0"/>
              <a:t> </a:t>
            </a:r>
            <a:r>
              <a:rPr lang="en-US" sz="1400" dirty="0">
                <a:latin typeface="Symbol" panose="05050102010706020507" pitchFamily="18" charset="2"/>
              </a:rPr>
              <a:t>® </a:t>
            </a:r>
            <a:r>
              <a:rPr lang="en-US" sz="1400" dirty="0"/>
              <a:t>0</a:t>
            </a:r>
          </a:p>
          <a:p>
            <a:r>
              <a:rPr lang="en-US" sz="1400" dirty="0"/>
              <a:t>1/</a:t>
            </a:r>
            <a:r>
              <a:rPr lang="en-US" sz="1400" dirty="0" err="1"/>
              <a:t>Ceq</a:t>
            </a:r>
            <a:r>
              <a:rPr lang="en-US" sz="1400" dirty="0"/>
              <a:t> = 1/</a:t>
            </a:r>
            <a:r>
              <a:rPr lang="en-US" sz="1400" dirty="0" err="1">
                <a:solidFill>
                  <a:srgbClr val="FF0000"/>
                </a:solidFill>
              </a:rPr>
              <a:t>Cseries</a:t>
            </a:r>
            <a:r>
              <a:rPr lang="en-US" sz="1400" dirty="0"/>
              <a:t> + 1/(C0 + Cm)</a:t>
            </a:r>
          </a:p>
        </p:txBody>
      </p:sp>
      <p:grpSp>
        <p:nvGrpSpPr>
          <p:cNvPr id="110" name="Group 109">
            <a:extLst>
              <a:ext uri="{FF2B5EF4-FFF2-40B4-BE49-F238E27FC236}">
                <a16:creationId xmlns:a16="http://schemas.microsoft.com/office/drawing/2014/main" id="{C8FF6D81-8806-2290-ED60-B9DD48E96A29}"/>
              </a:ext>
            </a:extLst>
          </p:cNvPr>
          <p:cNvGrpSpPr/>
          <p:nvPr/>
        </p:nvGrpSpPr>
        <p:grpSpPr>
          <a:xfrm>
            <a:off x="8880420" y="4544853"/>
            <a:ext cx="2977386" cy="1634613"/>
            <a:chOff x="7341107" y="4433630"/>
            <a:chExt cx="2977386" cy="1634613"/>
          </a:xfrm>
        </p:grpSpPr>
        <p:grpSp>
          <p:nvGrpSpPr>
            <p:cNvPr id="104" name="Group 103">
              <a:extLst>
                <a:ext uri="{FF2B5EF4-FFF2-40B4-BE49-F238E27FC236}">
                  <a16:creationId xmlns:a16="http://schemas.microsoft.com/office/drawing/2014/main" id="{03D51217-7C80-632E-F44D-2C48E3725A1E}"/>
                </a:ext>
              </a:extLst>
            </p:cNvPr>
            <p:cNvGrpSpPr/>
            <p:nvPr/>
          </p:nvGrpSpPr>
          <p:grpSpPr>
            <a:xfrm>
              <a:off x="7341107" y="4787217"/>
              <a:ext cx="2977386" cy="1281026"/>
              <a:chOff x="6289804" y="4530546"/>
              <a:chExt cx="2977386" cy="1281026"/>
            </a:xfrm>
          </p:grpSpPr>
          <p:grpSp>
            <p:nvGrpSpPr>
              <p:cNvPr id="69" name="Group 210">
                <a:extLst>
                  <a:ext uri="{FF2B5EF4-FFF2-40B4-BE49-F238E27FC236}">
                    <a16:creationId xmlns:a16="http://schemas.microsoft.com/office/drawing/2014/main" id="{A75E70C3-90F2-7464-9BCD-71937E00CEA9}"/>
                  </a:ext>
                </a:extLst>
              </p:cNvPr>
              <p:cNvGrpSpPr>
                <a:grpSpLocks/>
              </p:cNvGrpSpPr>
              <p:nvPr/>
            </p:nvGrpSpPr>
            <p:grpSpPr bwMode="auto">
              <a:xfrm rot="5400000">
                <a:off x="7734960" y="4146238"/>
                <a:ext cx="512410" cy="1281026"/>
                <a:chOff x="3216" y="1728"/>
                <a:chExt cx="192" cy="480"/>
              </a:xfrm>
            </p:grpSpPr>
            <p:sp>
              <p:nvSpPr>
                <p:cNvPr id="93" name="Line 8">
                  <a:extLst>
                    <a:ext uri="{FF2B5EF4-FFF2-40B4-BE49-F238E27FC236}">
                      <a16:creationId xmlns:a16="http://schemas.microsoft.com/office/drawing/2014/main" id="{5F91A405-DAE4-180F-0DAC-201841FCDAB6}"/>
                    </a:ext>
                  </a:extLst>
                </p:cNvPr>
                <p:cNvSpPr>
                  <a:spLocks noChangeAspect="1" noChangeShapeType="1"/>
                </p:cNvSpPr>
                <p:nvPr/>
              </p:nvSpPr>
              <p:spPr bwMode="auto">
                <a:xfrm>
                  <a:off x="3312" y="1728"/>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4" name="Line 9">
                  <a:extLst>
                    <a:ext uri="{FF2B5EF4-FFF2-40B4-BE49-F238E27FC236}">
                      <a16:creationId xmlns:a16="http://schemas.microsoft.com/office/drawing/2014/main" id="{E89DFE68-5E5A-37A6-18EF-29AEF4E8C551}"/>
                    </a:ext>
                  </a:extLst>
                </p:cNvPr>
                <p:cNvSpPr>
                  <a:spLocks noChangeAspect="1" noChangeShapeType="1"/>
                </p:cNvSpPr>
                <p:nvPr/>
              </p:nvSpPr>
              <p:spPr bwMode="auto">
                <a:xfrm>
                  <a:off x="3312" y="1992"/>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5" name="Line 10">
                  <a:extLst>
                    <a:ext uri="{FF2B5EF4-FFF2-40B4-BE49-F238E27FC236}">
                      <a16:creationId xmlns:a16="http://schemas.microsoft.com/office/drawing/2014/main" id="{E89B03AD-AC3C-B560-4BE2-CF0D7205111B}"/>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6" name="Line 11">
                  <a:extLst>
                    <a:ext uri="{FF2B5EF4-FFF2-40B4-BE49-F238E27FC236}">
                      <a16:creationId xmlns:a16="http://schemas.microsoft.com/office/drawing/2014/main" id="{BFA4936B-64B5-30A7-D0A7-E6C54AAFCE0C}"/>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71" name="Group 210">
                <a:extLst>
                  <a:ext uri="{FF2B5EF4-FFF2-40B4-BE49-F238E27FC236}">
                    <a16:creationId xmlns:a16="http://schemas.microsoft.com/office/drawing/2014/main" id="{21B438A2-3438-B760-EE85-2102FDABEDA4}"/>
                  </a:ext>
                </a:extLst>
              </p:cNvPr>
              <p:cNvGrpSpPr>
                <a:grpSpLocks/>
              </p:cNvGrpSpPr>
              <p:nvPr/>
            </p:nvGrpSpPr>
            <p:grpSpPr bwMode="auto">
              <a:xfrm rot="5400000">
                <a:off x="7205085" y="4383881"/>
                <a:ext cx="512410" cy="2342971"/>
                <a:chOff x="3216" y="1593"/>
                <a:chExt cx="192" cy="785"/>
              </a:xfrm>
            </p:grpSpPr>
            <p:sp>
              <p:nvSpPr>
                <p:cNvPr id="76" name="Line 8">
                  <a:extLst>
                    <a:ext uri="{FF2B5EF4-FFF2-40B4-BE49-F238E27FC236}">
                      <a16:creationId xmlns:a16="http://schemas.microsoft.com/office/drawing/2014/main" id="{614D6D2B-4379-2100-AE78-A66A9A3F0121}"/>
                    </a:ext>
                  </a:extLst>
                </p:cNvPr>
                <p:cNvSpPr>
                  <a:spLocks noChangeAspect="1" noChangeShapeType="1"/>
                </p:cNvSpPr>
                <p:nvPr/>
              </p:nvSpPr>
              <p:spPr bwMode="auto">
                <a:xfrm>
                  <a:off x="3312" y="1593"/>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77" name="Line 9">
                  <a:extLst>
                    <a:ext uri="{FF2B5EF4-FFF2-40B4-BE49-F238E27FC236}">
                      <a16:creationId xmlns:a16="http://schemas.microsoft.com/office/drawing/2014/main" id="{DE1D73B2-ED73-3C0D-ADC5-46C9DAC96412}"/>
                    </a:ext>
                  </a:extLst>
                </p:cNvPr>
                <p:cNvSpPr>
                  <a:spLocks noChangeAspect="1" noChangeShapeType="1"/>
                </p:cNvSpPr>
                <p:nvPr/>
              </p:nvSpPr>
              <p:spPr bwMode="auto">
                <a:xfrm>
                  <a:off x="3312" y="1992"/>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78" name="Line 10">
                  <a:extLst>
                    <a:ext uri="{FF2B5EF4-FFF2-40B4-BE49-F238E27FC236}">
                      <a16:creationId xmlns:a16="http://schemas.microsoft.com/office/drawing/2014/main" id="{468EAE45-F49B-E03C-940B-614F6EB9F68B}"/>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79" name="Line 11">
                  <a:extLst>
                    <a:ext uri="{FF2B5EF4-FFF2-40B4-BE49-F238E27FC236}">
                      <a16:creationId xmlns:a16="http://schemas.microsoft.com/office/drawing/2014/main" id="{F02C3C9A-A3FF-23A6-E1CA-35F680B1A580}"/>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72" name="Line 9">
                <a:extLst>
                  <a:ext uri="{FF2B5EF4-FFF2-40B4-BE49-F238E27FC236}">
                    <a16:creationId xmlns:a16="http://schemas.microsoft.com/office/drawing/2014/main" id="{0FBD5E93-5CCE-5263-D391-E92DA27D1312}"/>
                  </a:ext>
                </a:extLst>
              </p:cNvPr>
              <p:cNvSpPr>
                <a:spLocks noChangeAspect="1" noChangeShapeType="1"/>
              </p:cNvSpPr>
              <p:nvPr/>
            </p:nvSpPr>
            <p:spPr bwMode="auto">
              <a:xfrm rot="10800000">
                <a:off x="6297784" y="4786415"/>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73" name="Line 9">
                <a:extLst>
                  <a:ext uri="{FF2B5EF4-FFF2-40B4-BE49-F238E27FC236}">
                    <a16:creationId xmlns:a16="http://schemas.microsoft.com/office/drawing/2014/main" id="{95B0CDDF-00AA-CBB0-0446-BC6ED7E516AE}"/>
                  </a:ext>
                </a:extLst>
              </p:cNvPr>
              <p:cNvSpPr>
                <a:spLocks noChangeAspect="1" noChangeShapeType="1"/>
              </p:cNvSpPr>
              <p:nvPr/>
            </p:nvSpPr>
            <p:spPr bwMode="auto">
              <a:xfrm rot="10800000">
                <a:off x="8633755" y="4782174"/>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75" name="Line 9">
                <a:extLst>
                  <a:ext uri="{FF2B5EF4-FFF2-40B4-BE49-F238E27FC236}">
                    <a16:creationId xmlns:a16="http://schemas.microsoft.com/office/drawing/2014/main" id="{E2CACDC5-510B-9D51-BDE6-22BA07C7482D}"/>
                  </a:ext>
                </a:extLst>
              </p:cNvPr>
              <p:cNvSpPr>
                <a:spLocks noChangeAspect="1" noChangeShapeType="1"/>
              </p:cNvSpPr>
              <p:nvPr/>
            </p:nvSpPr>
            <p:spPr bwMode="auto">
              <a:xfrm rot="5400000" flipH="1">
                <a:off x="8949435" y="4836627"/>
                <a:ext cx="0" cy="635511"/>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102" name="Line 9">
                <a:extLst>
                  <a:ext uri="{FF2B5EF4-FFF2-40B4-BE49-F238E27FC236}">
                    <a16:creationId xmlns:a16="http://schemas.microsoft.com/office/drawing/2014/main" id="{F082FF17-62E6-E7D8-318B-8E37F8B18F0D}"/>
                  </a:ext>
                </a:extLst>
              </p:cNvPr>
              <p:cNvSpPr>
                <a:spLocks noChangeAspect="1" noChangeShapeType="1"/>
              </p:cNvSpPr>
              <p:nvPr/>
            </p:nvSpPr>
            <p:spPr bwMode="auto">
              <a:xfrm rot="5400000">
                <a:off x="6386750" y="4710765"/>
                <a:ext cx="0" cy="1619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109" name="TextBox 108">
              <a:extLst>
                <a:ext uri="{FF2B5EF4-FFF2-40B4-BE49-F238E27FC236}">
                  <a16:creationId xmlns:a16="http://schemas.microsoft.com/office/drawing/2014/main" id="{82B7D7B4-F86F-3394-0343-8AEF017ACB2F}"/>
                </a:ext>
              </a:extLst>
            </p:cNvPr>
            <p:cNvSpPr txBox="1"/>
            <p:nvPr/>
          </p:nvSpPr>
          <p:spPr>
            <a:xfrm>
              <a:off x="8765574" y="4433630"/>
              <a:ext cx="463588" cy="307777"/>
            </a:xfrm>
            <a:prstGeom prst="rect">
              <a:avLst/>
            </a:prstGeom>
            <a:noFill/>
          </p:spPr>
          <p:txBody>
            <a:bodyPr wrap="none" rtlCol="0">
              <a:spAutoFit/>
            </a:bodyPr>
            <a:lstStyle/>
            <a:p>
              <a:r>
                <a:rPr lang="en-US" sz="1400" dirty="0"/>
                <a:t>Cm</a:t>
              </a:r>
            </a:p>
          </p:txBody>
        </p:sp>
      </p:grpSp>
      <p:sp>
        <p:nvSpPr>
          <p:cNvPr id="2" name="TextBox 1">
            <a:extLst>
              <a:ext uri="{FF2B5EF4-FFF2-40B4-BE49-F238E27FC236}">
                <a16:creationId xmlns:a16="http://schemas.microsoft.com/office/drawing/2014/main" id="{2EC916D0-A93F-CE07-9CDF-75E8504B6BAE}"/>
              </a:ext>
            </a:extLst>
          </p:cNvPr>
          <p:cNvSpPr txBox="1"/>
          <p:nvPr/>
        </p:nvSpPr>
        <p:spPr>
          <a:xfrm>
            <a:off x="9153520" y="2151863"/>
            <a:ext cx="913774" cy="307777"/>
          </a:xfrm>
          <a:prstGeom prst="rect">
            <a:avLst/>
          </a:prstGeom>
          <a:noFill/>
        </p:spPr>
        <p:txBody>
          <a:bodyPr wrap="square" rtlCol="0">
            <a:spAutoFit/>
          </a:bodyPr>
          <a:lstStyle/>
          <a:p>
            <a:r>
              <a:rPr lang="en-US" sz="1400" dirty="0"/>
              <a:t>short</a:t>
            </a:r>
          </a:p>
        </p:txBody>
      </p:sp>
      <p:sp>
        <p:nvSpPr>
          <p:cNvPr id="3" name="TextBox 2">
            <a:extLst>
              <a:ext uri="{FF2B5EF4-FFF2-40B4-BE49-F238E27FC236}">
                <a16:creationId xmlns:a16="http://schemas.microsoft.com/office/drawing/2014/main" id="{29C1C117-C2D4-4620-2007-7EF6C974CB56}"/>
              </a:ext>
            </a:extLst>
          </p:cNvPr>
          <p:cNvSpPr txBox="1"/>
          <p:nvPr/>
        </p:nvSpPr>
        <p:spPr>
          <a:xfrm>
            <a:off x="9151412" y="4918168"/>
            <a:ext cx="913774" cy="307777"/>
          </a:xfrm>
          <a:prstGeom prst="rect">
            <a:avLst/>
          </a:prstGeom>
          <a:noFill/>
        </p:spPr>
        <p:txBody>
          <a:bodyPr wrap="square" rtlCol="0">
            <a:spAutoFit/>
          </a:bodyPr>
          <a:lstStyle/>
          <a:p>
            <a:r>
              <a:rPr lang="en-US" sz="1400" dirty="0"/>
              <a:t>open</a:t>
            </a:r>
          </a:p>
        </p:txBody>
      </p:sp>
      <p:sp>
        <p:nvSpPr>
          <p:cNvPr id="11" name="TextBox 10">
            <a:extLst>
              <a:ext uri="{FF2B5EF4-FFF2-40B4-BE49-F238E27FC236}">
                <a16:creationId xmlns:a16="http://schemas.microsoft.com/office/drawing/2014/main" id="{216428C8-EAB9-7CAE-C686-CDE5FF80A042}"/>
              </a:ext>
            </a:extLst>
          </p:cNvPr>
          <p:cNvSpPr txBox="1"/>
          <p:nvPr/>
        </p:nvSpPr>
        <p:spPr>
          <a:xfrm>
            <a:off x="5770028" y="1567248"/>
            <a:ext cx="1495922" cy="307777"/>
          </a:xfrm>
          <a:prstGeom prst="rect">
            <a:avLst/>
          </a:prstGeom>
          <a:noFill/>
        </p:spPr>
        <p:txBody>
          <a:bodyPr wrap="none" rtlCol="0">
            <a:spAutoFit/>
          </a:bodyPr>
          <a:lstStyle/>
          <a:p>
            <a:r>
              <a:rPr lang="en-US" sz="1400" b="1" u="sng" dirty="0"/>
              <a:t>Low Frequency</a:t>
            </a:r>
          </a:p>
        </p:txBody>
      </p:sp>
      <p:sp>
        <p:nvSpPr>
          <p:cNvPr id="12" name="TextBox 11">
            <a:extLst>
              <a:ext uri="{FF2B5EF4-FFF2-40B4-BE49-F238E27FC236}">
                <a16:creationId xmlns:a16="http://schemas.microsoft.com/office/drawing/2014/main" id="{07F592F6-C803-7BF8-934F-1A4BB751C0B0}"/>
              </a:ext>
            </a:extLst>
          </p:cNvPr>
          <p:cNvSpPr txBox="1"/>
          <p:nvPr/>
        </p:nvSpPr>
        <p:spPr>
          <a:xfrm>
            <a:off x="5960030" y="4237241"/>
            <a:ext cx="1535998" cy="307777"/>
          </a:xfrm>
          <a:prstGeom prst="rect">
            <a:avLst/>
          </a:prstGeom>
          <a:noFill/>
        </p:spPr>
        <p:txBody>
          <a:bodyPr wrap="none" rtlCol="0">
            <a:spAutoFit/>
          </a:bodyPr>
          <a:lstStyle/>
          <a:p>
            <a:r>
              <a:rPr lang="en-US" sz="1400" b="1" u="sng" dirty="0"/>
              <a:t>High Frequency</a:t>
            </a:r>
          </a:p>
        </p:txBody>
      </p:sp>
      <p:grpSp>
        <p:nvGrpSpPr>
          <p:cNvPr id="13" name="Group 210">
            <a:extLst>
              <a:ext uri="{FF2B5EF4-FFF2-40B4-BE49-F238E27FC236}">
                <a16:creationId xmlns:a16="http://schemas.microsoft.com/office/drawing/2014/main" id="{28E4A5A0-3C65-38A4-8E74-9394A0686862}"/>
              </a:ext>
            </a:extLst>
          </p:cNvPr>
          <p:cNvGrpSpPr>
            <a:grpSpLocks/>
          </p:cNvGrpSpPr>
          <p:nvPr/>
        </p:nvGrpSpPr>
        <p:grpSpPr bwMode="auto">
          <a:xfrm rot="5400000">
            <a:off x="8381154" y="2801644"/>
            <a:ext cx="512410" cy="128103"/>
            <a:chOff x="3216" y="1944"/>
            <a:chExt cx="192" cy="48"/>
          </a:xfrm>
        </p:grpSpPr>
        <p:sp>
          <p:nvSpPr>
            <p:cNvPr id="16" name="Line 10">
              <a:extLst>
                <a:ext uri="{FF2B5EF4-FFF2-40B4-BE49-F238E27FC236}">
                  <a16:creationId xmlns:a16="http://schemas.microsoft.com/office/drawing/2014/main" id="{EE0681F6-74B5-F498-0EF1-A332E0466E66}"/>
                </a:ext>
              </a:extLst>
            </p:cNvPr>
            <p:cNvSpPr>
              <a:spLocks noChangeAspect="1" noChangeShapeType="1"/>
            </p:cNvSpPr>
            <p:nvPr/>
          </p:nvSpPr>
          <p:spPr bwMode="auto">
            <a:xfrm>
              <a:off x="3216" y="1944"/>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7" name="Line 11">
              <a:extLst>
                <a:ext uri="{FF2B5EF4-FFF2-40B4-BE49-F238E27FC236}">
                  <a16:creationId xmlns:a16="http://schemas.microsoft.com/office/drawing/2014/main" id="{3310D195-CD54-F531-B348-260DD50C441C}"/>
                </a:ext>
              </a:extLst>
            </p:cNvPr>
            <p:cNvSpPr>
              <a:spLocks noChangeAspect="1" noChangeShapeType="1"/>
            </p:cNvSpPr>
            <p:nvPr/>
          </p:nvSpPr>
          <p:spPr bwMode="auto">
            <a:xfrm>
              <a:off x="3216" y="1992"/>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18" name="Line 8">
            <a:extLst>
              <a:ext uri="{FF2B5EF4-FFF2-40B4-BE49-F238E27FC236}">
                <a16:creationId xmlns:a16="http://schemas.microsoft.com/office/drawing/2014/main" id="{F2B0DCB3-DA57-C98C-2D54-2A5252162E38}"/>
              </a:ext>
            </a:extLst>
          </p:cNvPr>
          <p:cNvSpPr>
            <a:spLocks noChangeAspect="1" noChangeShapeType="1"/>
          </p:cNvSpPr>
          <p:nvPr/>
        </p:nvSpPr>
        <p:spPr bwMode="auto">
          <a:xfrm rot="5400000">
            <a:off x="8829402" y="2738025"/>
            <a:ext cx="0" cy="2460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0" name="Line 9">
            <a:extLst>
              <a:ext uri="{FF2B5EF4-FFF2-40B4-BE49-F238E27FC236}">
                <a16:creationId xmlns:a16="http://schemas.microsoft.com/office/drawing/2014/main" id="{ECC7953B-4C29-27EF-1C40-BFEACCBCC5B2}"/>
              </a:ext>
            </a:extLst>
          </p:cNvPr>
          <p:cNvSpPr>
            <a:spLocks noChangeAspect="1" noChangeShapeType="1"/>
          </p:cNvSpPr>
          <p:nvPr/>
        </p:nvSpPr>
        <p:spPr bwMode="auto">
          <a:xfrm rot="16200000">
            <a:off x="8426331" y="5414465"/>
            <a:ext cx="0" cy="21562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grpSp>
        <p:nvGrpSpPr>
          <p:cNvPr id="21" name="Group 210">
            <a:extLst>
              <a:ext uri="{FF2B5EF4-FFF2-40B4-BE49-F238E27FC236}">
                <a16:creationId xmlns:a16="http://schemas.microsoft.com/office/drawing/2014/main" id="{A93EB58E-1B82-3711-275B-471D3E1E031E}"/>
              </a:ext>
            </a:extLst>
          </p:cNvPr>
          <p:cNvGrpSpPr>
            <a:grpSpLocks/>
          </p:cNvGrpSpPr>
          <p:nvPr/>
        </p:nvGrpSpPr>
        <p:grpSpPr bwMode="auto">
          <a:xfrm rot="5400000">
            <a:off x="8324313" y="5462846"/>
            <a:ext cx="512410" cy="128103"/>
            <a:chOff x="3216" y="1944"/>
            <a:chExt cx="192" cy="48"/>
          </a:xfrm>
        </p:grpSpPr>
        <p:sp>
          <p:nvSpPr>
            <p:cNvPr id="22" name="Line 10">
              <a:extLst>
                <a:ext uri="{FF2B5EF4-FFF2-40B4-BE49-F238E27FC236}">
                  <a16:creationId xmlns:a16="http://schemas.microsoft.com/office/drawing/2014/main" id="{D49E0D14-4D76-B855-2F37-AFCF2870F52A}"/>
                </a:ext>
              </a:extLst>
            </p:cNvPr>
            <p:cNvSpPr>
              <a:spLocks noChangeAspect="1" noChangeShapeType="1"/>
            </p:cNvSpPr>
            <p:nvPr/>
          </p:nvSpPr>
          <p:spPr bwMode="auto">
            <a:xfrm>
              <a:off x="3216" y="1944"/>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3" name="Line 11">
              <a:extLst>
                <a:ext uri="{FF2B5EF4-FFF2-40B4-BE49-F238E27FC236}">
                  <a16:creationId xmlns:a16="http://schemas.microsoft.com/office/drawing/2014/main" id="{155F9EED-7CCC-2D15-5880-0B6B073CDEAB}"/>
                </a:ext>
              </a:extLst>
            </p:cNvPr>
            <p:cNvSpPr>
              <a:spLocks noChangeAspect="1" noChangeShapeType="1"/>
            </p:cNvSpPr>
            <p:nvPr/>
          </p:nvSpPr>
          <p:spPr bwMode="auto">
            <a:xfrm>
              <a:off x="3216" y="1992"/>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24" name="Line 8">
            <a:extLst>
              <a:ext uri="{FF2B5EF4-FFF2-40B4-BE49-F238E27FC236}">
                <a16:creationId xmlns:a16="http://schemas.microsoft.com/office/drawing/2014/main" id="{AE3944F2-4DFF-4E2C-E2F5-C91EABACD461}"/>
              </a:ext>
            </a:extLst>
          </p:cNvPr>
          <p:cNvSpPr>
            <a:spLocks noChangeAspect="1" noChangeShapeType="1"/>
          </p:cNvSpPr>
          <p:nvPr/>
        </p:nvSpPr>
        <p:spPr bwMode="auto">
          <a:xfrm rot="5400000">
            <a:off x="8772561" y="5399227"/>
            <a:ext cx="0" cy="2460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34" name="Line 9">
            <a:extLst>
              <a:ext uri="{FF2B5EF4-FFF2-40B4-BE49-F238E27FC236}">
                <a16:creationId xmlns:a16="http://schemas.microsoft.com/office/drawing/2014/main" id="{13CF5928-30D7-5B4C-2196-E9ADAA0A2CE1}"/>
              </a:ext>
            </a:extLst>
          </p:cNvPr>
          <p:cNvSpPr>
            <a:spLocks noChangeAspect="1" noChangeShapeType="1"/>
          </p:cNvSpPr>
          <p:nvPr/>
        </p:nvSpPr>
        <p:spPr bwMode="auto">
          <a:xfrm rot="16200000">
            <a:off x="721681" y="4677220"/>
            <a:ext cx="0" cy="21562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grpSp>
        <p:nvGrpSpPr>
          <p:cNvPr id="66" name="Group 210">
            <a:extLst>
              <a:ext uri="{FF2B5EF4-FFF2-40B4-BE49-F238E27FC236}">
                <a16:creationId xmlns:a16="http://schemas.microsoft.com/office/drawing/2014/main" id="{96A098B2-F494-33DF-9109-8F96D7ED5DB6}"/>
              </a:ext>
            </a:extLst>
          </p:cNvPr>
          <p:cNvGrpSpPr>
            <a:grpSpLocks/>
          </p:cNvGrpSpPr>
          <p:nvPr/>
        </p:nvGrpSpPr>
        <p:grpSpPr bwMode="auto">
          <a:xfrm rot="5400000">
            <a:off x="619663" y="4725601"/>
            <a:ext cx="512410" cy="128103"/>
            <a:chOff x="3216" y="1944"/>
            <a:chExt cx="192" cy="48"/>
          </a:xfrm>
        </p:grpSpPr>
        <p:sp>
          <p:nvSpPr>
            <p:cNvPr id="67" name="Line 10">
              <a:extLst>
                <a:ext uri="{FF2B5EF4-FFF2-40B4-BE49-F238E27FC236}">
                  <a16:creationId xmlns:a16="http://schemas.microsoft.com/office/drawing/2014/main" id="{CC1977D5-72D0-8982-F25A-E5614F42BC93}"/>
                </a:ext>
              </a:extLst>
            </p:cNvPr>
            <p:cNvSpPr>
              <a:spLocks noChangeAspect="1" noChangeShapeType="1"/>
            </p:cNvSpPr>
            <p:nvPr/>
          </p:nvSpPr>
          <p:spPr bwMode="auto">
            <a:xfrm>
              <a:off x="3216" y="1944"/>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8" name="Line 11">
              <a:extLst>
                <a:ext uri="{FF2B5EF4-FFF2-40B4-BE49-F238E27FC236}">
                  <a16:creationId xmlns:a16="http://schemas.microsoft.com/office/drawing/2014/main" id="{E1899F99-6F0F-A8B4-23A6-E60D663C793D}"/>
                </a:ext>
              </a:extLst>
            </p:cNvPr>
            <p:cNvSpPr>
              <a:spLocks noChangeAspect="1" noChangeShapeType="1"/>
            </p:cNvSpPr>
            <p:nvPr/>
          </p:nvSpPr>
          <p:spPr bwMode="auto">
            <a:xfrm>
              <a:off x="3216" y="1992"/>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80" name="Line 8">
            <a:extLst>
              <a:ext uri="{FF2B5EF4-FFF2-40B4-BE49-F238E27FC236}">
                <a16:creationId xmlns:a16="http://schemas.microsoft.com/office/drawing/2014/main" id="{7E8E6E07-C2BE-9E85-9FAE-49FE028CC9CA}"/>
              </a:ext>
            </a:extLst>
          </p:cNvPr>
          <p:cNvSpPr>
            <a:spLocks noChangeAspect="1" noChangeShapeType="1"/>
          </p:cNvSpPr>
          <p:nvPr/>
        </p:nvSpPr>
        <p:spPr bwMode="auto">
          <a:xfrm rot="5400000">
            <a:off x="1067911" y="4661982"/>
            <a:ext cx="0" cy="2460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81" name="TextBox 80">
            <a:extLst>
              <a:ext uri="{FF2B5EF4-FFF2-40B4-BE49-F238E27FC236}">
                <a16:creationId xmlns:a16="http://schemas.microsoft.com/office/drawing/2014/main" id="{E94E976D-EE78-F0F8-CCF4-94E3E744BFDE}"/>
              </a:ext>
            </a:extLst>
          </p:cNvPr>
          <p:cNvSpPr txBox="1"/>
          <p:nvPr/>
        </p:nvSpPr>
        <p:spPr>
          <a:xfrm>
            <a:off x="1422581" y="3176650"/>
            <a:ext cx="2595582" cy="369332"/>
          </a:xfrm>
          <a:prstGeom prst="rect">
            <a:avLst/>
          </a:prstGeom>
          <a:noFill/>
        </p:spPr>
        <p:txBody>
          <a:bodyPr wrap="none" rtlCol="0">
            <a:spAutoFit/>
          </a:bodyPr>
          <a:lstStyle/>
          <a:p>
            <a:r>
              <a:rPr lang="en-US" b="1" u="sng" dirty="0"/>
              <a:t>mBVD with </a:t>
            </a:r>
            <a:r>
              <a:rPr lang="en-US" b="1" u="sng" dirty="0">
                <a:solidFill>
                  <a:srgbClr val="FF0000"/>
                </a:solidFill>
              </a:rPr>
              <a:t>series</a:t>
            </a:r>
            <a:r>
              <a:rPr lang="en-US" b="1" u="sng" dirty="0"/>
              <a:t> cap</a:t>
            </a:r>
          </a:p>
        </p:txBody>
      </p:sp>
      <p:sp>
        <p:nvSpPr>
          <p:cNvPr id="82" name="TextBox 81">
            <a:extLst>
              <a:ext uri="{FF2B5EF4-FFF2-40B4-BE49-F238E27FC236}">
                <a16:creationId xmlns:a16="http://schemas.microsoft.com/office/drawing/2014/main" id="{0E1D4B1E-50C0-83E4-27E0-DD0BFD1D0B70}"/>
              </a:ext>
            </a:extLst>
          </p:cNvPr>
          <p:cNvSpPr txBox="1"/>
          <p:nvPr/>
        </p:nvSpPr>
        <p:spPr>
          <a:xfrm>
            <a:off x="357500" y="5045858"/>
            <a:ext cx="792205" cy="307777"/>
          </a:xfrm>
          <a:prstGeom prst="rect">
            <a:avLst/>
          </a:prstGeom>
          <a:noFill/>
        </p:spPr>
        <p:txBody>
          <a:bodyPr wrap="none" rtlCol="0">
            <a:spAutoFit/>
          </a:bodyPr>
          <a:lstStyle/>
          <a:p>
            <a:r>
              <a:rPr lang="en-US" sz="1400" dirty="0" err="1">
                <a:solidFill>
                  <a:srgbClr val="FF0000"/>
                </a:solidFill>
              </a:rPr>
              <a:t>Cseries</a:t>
            </a:r>
            <a:endParaRPr lang="en-US" sz="1400" dirty="0">
              <a:solidFill>
                <a:srgbClr val="FF0000"/>
              </a:solidFill>
            </a:endParaRPr>
          </a:p>
        </p:txBody>
      </p:sp>
      <p:sp>
        <p:nvSpPr>
          <p:cNvPr id="83" name="TextBox 82">
            <a:extLst>
              <a:ext uri="{FF2B5EF4-FFF2-40B4-BE49-F238E27FC236}">
                <a16:creationId xmlns:a16="http://schemas.microsoft.com/office/drawing/2014/main" id="{BB1B5AC1-823D-B777-BBB0-0D2E9F47976E}"/>
              </a:ext>
            </a:extLst>
          </p:cNvPr>
          <p:cNvSpPr txBox="1"/>
          <p:nvPr/>
        </p:nvSpPr>
        <p:spPr>
          <a:xfrm>
            <a:off x="8000451" y="5755677"/>
            <a:ext cx="792205" cy="307777"/>
          </a:xfrm>
          <a:prstGeom prst="rect">
            <a:avLst/>
          </a:prstGeom>
          <a:noFill/>
        </p:spPr>
        <p:txBody>
          <a:bodyPr wrap="none" rtlCol="0">
            <a:spAutoFit/>
          </a:bodyPr>
          <a:lstStyle/>
          <a:p>
            <a:r>
              <a:rPr lang="en-US" sz="1400" dirty="0" err="1">
                <a:solidFill>
                  <a:srgbClr val="FF0000"/>
                </a:solidFill>
              </a:rPr>
              <a:t>Cseries</a:t>
            </a:r>
            <a:endParaRPr lang="en-US" sz="1400" dirty="0">
              <a:solidFill>
                <a:srgbClr val="FF0000"/>
              </a:solidFill>
            </a:endParaRPr>
          </a:p>
        </p:txBody>
      </p:sp>
      <p:sp>
        <p:nvSpPr>
          <p:cNvPr id="86" name="TextBox 85">
            <a:extLst>
              <a:ext uri="{FF2B5EF4-FFF2-40B4-BE49-F238E27FC236}">
                <a16:creationId xmlns:a16="http://schemas.microsoft.com/office/drawing/2014/main" id="{49C88146-ACCB-043A-4587-30457D5FE73D}"/>
              </a:ext>
            </a:extLst>
          </p:cNvPr>
          <p:cNvSpPr txBox="1"/>
          <p:nvPr/>
        </p:nvSpPr>
        <p:spPr>
          <a:xfrm>
            <a:off x="8056631" y="3251170"/>
            <a:ext cx="792205" cy="307777"/>
          </a:xfrm>
          <a:prstGeom prst="rect">
            <a:avLst/>
          </a:prstGeom>
          <a:noFill/>
        </p:spPr>
        <p:txBody>
          <a:bodyPr wrap="none" rtlCol="0">
            <a:spAutoFit/>
          </a:bodyPr>
          <a:lstStyle/>
          <a:p>
            <a:r>
              <a:rPr lang="en-US" sz="1400" dirty="0" err="1">
                <a:solidFill>
                  <a:srgbClr val="FF0000"/>
                </a:solidFill>
              </a:rPr>
              <a:t>Cseries</a:t>
            </a:r>
            <a:endParaRPr lang="en-US" sz="1400" dirty="0">
              <a:solidFill>
                <a:srgbClr val="FF0000"/>
              </a:solidFill>
            </a:endParaRPr>
          </a:p>
        </p:txBody>
      </p:sp>
      <p:sp>
        <p:nvSpPr>
          <p:cNvPr id="90" name="TextBox 89">
            <a:extLst>
              <a:ext uri="{FF2B5EF4-FFF2-40B4-BE49-F238E27FC236}">
                <a16:creationId xmlns:a16="http://schemas.microsoft.com/office/drawing/2014/main" id="{B431CCE4-6DB5-2BE5-314E-9D14FEAD9752}"/>
              </a:ext>
            </a:extLst>
          </p:cNvPr>
          <p:cNvSpPr txBox="1"/>
          <p:nvPr/>
        </p:nvSpPr>
        <p:spPr>
          <a:xfrm flipH="1">
            <a:off x="488537" y="1281482"/>
            <a:ext cx="4806152" cy="646331"/>
          </a:xfrm>
          <a:prstGeom prst="rect">
            <a:avLst/>
          </a:prstGeom>
          <a:noFill/>
        </p:spPr>
        <p:txBody>
          <a:bodyPr wrap="square" rtlCol="0">
            <a:spAutoFit/>
          </a:bodyPr>
          <a:lstStyle/>
          <a:p>
            <a:r>
              <a:rPr lang="en-US" dirty="0"/>
              <a:t>Evaluate equivalent capacitances at low and high frequencies for an mBVD model.</a:t>
            </a:r>
          </a:p>
        </p:txBody>
      </p:sp>
    </p:spTree>
    <p:extLst>
      <p:ext uri="{BB962C8B-B14F-4D97-AF65-F5344CB8AC3E}">
        <p14:creationId xmlns:p14="http://schemas.microsoft.com/office/powerpoint/2010/main" val="263511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1018-D779-E2A8-8F7C-81547EE325BC}"/>
              </a:ext>
            </a:extLst>
          </p:cNvPr>
          <p:cNvSpPr>
            <a:spLocks noGrp="1"/>
          </p:cNvSpPr>
          <p:nvPr>
            <p:ph type="title"/>
          </p:nvPr>
        </p:nvSpPr>
        <p:spPr/>
        <p:txBody>
          <a:bodyPr/>
          <a:lstStyle/>
          <a:p>
            <a:r>
              <a:rPr lang="en-US" dirty="0"/>
              <a:t>Further Nuance – Suhn Cap</a:t>
            </a:r>
          </a:p>
        </p:txBody>
      </p:sp>
      <p:pic>
        <p:nvPicPr>
          <p:cNvPr id="5" name="Picture 4">
            <a:extLst>
              <a:ext uri="{FF2B5EF4-FFF2-40B4-BE49-F238E27FC236}">
                <a16:creationId xmlns:a16="http://schemas.microsoft.com/office/drawing/2014/main" id="{26186A97-8035-49BE-13D2-DAE43BFFBFAD}"/>
              </a:ext>
            </a:extLst>
          </p:cNvPr>
          <p:cNvPicPr>
            <a:picLocks noChangeAspect="1"/>
          </p:cNvPicPr>
          <p:nvPr/>
        </p:nvPicPr>
        <p:blipFill>
          <a:blip r:embed="rId2"/>
          <a:stretch>
            <a:fillRect/>
          </a:stretch>
        </p:blipFill>
        <p:spPr>
          <a:xfrm>
            <a:off x="7152925" y="2574198"/>
            <a:ext cx="3256926" cy="2323632"/>
          </a:xfrm>
          <a:prstGeom prst="rect">
            <a:avLst/>
          </a:prstGeom>
          <a:ln w="28575">
            <a:solidFill>
              <a:schemeClr val="tx1"/>
            </a:solidFill>
          </a:ln>
        </p:spPr>
      </p:pic>
      <p:sp>
        <p:nvSpPr>
          <p:cNvPr id="3" name="TextBox 2">
            <a:extLst>
              <a:ext uri="{FF2B5EF4-FFF2-40B4-BE49-F238E27FC236}">
                <a16:creationId xmlns:a16="http://schemas.microsoft.com/office/drawing/2014/main" id="{5AAC23EA-5819-FDAB-37A4-AC2517FAC8F8}"/>
              </a:ext>
            </a:extLst>
          </p:cNvPr>
          <p:cNvSpPr txBox="1"/>
          <p:nvPr/>
        </p:nvSpPr>
        <p:spPr>
          <a:xfrm>
            <a:off x="7451071" y="2070022"/>
            <a:ext cx="2018501" cy="369332"/>
          </a:xfrm>
          <a:prstGeom prst="rect">
            <a:avLst/>
          </a:prstGeom>
          <a:noFill/>
        </p:spPr>
        <p:txBody>
          <a:bodyPr wrap="none" rtlCol="0">
            <a:spAutoFit/>
          </a:bodyPr>
          <a:lstStyle/>
          <a:p>
            <a:r>
              <a:rPr lang="en-US" dirty="0"/>
              <a:t>M1-Oxide-M1 cap</a:t>
            </a:r>
          </a:p>
        </p:txBody>
      </p:sp>
      <p:sp>
        <p:nvSpPr>
          <p:cNvPr id="6" name="TextBox 5">
            <a:extLst>
              <a:ext uri="{FF2B5EF4-FFF2-40B4-BE49-F238E27FC236}">
                <a16:creationId xmlns:a16="http://schemas.microsoft.com/office/drawing/2014/main" id="{FDC4A887-E1FA-01A7-9E40-B37093E2E079}"/>
              </a:ext>
            </a:extLst>
          </p:cNvPr>
          <p:cNvSpPr txBox="1"/>
          <p:nvPr/>
        </p:nvSpPr>
        <p:spPr>
          <a:xfrm>
            <a:off x="6096000" y="5876126"/>
            <a:ext cx="3121367" cy="369332"/>
          </a:xfrm>
          <a:prstGeom prst="rect">
            <a:avLst/>
          </a:prstGeom>
          <a:noFill/>
        </p:spPr>
        <p:txBody>
          <a:bodyPr wrap="none" rtlCol="0">
            <a:spAutoFit/>
          </a:bodyPr>
          <a:lstStyle/>
          <a:p>
            <a:r>
              <a:rPr lang="en-US" dirty="0"/>
              <a:t>Silicon Oxide can fill this gap</a:t>
            </a:r>
          </a:p>
        </p:txBody>
      </p:sp>
      <p:pic>
        <p:nvPicPr>
          <p:cNvPr id="10" name="Picture 9">
            <a:extLst>
              <a:ext uri="{FF2B5EF4-FFF2-40B4-BE49-F238E27FC236}">
                <a16:creationId xmlns:a16="http://schemas.microsoft.com/office/drawing/2014/main" id="{1892A404-E035-41E2-4260-95ADFE6F6239}"/>
              </a:ext>
            </a:extLst>
          </p:cNvPr>
          <p:cNvPicPr>
            <a:picLocks noChangeAspect="1"/>
          </p:cNvPicPr>
          <p:nvPr/>
        </p:nvPicPr>
        <p:blipFill>
          <a:blip r:embed="rId3"/>
          <a:stretch>
            <a:fillRect/>
          </a:stretch>
        </p:blipFill>
        <p:spPr>
          <a:xfrm>
            <a:off x="757903" y="2574198"/>
            <a:ext cx="4353533" cy="2295845"/>
          </a:xfrm>
          <a:prstGeom prst="rect">
            <a:avLst/>
          </a:prstGeom>
        </p:spPr>
      </p:pic>
      <p:cxnSp>
        <p:nvCxnSpPr>
          <p:cNvPr id="12" name="Straight Arrow Connector 11">
            <a:extLst>
              <a:ext uri="{FF2B5EF4-FFF2-40B4-BE49-F238E27FC236}">
                <a16:creationId xmlns:a16="http://schemas.microsoft.com/office/drawing/2014/main" id="{079CEB41-7FFD-CF00-E0F7-FFCC8A81B2B0}"/>
              </a:ext>
            </a:extLst>
          </p:cNvPr>
          <p:cNvCxnSpPr/>
          <p:nvPr/>
        </p:nvCxnSpPr>
        <p:spPr>
          <a:xfrm>
            <a:off x="5322498" y="3666226"/>
            <a:ext cx="1104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26E01A-1339-7AB0-50B9-8F189A542A83}"/>
              </a:ext>
            </a:extLst>
          </p:cNvPr>
          <p:cNvCxnSpPr>
            <a:cxnSpLocks/>
            <a:stCxn id="6" idx="0"/>
          </p:cNvCxnSpPr>
          <p:nvPr/>
        </p:nvCxnSpPr>
        <p:spPr>
          <a:xfrm flipV="1">
            <a:off x="7656684" y="3429000"/>
            <a:ext cx="1694350" cy="244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A87893-0134-9409-7048-B6C9E2F37C25}"/>
              </a:ext>
            </a:extLst>
          </p:cNvPr>
          <p:cNvCxnSpPr>
            <a:cxnSpLocks/>
            <a:stCxn id="6" idx="0"/>
          </p:cNvCxnSpPr>
          <p:nvPr/>
        </p:nvCxnSpPr>
        <p:spPr>
          <a:xfrm flipH="1" flipV="1">
            <a:off x="3493698" y="4032824"/>
            <a:ext cx="4162986" cy="184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43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1018-D779-E2A8-8F7C-81547EE325BC}"/>
              </a:ext>
            </a:extLst>
          </p:cNvPr>
          <p:cNvSpPr>
            <a:spLocks noGrp="1"/>
          </p:cNvSpPr>
          <p:nvPr>
            <p:ph type="title"/>
          </p:nvPr>
        </p:nvSpPr>
        <p:spPr/>
        <p:txBody>
          <a:bodyPr/>
          <a:lstStyle/>
          <a:p>
            <a:r>
              <a:rPr lang="en-US" dirty="0"/>
              <a:t>Further Nuance – Suhn Cap</a:t>
            </a:r>
          </a:p>
        </p:txBody>
      </p:sp>
      <p:pic>
        <p:nvPicPr>
          <p:cNvPr id="7" name="Picture 6">
            <a:extLst>
              <a:ext uri="{FF2B5EF4-FFF2-40B4-BE49-F238E27FC236}">
                <a16:creationId xmlns:a16="http://schemas.microsoft.com/office/drawing/2014/main" id="{47657766-77B7-64E0-27DF-B9D2921F851C}"/>
              </a:ext>
            </a:extLst>
          </p:cNvPr>
          <p:cNvPicPr>
            <a:picLocks noChangeAspect="1"/>
          </p:cNvPicPr>
          <p:nvPr/>
        </p:nvPicPr>
        <p:blipFill>
          <a:blip r:embed="rId2"/>
          <a:stretch>
            <a:fillRect/>
          </a:stretch>
        </p:blipFill>
        <p:spPr>
          <a:xfrm>
            <a:off x="6258964" y="1866646"/>
            <a:ext cx="5086226" cy="3712014"/>
          </a:xfrm>
          <a:prstGeom prst="rect">
            <a:avLst/>
          </a:prstGeom>
          <a:ln w="28575">
            <a:solidFill>
              <a:schemeClr val="tx1"/>
            </a:solidFill>
          </a:ln>
        </p:spPr>
      </p:pic>
      <p:sp>
        <p:nvSpPr>
          <p:cNvPr id="4" name="TextBox 3">
            <a:extLst>
              <a:ext uri="{FF2B5EF4-FFF2-40B4-BE49-F238E27FC236}">
                <a16:creationId xmlns:a16="http://schemas.microsoft.com/office/drawing/2014/main" id="{04A8D4AD-EA0C-AB99-894C-89E4217F9C3B}"/>
              </a:ext>
            </a:extLst>
          </p:cNvPr>
          <p:cNvSpPr txBox="1"/>
          <p:nvPr/>
        </p:nvSpPr>
        <p:spPr>
          <a:xfrm>
            <a:off x="7792826" y="1388533"/>
            <a:ext cx="2018501" cy="369332"/>
          </a:xfrm>
          <a:prstGeom prst="rect">
            <a:avLst/>
          </a:prstGeom>
          <a:noFill/>
        </p:spPr>
        <p:txBody>
          <a:bodyPr wrap="none" rtlCol="0">
            <a:spAutoFit/>
          </a:bodyPr>
          <a:lstStyle/>
          <a:p>
            <a:r>
              <a:rPr lang="en-US" dirty="0"/>
              <a:t>M1-Oxide-M2 cap</a:t>
            </a:r>
          </a:p>
        </p:txBody>
      </p:sp>
      <p:sp>
        <p:nvSpPr>
          <p:cNvPr id="6" name="TextBox 5">
            <a:extLst>
              <a:ext uri="{FF2B5EF4-FFF2-40B4-BE49-F238E27FC236}">
                <a16:creationId xmlns:a16="http://schemas.microsoft.com/office/drawing/2014/main" id="{7D093C9B-8640-3364-E95D-ECE2BAF95318}"/>
              </a:ext>
            </a:extLst>
          </p:cNvPr>
          <p:cNvSpPr txBox="1"/>
          <p:nvPr/>
        </p:nvSpPr>
        <p:spPr>
          <a:xfrm>
            <a:off x="6096000" y="5876126"/>
            <a:ext cx="3971026" cy="646331"/>
          </a:xfrm>
          <a:prstGeom prst="rect">
            <a:avLst/>
          </a:prstGeom>
          <a:noFill/>
        </p:spPr>
        <p:txBody>
          <a:bodyPr wrap="square" rtlCol="0">
            <a:spAutoFit/>
          </a:bodyPr>
          <a:lstStyle/>
          <a:p>
            <a:r>
              <a:rPr lang="en-US" dirty="0"/>
              <a:t>This layer can be a part of M2, rather than adding M1 on top of SiO2. </a:t>
            </a:r>
          </a:p>
        </p:txBody>
      </p:sp>
      <p:pic>
        <p:nvPicPr>
          <p:cNvPr id="8" name="Picture 7">
            <a:extLst>
              <a:ext uri="{FF2B5EF4-FFF2-40B4-BE49-F238E27FC236}">
                <a16:creationId xmlns:a16="http://schemas.microsoft.com/office/drawing/2014/main" id="{386D09C1-CDA3-1A58-E4A6-D0B96EE1DBB6}"/>
              </a:ext>
            </a:extLst>
          </p:cNvPr>
          <p:cNvPicPr>
            <a:picLocks noChangeAspect="1"/>
          </p:cNvPicPr>
          <p:nvPr/>
        </p:nvPicPr>
        <p:blipFill>
          <a:blip r:embed="rId3"/>
          <a:stretch>
            <a:fillRect/>
          </a:stretch>
        </p:blipFill>
        <p:spPr>
          <a:xfrm>
            <a:off x="757903" y="2574198"/>
            <a:ext cx="4353533" cy="2295845"/>
          </a:xfrm>
          <a:prstGeom prst="rect">
            <a:avLst/>
          </a:prstGeom>
        </p:spPr>
      </p:pic>
      <p:cxnSp>
        <p:nvCxnSpPr>
          <p:cNvPr id="9" name="Straight Arrow Connector 8">
            <a:extLst>
              <a:ext uri="{FF2B5EF4-FFF2-40B4-BE49-F238E27FC236}">
                <a16:creationId xmlns:a16="http://schemas.microsoft.com/office/drawing/2014/main" id="{5F1BA0CF-3E73-B302-7D03-A964E227AB47}"/>
              </a:ext>
            </a:extLst>
          </p:cNvPr>
          <p:cNvCxnSpPr>
            <a:cxnSpLocks/>
          </p:cNvCxnSpPr>
          <p:nvPr/>
        </p:nvCxnSpPr>
        <p:spPr>
          <a:xfrm>
            <a:off x="5322498" y="3666226"/>
            <a:ext cx="1104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1E7CA76-01E5-8340-894C-79D3D3E34FD5}"/>
              </a:ext>
            </a:extLst>
          </p:cNvPr>
          <p:cNvCxnSpPr>
            <a:cxnSpLocks/>
            <a:stCxn id="6" idx="0"/>
          </p:cNvCxnSpPr>
          <p:nvPr/>
        </p:nvCxnSpPr>
        <p:spPr>
          <a:xfrm flipV="1">
            <a:off x="8081513" y="3165894"/>
            <a:ext cx="1045234" cy="2710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E3FCB5-348D-AA1C-0457-177ABBA78788}"/>
              </a:ext>
            </a:extLst>
          </p:cNvPr>
          <p:cNvCxnSpPr>
            <a:cxnSpLocks/>
            <a:stCxn id="6" idx="0"/>
          </p:cNvCxnSpPr>
          <p:nvPr/>
        </p:nvCxnSpPr>
        <p:spPr>
          <a:xfrm flipH="1" flipV="1">
            <a:off x="3433313" y="3890513"/>
            <a:ext cx="4648200" cy="198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6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4B81B7-0C3F-46E2-B976-D628E99920E0}"/>
              </a:ext>
            </a:extLst>
          </p:cNvPr>
          <p:cNvSpPr>
            <a:spLocks noGrp="1"/>
          </p:cNvSpPr>
          <p:nvPr>
            <p:ph type="title"/>
          </p:nvPr>
        </p:nvSpPr>
        <p:spPr>
          <a:xfrm>
            <a:off x="710456" y="322707"/>
            <a:ext cx="9652537" cy="706091"/>
          </a:xfrm>
        </p:spPr>
        <p:txBody>
          <a:bodyPr/>
          <a:lstStyle/>
          <a:p>
            <a:r>
              <a:rPr lang="en-US" sz="2045" dirty="0"/>
              <a:t>Further Nuance: Over-coupled resonators to mitigate spurious resonance</a:t>
            </a:r>
            <a:endParaRPr lang="en-US" sz="1773"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EC12F3-7B6C-93A9-EFCE-784361E6B86B}"/>
                  </a:ext>
                </a:extLst>
              </p:cNvPr>
              <p:cNvSpPr txBox="1"/>
              <p:nvPr/>
            </p:nvSpPr>
            <p:spPr>
              <a:xfrm>
                <a:off x="1422317" y="1016008"/>
                <a:ext cx="8052807" cy="2169505"/>
              </a:xfrm>
              <a:prstGeom prst="rect">
                <a:avLst/>
              </a:prstGeom>
              <a:noFill/>
            </p:spPr>
            <p:txBody>
              <a:bodyPr wrap="square" rtlCol="0">
                <a:spAutoFit/>
              </a:bodyPr>
              <a:lstStyle/>
              <a:p>
                <a:pPr marL="194824" indent="-194824">
                  <a:buFont typeface="Arial" panose="020B0604020202020204" pitchFamily="34" charset="0"/>
                  <a:buChar char="•"/>
                </a:pPr>
                <a:r>
                  <a:rPr lang="en-US" sz="1227" dirty="0"/>
                  <a:t>“Spurious resonance” of the series resonators typically causes loss in the passband as illustrated with the blue curves in the left figure.</a:t>
                </a:r>
              </a:p>
              <a:p>
                <a:pPr marL="194824" indent="-194824">
                  <a:buFont typeface="Arial" panose="020B0604020202020204" pitchFamily="34" charset="0"/>
                  <a:buChar char="•"/>
                </a:pPr>
                <a:endParaRPr lang="en-US" sz="1227" dirty="0"/>
              </a:p>
              <a:p>
                <a:pPr marL="194824" indent="-194824">
                  <a:buFont typeface="Arial" panose="020B0604020202020204" pitchFamily="34" charset="0"/>
                  <a:buChar char="•"/>
                </a:pPr>
                <a:r>
                  <a:rPr lang="en-US" sz="1227" dirty="0"/>
                  <a:t>If we use resonators with roughly double the necessary </a:t>
                </a:r>
                <a14:m>
                  <m:oMath xmlns:m="http://schemas.openxmlformats.org/officeDocument/2006/math">
                    <m:sSup>
                      <m:sSupPr>
                        <m:ctrlPr>
                          <a:rPr lang="en-US" sz="1227" i="1">
                            <a:latin typeface="Cambria Math" panose="02040503050406030204" pitchFamily="18" charset="0"/>
                          </a:rPr>
                        </m:ctrlPr>
                      </m:sSupPr>
                      <m:e>
                        <m:r>
                          <a:rPr lang="en-US" sz="1227" i="1">
                            <a:latin typeface="Cambria Math" panose="02040503050406030204" pitchFamily="18" charset="0"/>
                          </a:rPr>
                          <m:t>𝑘</m:t>
                        </m:r>
                      </m:e>
                      <m:sup>
                        <m:r>
                          <a:rPr lang="en-US" sz="1227" i="1">
                            <a:latin typeface="Cambria Math" panose="02040503050406030204" pitchFamily="18" charset="0"/>
                          </a:rPr>
                          <m:t>2</m:t>
                        </m:r>
                      </m:sup>
                    </m:sSup>
                  </m:oMath>
                </a14:m>
                <a:r>
                  <a:rPr lang="en-US" sz="1227" dirty="0"/>
                  <a:t>, and de-couple the resonators with capacitors, the effects of spurious resonance can be moved below the passband.</a:t>
                </a:r>
              </a:p>
              <a:p>
                <a:pPr marL="194824" indent="-194824">
                  <a:buFont typeface="Arial" panose="020B0604020202020204" pitchFamily="34" charset="0"/>
                  <a:buChar char="•"/>
                </a:pPr>
                <a:endParaRPr lang="en-US" sz="1227" dirty="0"/>
              </a:p>
              <a:p>
                <a:pPr marL="194824" indent="-194824">
                  <a:buFont typeface="Arial" panose="020B0604020202020204" pitchFamily="34" charset="0"/>
                  <a:buChar char="•"/>
                </a:pPr>
                <a:r>
                  <a:rPr lang="en-US" sz="1227" dirty="0"/>
                  <a:t>Specifically, a capacitor is added in parallel with the shunt resonators (dotted line in middle figure).  And a series capacitor is added to the series resonators (dashed line). See circuit on right.</a:t>
                </a:r>
              </a:p>
              <a:p>
                <a:pPr marL="194824" indent="-194824">
                  <a:buFont typeface="Arial" panose="020B0604020202020204" pitchFamily="34" charset="0"/>
                  <a:buChar char="•"/>
                </a:pPr>
                <a:endParaRPr lang="en-US" sz="1227" dirty="0"/>
              </a:p>
              <a:p>
                <a:pPr marL="194824" indent="-194824">
                  <a:buFont typeface="Arial" panose="020B0604020202020204" pitchFamily="34" charset="0"/>
                  <a:buChar char="•"/>
                </a:pPr>
                <a:r>
                  <a:rPr lang="en-US" sz="1227" dirty="0"/>
                  <a:t>The right figure shows a passband for a typical ladder filter affected by spurious resonance (blue) compared to a similar ladder made with over-coupled resonators (orange), which is unaffected by spurious resonance.  </a:t>
                </a:r>
              </a:p>
            </p:txBody>
          </p:sp>
        </mc:Choice>
        <mc:Fallback xmlns="">
          <p:sp>
            <p:nvSpPr>
              <p:cNvPr id="2" name="TextBox 1">
                <a:extLst>
                  <a:ext uri="{FF2B5EF4-FFF2-40B4-BE49-F238E27FC236}">
                    <a16:creationId xmlns:a16="http://schemas.microsoft.com/office/drawing/2014/main" id="{ADEC12F3-7B6C-93A9-EFCE-784361E6B86B}"/>
                  </a:ext>
                </a:extLst>
              </p:cNvPr>
              <p:cNvSpPr txBox="1">
                <a:spLocks noRot="1" noChangeAspect="1" noMove="1" noResize="1" noEditPoints="1" noAdjustHandles="1" noChangeArrowheads="1" noChangeShapeType="1" noTextEdit="1"/>
              </p:cNvSpPr>
              <p:nvPr/>
            </p:nvSpPr>
            <p:spPr>
              <a:xfrm>
                <a:off x="1422317" y="1016008"/>
                <a:ext cx="8052807" cy="2169505"/>
              </a:xfrm>
              <a:prstGeom prst="rect">
                <a:avLst/>
              </a:prstGeom>
              <a:blipFill>
                <a:blip r:embed="rId2"/>
                <a:stretch>
                  <a:fillRect t="-281" b="-1404"/>
                </a:stretch>
              </a:blipFill>
            </p:spPr>
            <p:txBody>
              <a:bodyPr/>
              <a:lstStyle/>
              <a:p>
                <a:r>
                  <a:rPr lang="en-US">
                    <a:noFill/>
                  </a:rPr>
                  <a:t> </a:t>
                </a:r>
              </a:p>
            </p:txBody>
          </p:sp>
        </mc:Fallback>
      </mc:AlternateContent>
      <p:pic>
        <p:nvPicPr>
          <p:cNvPr id="17" name="Picture 16" descr="A graph of a frequency&#10;&#10;Description automatically generated">
            <a:extLst>
              <a:ext uri="{FF2B5EF4-FFF2-40B4-BE49-F238E27FC236}">
                <a16:creationId xmlns:a16="http://schemas.microsoft.com/office/drawing/2014/main" id="{547315C4-757E-E8FC-ACEA-74163E528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64" y="3429000"/>
            <a:ext cx="3636363" cy="2753247"/>
          </a:xfrm>
          <a:prstGeom prst="rect">
            <a:avLst/>
          </a:prstGeom>
        </p:spPr>
      </p:pic>
      <p:pic>
        <p:nvPicPr>
          <p:cNvPr id="22" name="Picture 21" descr="A graph of a frequency&#10;&#10;Description automatically generated">
            <a:extLst>
              <a:ext uri="{FF2B5EF4-FFF2-40B4-BE49-F238E27FC236}">
                <a16:creationId xmlns:a16="http://schemas.microsoft.com/office/drawing/2014/main" id="{BF872424-C043-C74A-E047-9FE26ADE2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294" y="3454974"/>
            <a:ext cx="3636363" cy="2727273"/>
          </a:xfrm>
          <a:prstGeom prst="rect">
            <a:avLst/>
          </a:prstGeom>
        </p:spPr>
      </p:pic>
      <p:pic>
        <p:nvPicPr>
          <p:cNvPr id="10" name="Picture 9" descr="A graph of a function&#10;&#10;Description automatically generated with medium confidence">
            <a:extLst>
              <a:ext uri="{FF2B5EF4-FFF2-40B4-BE49-F238E27FC236}">
                <a16:creationId xmlns:a16="http://schemas.microsoft.com/office/drawing/2014/main" id="{4AEE8F42-CC97-E472-8039-5F49710DF7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1970" y="3428999"/>
            <a:ext cx="3636363" cy="2753247"/>
          </a:xfrm>
          <a:prstGeom prst="rect">
            <a:avLst/>
          </a:prstGeom>
        </p:spPr>
      </p:pic>
      <p:sp>
        <p:nvSpPr>
          <p:cNvPr id="4" name="TextBox 3">
            <a:extLst>
              <a:ext uri="{FF2B5EF4-FFF2-40B4-BE49-F238E27FC236}">
                <a16:creationId xmlns:a16="http://schemas.microsoft.com/office/drawing/2014/main" id="{51D2DF5E-B253-88EE-496F-4EAF32ABC604}"/>
              </a:ext>
            </a:extLst>
          </p:cNvPr>
          <p:cNvSpPr txBox="1"/>
          <p:nvPr/>
        </p:nvSpPr>
        <p:spPr>
          <a:xfrm>
            <a:off x="7412613" y="6182246"/>
            <a:ext cx="3078628" cy="428066"/>
          </a:xfrm>
          <a:prstGeom prst="rect">
            <a:avLst/>
          </a:prstGeom>
          <a:noFill/>
        </p:spPr>
        <p:txBody>
          <a:bodyPr wrap="square" rtlCol="0">
            <a:spAutoFit/>
          </a:bodyPr>
          <a:lstStyle/>
          <a:p>
            <a:r>
              <a:rPr lang="en-US" sz="1091" dirty="0"/>
              <a:t>Note, this extra loss is unnecessary and would be eliminated with a more careful design.</a:t>
            </a:r>
          </a:p>
        </p:txBody>
      </p:sp>
      <p:cxnSp>
        <p:nvCxnSpPr>
          <p:cNvPr id="6" name="Straight Arrow Connector 5">
            <a:extLst>
              <a:ext uri="{FF2B5EF4-FFF2-40B4-BE49-F238E27FC236}">
                <a16:creationId xmlns:a16="http://schemas.microsoft.com/office/drawing/2014/main" id="{5CA84063-1D78-A33D-8D33-2B6891ABCE49}"/>
              </a:ext>
            </a:extLst>
          </p:cNvPr>
          <p:cNvCxnSpPr>
            <a:cxnSpLocks/>
          </p:cNvCxnSpPr>
          <p:nvPr/>
        </p:nvCxnSpPr>
        <p:spPr>
          <a:xfrm flipV="1">
            <a:off x="8943109" y="4314306"/>
            <a:ext cx="207818" cy="1867940"/>
          </a:xfrm>
          <a:prstGeom prst="straightConnector1">
            <a:avLst/>
          </a:prstGeom>
          <a:ln>
            <a:solidFill>
              <a:srgbClr val="DC602A"/>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6646F7C-797A-1B9C-253E-C3A2251C2255}"/>
              </a:ext>
            </a:extLst>
          </p:cNvPr>
          <p:cNvGrpSpPr/>
          <p:nvPr/>
        </p:nvGrpSpPr>
        <p:grpSpPr>
          <a:xfrm>
            <a:off x="9475124" y="2087900"/>
            <a:ext cx="1655415" cy="1094528"/>
            <a:chOff x="7714901" y="4180808"/>
            <a:chExt cx="3192802" cy="1876812"/>
          </a:xfrm>
        </p:grpSpPr>
        <p:sp>
          <p:nvSpPr>
            <p:cNvPr id="9" name="Rectangle 8">
              <a:extLst>
                <a:ext uri="{FF2B5EF4-FFF2-40B4-BE49-F238E27FC236}">
                  <a16:creationId xmlns:a16="http://schemas.microsoft.com/office/drawing/2014/main" id="{FBCF0BA4-37EC-9E19-A8E7-B804F073BBB3}"/>
                </a:ext>
              </a:extLst>
            </p:cNvPr>
            <p:cNvSpPr/>
            <p:nvPr/>
          </p:nvSpPr>
          <p:spPr>
            <a:xfrm>
              <a:off x="8872494" y="4180808"/>
              <a:ext cx="136026" cy="643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cxnSp>
          <p:nvCxnSpPr>
            <p:cNvPr id="11" name="Straight Connector 10">
              <a:extLst>
                <a:ext uri="{FF2B5EF4-FFF2-40B4-BE49-F238E27FC236}">
                  <a16:creationId xmlns:a16="http://schemas.microsoft.com/office/drawing/2014/main" id="{885D6845-52FD-12C5-E496-264F69D53187}"/>
                </a:ext>
              </a:extLst>
            </p:cNvPr>
            <p:cNvCxnSpPr/>
            <p:nvPr/>
          </p:nvCxnSpPr>
          <p:spPr>
            <a:xfrm>
              <a:off x="8807748" y="4185112"/>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FB1F27-BD65-2E1B-AA4B-D8AF6741C3FE}"/>
                </a:ext>
              </a:extLst>
            </p:cNvPr>
            <p:cNvCxnSpPr/>
            <p:nvPr/>
          </p:nvCxnSpPr>
          <p:spPr>
            <a:xfrm>
              <a:off x="9067242" y="4189229"/>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DB61BB-5674-9EAA-5E18-73C792E74D52}"/>
                </a:ext>
              </a:extLst>
            </p:cNvPr>
            <p:cNvCxnSpPr/>
            <p:nvPr/>
          </p:nvCxnSpPr>
          <p:spPr>
            <a:xfrm>
              <a:off x="8130781" y="4184108"/>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D9D03C7-1808-BFA6-763A-169E8149AE3E}"/>
                </a:ext>
              </a:extLst>
            </p:cNvPr>
            <p:cNvCxnSpPr/>
            <p:nvPr/>
          </p:nvCxnSpPr>
          <p:spPr>
            <a:xfrm>
              <a:off x="8390275" y="4188225"/>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9C9C58-3368-4755-7A28-51D0DFC23F87}"/>
                </a:ext>
              </a:extLst>
            </p:cNvPr>
            <p:cNvCxnSpPr>
              <a:cxnSpLocks/>
            </p:cNvCxnSpPr>
            <p:nvPr/>
          </p:nvCxnSpPr>
          <p:spPr>
            <a:xfrm flipH="1" flipV="1">
              <a:off x="7714901" y="4495599"/>
              <a:ext cx="415883" cy="29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EBE269-9713-CB2C-CF2C-C35093B3214C}"/>
                </a:ext>
              </a:extLst>
            </p:cNvPr>
            <p:cNvCxnSpPr>
              <a:cxnSpLocks/>
            </p:cNvCxnSpPr>
            <p:nvPr/>
          </p:nvCxnSpPr>
          <p:spPr>
            <a:xfrm flipH="1" flipV="1">
              <a:off x="9067242" y="4498519"/>
              <a:ext cx="1840461" cy="3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02D19-3035-E27E-3480-E215331F66EC}"/>
                </a:ext>
              </a:extLst>
            </p:cNvPr>
            <p:cNvCxnSpPr>
              <a:cxnSpLocks/>
            </p:cNvCxnSpPr>
            <p:nvPr/>
          </p:nvCxnSpPr>
          <p:spPr>
            <a:xfrm flipH="1">
              <a:off x="8383640" y="4495599"/>
              <a:ext cx="424108" cy="27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5A8C57E-6439-E0FF-BB78-7000D28F189F}"/>
                </a:ext>
              </a:extLst>
            </p:cNvPr>
            <p:cNvGrpSpPr/>
            <p:nvPr/>
          </p:nvGrpSpPr>
          <p:grpSpPr>
            <a:xfrm rot="16200000">
              <a:off x="8708816" y="4959842"/>
              <a:ext cx="1551799" cy="643758"/>
              <a:chOff x="2143689" y="4336698"/>
              <a:chExt cx="1551799" cy="643758"/>
            </a:xfrm>
          </p:grpSpPr>
          <p:sp>
            <p:nvSpPr>
              <p:cNvPr id="27" name="Rectangle 26">
                <a:extLst>
                  <a:ext uri="{FF2B5EF4-FFF2-40B4-BE49-F238E27FC236}">
                    <a16:creationId xmlns:a16="http://schemas.microsoft.com/office/drawing/2014/main" id="{007B4138-E103-01AF-4471-4FDF04D2BBC2}"/>
                  </a:ext>
                </a:extLst>
              </p:cNvPr>
              <p:cNvSpPr/>
              <p:nvPr/>
            </p:nvSpPr>
            <p:spPr>
              <a:xfrm>
                <a:off x="3083267" y="4336698"/>
                <a:ext cx="136026" cy="643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cxnSp>
            <p:nvCxnSpPr>
              <p:cNvPr id="28" name="Straight Connector 27">
                <a:extLst>
                  <a:ext uri="{FF2B5EF4-FFF2-40B4-BE49-F238E27FC236}">
                    <a16:creationId xmlns:a16="http://schemas.microsoft.com/office/drawing/2014/main" id="{824AF0A6-31CC-FB7B-F46F-CDD309631D58}"/>
                  </a:ext>
                </a:extLst>
              </p:cNvPr>
              <p:cNvCxnSpPr/>
              <p:nvPr/>
            </p:nvCxnSpPr>
            <p:spPr>
              <a:xfrm>
                <a:off x="3018521" y="4341002"/>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098F2-CC76-BB0D-6F18-836AF7CE320C}"/>
                  </a:ext>
                </a:extLst>
              </p:cNvPr>
              <p:cNvCxnSpPr/>
              <p:nvPr/>
            </p:nvCxnSpPr>
            <p:spPr>
              <a:xfrm>
                <a:off x="3278015" y="4345119"/>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E3F47F-78DB-D748-E735-5D52F32938B0}"/>
                  </a:ext>
                </a:extLst>
              </p:cNvPr>
              <p:cNvCxnSpPr>
                <a:cxnSpLocks/>
              </p:cNvCxnSpPr>
              <p:nvPr/>
            </p:nvCxnSpPr>
            <p:spPr>
              <a:xfrm flipH="1">
                <a:off x="3278015" y="4647873"/>
                <a:ext cx="4174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9A6B3B-183C-A060-E1F3-492DC4E367C2}"/>
                  </a:ext>
                </a:extLst>
              </p:cNvPr>
              <p:cNvCxnSpPr>
                <a:cxnSpLocks/>
              </p:cNvCxnSpPr>
              <p:nvPr/>
            </p:nvCxnSpPr>
            <p:spPr>
              <a:xfrm flipH="1">
                <a:off x="2143689" y="4650081"/>
                <a:ext cx="867209" cy="92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AA6F042-AC6C-61A4-2B1F-365984F0F589}"/>
                </a:ext>
              </a:extLst>
            </p:cNvPr>
            <p:cNvGrpSpPr/>
            <p:nvPr/>
          </p:nvGrpSpPr>
          <p:grpSpPr>
            <a:xfrm rot="5400000">
              <a:off x="9912837" y="4747785"/>
              <a:ext cx="1092847" cy="637974"/>
              <a:chOff x="5003153" y="2405424"/>
              <a:chExt cx="1092847" cy="637974"/>
            </a:xfrm>
          </p:grpSpPr>
          <p:cxnSp>
            <p:nvCxnSpPr>
              <p:cNvPr id="23" name="Straight Connector 22">
                <a:extLst>
                  <a:ext uri="{FF2B5EF4-FFF2-40B4-BE49-F238E27FC236}">
                    <a16:creationId xmlns:a16="http://schemas.microsoft.com/office/drawing/2014/main" id="{B3C5518E-1BD7-7092-4573-EC7775E71AE3}"/>
                  </a:ext>
                </a:extLst>
              </p:cNvPr>
              <p:cNvCxnSpPr/>
              <p:nvPr/>
            </p:nvCxnSpPr>
            <p:spPr>
              <a:xfrm>
                <a:off x="5419033" y="2405424"/>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0C7A4E-6435-A4F1-FD02-5477FB3E1C65}"/>
                  </a:ext>
                </a:extLst>
              </p:cNvPr>
              <p:cNvCxnSpPr/>
              <p:nvPr/>
            </p:nvCxnSpPr>
            <p:spPr>
              <a:xfrm>
                <a:off x="5678527" y="2409541"/>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5C3466-5218-087E-DC64-60194C9D9B83}"/>
                  </a:ext>
                </a:extLst>
              </p:cNvPr>
              <p:cNvCxnSpPr>
                <a:cxnSpLocks/>
              </p:cNvCxnSpPr>
              <p:nvPr/>
            </p:nvCxnSpPr>
            <p:spPr>
              <a:xfrm flipH="1" flipV="1">
                <a:off x="5003153" y="2716915"/>
                <a:ext cx="415883" cy="29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6A4C71B-680B-E740-9343-E1DE813A13E2}"/>
                  </a:ext>
                </a:extLst>
              </p:cNvPr>
              <p:cNvCxnSpPr>
                <a:cxnSpLocks/>
              </p:cNvCxnSpPr>
              <p:nvPr/>
            </p:nvCxnSpPr>
            <p:spPr>
              <a:xfrm flipH="1">
                <a:off x="5671892" y="2716915"/>
                <a:ext cx="424108" cy="27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14ECBBFC-0903-2308-ABB1-28B468F3FE71}"/>
                </a:ext>
              </a:extLst>
            </p:cNvPr>
            <p:cNvCxnSpPr>
              <a:cxnSpLocks/>
            </p:cNvCxnSpPr>
            <p:nvPr/>
          </p:nvCxnSpPr>
          <p:spPr>
            <a:xfrm flipH="1">
              <a:off x="9473952" y="5597790"/>
              <a:ext cx="9898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503402C-3658-8A09-EB3E-48BC07614DC6}"/>
              </a:ext>
            </a:extLst>
          </p:cNvPr>
          <p:cNvCxnSpPr>
            <a:cxnSpLocks/>
          </p:cNvCxnSpPr>
          <p:nvPr/>
        </p:nvCxnSpPr>
        <p:spPr>
          <a:xfrm flipH="1">
            <a:off x="9821084" y="3156454"/>
            <a:ext cx="416809" cy="1061802"/>
          </a:xfrm>
          <a:prstGeom prst="straightConnector1">
            <a:avLst/>
          </a:prstGeom>
          <a:ln>
            <a:solidFill>
              <a:srgbClr val="DC602A"/>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2F514739-43D6-5F0B-2CCB-293D501B5957}"/>
              </a:ext>
            </a:extLst>
          </p:cNvPr>
          <p:cNvGrpSpPr/>
          <p:nvPr/>
        </p:nvGrpSpPr>
        <p:grpSpPr>
          <a:xfrm>
            <a:off x="6371831" y="3288280"/>
            <a:ext cx="732254" cy="266222"/>
            <a:chOff x="8128558" y="6179572"/>
            <a:chExt cx="1345350" cy="550630"/>
          </a:xfrm>
        </p:grpSpPr>
        <p:sp>
          <p:nvSpPr>
            <p:cNvPr id="36" name="Rectangle 35">
              <a:extLst>
                <a:ext uri="{FF2B5EF4-FFF2-40B4-BE49-F238E27FC236}">
                  <a16:creationId xmlns:a16="http://schemas.microsoft.com/office/drawing/2014/main" id="{E798C7F5-907F-9643-0F3C-623F4760D975}"/>
                </a:ext>
              </a:extLst>
            </p:cNvPr>
            <p:cNvSpPr/>
            <p:nvPr/>
          </p:nvSpPr>
          <p:spPr>
            <a:xfrm>
              <a:off x="9008841" y="6179572"/>
              <a:ext cx="103440" cy="550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cxnSp>
          <p:nvCxnSpPr>
            <p:cNvPr id="37" name="Straight Connector 36">
              <a:extLst>
                <a:ext uri="{FF2B5EF4-FFF2-40B4-BE49-F238E27FC236}">
                  <a16:creationId xmlns:a16="http://schemas.microsoft.com/office/drawing/2014/main" id="{85E4CF43-9FF6-A94E-FBF6-3FBFFB725FE2}"/>
                </a:ext>
              </a:extLst>
            </p:cNvPr>
            <p:cNvCxnSpPr/>
            <p:nvPr/>
          </p:nvCxnSpPr>
          <p:spPr>
            <a:xfrm>
              <a:off x="8959605" y="6183253"/>
              <a:ext cx="0" cy="542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6F3990-E960-8440-C6A8-EDAACAD694F9}"/>
                </a:ext>
              </a:extLst>
            </p:cNvPr>
            <p:cNvCxnSpPr/>
            <p:nvPr/>
          </p:nvCxnSpPr>
          <p:spPr>
            <a:xfrm>
              <a:off x="9156935" y="6186775"/>
              <a:ext cx="0" cy="542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B40FD4-B914-9FDB-8000-D1091D7C5CBF}"/>
                </a:ext>
              </a:extLst>
            </p:cNvPr>
            <p:cNvCxnSpPr/>
            <p:nvPr/>
          </p:nvCxnSpPr>
          <p:spPr>
            <a:xfrm>
              <a:off x="8444811" y="6182395"/>
              <a:ext cx="0" cy="542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B1B2D6-68BE-D4F1-AA8B-B64D707AAA2B}"/>
                </a:ext>
              </a:extLst>
            </p:cNvPr>
            <p:cNvCxnSpPr/>
            <p:nvPr/>
          </p:nvCxnSpPr>
          <p:spPr>
            <a:xfrm>
              <a:off x="8642141" y="6185916"/>
              <a:ext cx="0" cy="542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D403DD5-CC40-01C2-4512-762D96151F24}"/>
                </a:ext>
              </a:extLst>
            </p:cNvPr>
            <p:cNvCxnSpPr>
              <a:cxnSpLocks/>
            </p:cNvCxnSpPr>
            <p:nvPr/>
          </p:nvCxnSpPr>
          <p:spPr>
            <a:xfrm flipH="1" flipV="1">
              <a:off x="8128558" y="6448825"/>
              <a:ext cx="316255" cy="2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07413F-E661-E96D-207C-27FD55C9C2C5}"/>
                </a:ext>
              </a:extLst>
            </p:cNvPr>
            <p:cNvCxnSpPr>
              <a:cxnSpLocks/>
            </p:cNvCxnSpPr>
            <p:nvPr/>
          </p:nvCxnSpPr>
          <p:spPr>
            <a:xfrm flipH="1">
              <a:off x="9156935" y="6451322"/>
              <a:ext cx="3169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765C73C-56F8-B3CD-3ED2-F0ECD7284076}"/>
                </a:ext>
              </a:extLst>
            </p:cNvPr>
            <p:cNvCxnSpPr>
              <a:cxnSpLocks/>
            </p:cNvCxnSpPr>
            <p:nvPr/>
          </p:nvCxnSpPr>
          <p:spPr>
            <a:xfrm flipH="1">
              <a:off x="8637095" y="6448825"/>
              <a:ext cx="322510" cy="2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E61DBAC-E301-75EB-DE29-7AA4AFF01AD9}"/>
              </a:ext>
            </a:extLst>
          </p:cNvPr>
          <p:cNvGrpSpPr/>
          <p:nvPr/>
        </p:nvGrpSpPr>
        <p:grpSpPr>
          <a:xfrm>
            <a:off x="5132167" y="4950242"/>
            <a:ext cx="668613" cy="775072"/>
            <a:chOff x="6212647" y="4562880"/>
            <a:chExt cx="1228426" cy="1603090"/>
          </a:xfrm>
        </p:grpSpPr>
        <p:grpSp>
          <p:nvGrpSpPr>
            <p:cNvPr id="44" name="Group 43">
              <a:extLst>
                <a:ext uri="{FF2B5EF4-FFF2-40B4-BE49-F238E27FC236}">
                  <a16:creationId xmlns:a16="http://schemas.microsoft.com/office/drawing/2014/main" id="{3C24A60C-61A3-3F51-4E8C-F9C7803AB186}"/>
                </a:ext>
              </a:extLst>
            </p:cNvPr>
            <p:cNvGrpSpPr/>
            <p:nvPr/>
          </p:nvGrpSpPr>
          <p:grpSpPr>
            <a:xfrm rot="16200000">
              <a:off x="5990417" y="5105696"/>
              <a:ext cx="934001" cy="489541"/>
              <a:chOff x="2603519" y="4336698"/>
              <a:chExt cx="1091969" cy="643758"/>
            </a:xfrm>
          </p:grpSpPr>
          <p:sp>
            <p:nvSpPr>
              <p:cNvPr id="51" name="Rectangle 50">
                <a:extLst>
                  <a:ext uri="{FF2B5EF4-FFF2-40B4-BE49-F238E27FC236}">
                    <a16:creationId xmlns:a16="http://schemas.microsoft.com/office/drawing/2014/main" id="{673B54F0-50B7-EA49-8F8A-72E2A6E58CC3}"/>
                  </a:ext>
                </a:extLst>
              </p:cNvPr>
              <p:cNvSpPr/>
              <p:nvPr/>
            </p:nvSpPr>
            <p:spPr>
              <a:xfrm>
                <a:off x="3083267" y="4336698"/>
                <a:ext cx="136026" cy="6437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cxnSp>
            <p:nvCxnSpPr>
              <p:cNvPr id="52" name="Straight Connector 51">
                <a:extLst>
                  <a:ext uri="{FF2B5EF4-FFF2-40B4-BE49-F238E27FC236}">
                    <a16:creationId xmlns:a16="http://schemas.microsoft.com/office/drawing/2014/main" id="{1204FE40-4851-F5E4-8CDF-BAAD18A8A6E1}"/>
                  </a:ext>
                </a:extLst>
              </p:cNvPr>
              <p:cNvCxnSpPr/>
              <p:nvPr/>
            </p:nvCxnSpPr>
            <p:spPr>
              <a:xfrm>
                <a:off x="3018521" y="4341002"/>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6CA930-4D3D-AC3D-3244-772AFD6BA199}"/>
                  </a:ext>
                </a:extLst>
              </p:cNvPr>
              <p:cNvCxnSpPr/>
              <p:nvPr/>
            </p:nvCxnSpPr>
            <p:spPr>
              <a:xfrm>
                <a:off x="3278015" y="4345119"/>
                <a:ext cx="0" cy="633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C662408-E9AA-8332-D4A4-3E310DCE395D}"/>
                  </a:ext>
                </a:extLst>
              </p:cNvPr>
              <p:cNvCxnSpPr>
                <a:cxnSpLocks/>
              </p:cNvCxnSpPr>
              <p:nvPr/>
            </p:nvCxnSpPr>
            <p:spPr>
              <a:xfrm flipH="1">
                <a:off x="3278015" y="4647873"/>
                <a:ext cx="4174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69E29D-36A2-5527-7DC9-D0BBCB3213C4}"/>
                  </a:ext>
                </a:extLst>
              </p:cNvPr>
              <p:cNvCxnSpPr>
                <a:cxnSpLocks/>
              </p:cNvCxnSpPr>
              <p:nvPr/>
            </p:nvCxnSpPr>
            <p:spPr>
              <a:xfrm rot="5400000">
                <a:off x="2807206" y="4446393"/>
                <a:ext cx="4" cy="4073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BDD1D33D-3E08-6F6D-BC53-EA5032A95804}"/>
                </a:ext>
              </a:extLst>
            </p:cNvPr>
            <p:cNvCxnSpPr/>
            <p:nvPr/>
          </p:nvCxnSpPr>
          <p:spPr>
            <a:xfrm rot="5400000">
              <a:off x="7200068" y="5010600"/>
              <a:ext cx="0" cy="482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55D39D3-B762-70C5-8597-E071516295DB}"/>
                </a:ext>
              </a:extLst>
            </p:cNvPr>
            <p:cNvCxnSpPr/>
            <p:nvPr/>
          </p:nvCxnSpPr>
          <p:spPr>
            <a:xfrm rot="5400000">
              <a:off x="7196937" y="5232555"/>
              <a:ext cx="0" cy="482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F846C3E-1AF5-06A0-EF40-259722DA47FF}"/>
                </a:ext>
              </a:extLst>
            </p:cNvPr>
            <p:cNvCxnSpPr>
              <a:cxnSpLocks/>
            </p:cNvCxnSpPr>
            <p:nvPr/>
          </p:nvCxnSpPr>
          <p:spPr>
            <a:xfrm rot="5400000" flipH="1" flipV="1">
              <a:off x="7025232" y="5072637"/>
              <a:ext cx="355720" cy="22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C87F4C-2F96-E5D1-BACA-2DABC8C059B5}"/>
                </a:ext>
              </a:extLst>
            </p:cNvPr>
            <p:cNvCxnSpPr>
              <a:cxnSpLocks/>
            </p:cNvCxnSpPr>
            <p:nvPr/>
          </p:nvCxnSpPr>
          <p:spPr>
            <a:xfrm rot="5400000" flipH="1">
              <a:off x="7021787" y="5648224"/>
              <a:ext cx="362755" cy="20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5614FE-B145-7D7A-116E-259E58CD64D1}"/>
                </a:ext>
              </a:extLst>
            </p:cNvPr>
            <p:cNvCxnSpPr>
              <a:cxnSpLocks/>
            </p:cNvCxnSpPr>
            <p:nvPr/>
          </p:nvCxnSpPr>
          <p:spPr>
            <a:xfrm flipH="1">
              <a:off x="6449232" y="5817464"/>
              <a:ext cx="7527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255254A-1FD7-3758-F5F7-7D87E10F4AF0}"/>
                </a:ext>
              </a:extLst>
            </p:cNvPr>
            <p:cNvCxnSpPr>
              <a:cxnSpLocks/>
            </p:cNvCxnSpPr>
            <p:nvPr/>
          </p:nvCxnSpPr>
          <p:spPr>
            <a:xfrm flipH="1">
              <a:off x="6449232" y="4895887"/>
              <a:ext cx="7527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1965DC-2699-1C29-34CC-97BB8F51AD51}"/>
                </a:ext>
              </a:extLst>
            </p:cNvPr>
            <p:cNvCxnSpPr>
              <a:cxnSpLocks/>
            </p:cNvCxnSpPr>
            <p:nvPr/>
          </p:nvCxnSpPr>
          <p:spPr>
            <a:xfrm rot="5400000" flipH="1" flipV="1">
              <a:off x="6681364" y="4739630"/>
              <a:ext cx="355720" cy="22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FAC3C1-5E5A-2AE6-4DF7-A986194345BC}"/>
                </a:ext>
              </a:extLst>
            </p:cNvPr>
            <p:cNvCxnSpPr>
              <a:cxnSpLocks/>
            </p:cNvCxnSpPr>
            <p:nvPr/>
          </p:nvCxnSpPr>
          <p:spPr>
            <a:xfrm rot="5400000" flipH="1">
              <a:off x="6677775" y="5983554"/>
              <a:ext cx="362755" cy="20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D712FDBB-46D5-F4F1-E0D9-7506C4065D51}"/>
              </a:ext>
            </a:extLst>
          </p:cNvPr>
          <p:cNvCxnSpPr>
            <a:cxnSpLocks/>
          </p:cNvCxnSpPr>
          <p:nvPr/>
        </p:nvCxnSpPr>
        <p:spPr>
          <a:xfrm flipH="1">
            <a:off x="6219060" y="3569720"/>
            <a:ext cx="278817" cy="463788"/>
          </a:xfrm>
          <a:prstGeom prst="straightConnector1">
            <a:avLst/>
          </a:prstGeom>
          <a:ln w="19050">
            <a:solidFill>
              <a:srgbClr val="DC602A"/>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27A319C-1F41-9915-E303-133D09A02F2F}"/>
              </a:ext>
            </a:extLst>
          </p:cNvPr>
          <p:cNvCxnSpPr>
            <a:cxnSpLocks/>
          </p:cNvCxnSpPr>
          <p:nvPr/>
        </p:nvCxnSpPr>
        <p:spPr>
          <a:xfrm flipV="1">
            <a:off x="5776554" y="4918847"/>
            <a:ext cx="325282" cy="113611"/>
          </a:xfrm>
          <a:prstGeom prst="straightConnector1">
            <a:avLst/>
          </a:prstGeom>
          <a:ln w="19050">
            <a:solidFill>
              <a:srgbClr val="DC602A"/>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33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1E6E-DB8E-4F82-9F65-6056438288C6}"/>
              </a:ext>
            </a:extLst>
          </p:cNvPr>
          <p:cNvSpPr>
            <a:spLocks noGrp="1"/>
          </p:cNvSpPr>
          <p:nvPr>
            <p:ph type="title"/>
          </p:nvPr>
        </p:nvSpPr>
        <p:spPr/>
        <p:txBody>
          <a:bodyPr>
            <a:normAutofit/>
          </a:bodyPr>
          <a:lstStyle/>
          <a:p>
            <a:r>
              <a:rPr lang="en-US" dirty="0"/>
              <a:t>Summarize Relevant Documents</a:t>
            </a:r>
          </a:p>
        </p:txBody>
      </p:sp>
      <p:sp>
        <p:nvSpPr>
          <p:cNvPr id="3" name="Content Placeholder 2">
            <a:extLst>
              <a:ext uri="{FF2B5EF4-FFF2-40B4-BE49-F238E27FC236}">
                <a16:creationId xmlns:a16="http://schemas.microsoft.com/office/drawing/2014/main" id="{C21B625E-D874-46E3-B695-CED1D0DDE451}"/>
              </a:ext>
            </a:extLst>
          </p:cNvPr>
          <p:cNvSpPr>
            <a:spLocks noGrp="1"/>
          </p:cNvSpPr>
          <p:nvPr>
            <p:ph sz="half" idx="1"/>
          </p:nvPr>
        </p:nvSpPr>
        <p:spPr/>
        <p:txBody>
          <a:bodyPr/>
          <a:lstStyle/>
          <a:p>
            <a:r>
              <a:rPr lang="en-US" sz="2400" dirty="0"/>
              <a:t>Identify any publications (articles, patents, patent applications, books, etc.) that may be relevant to the subject matter of your invention.</a:t>
            </a:r>
          </a:p>
          <a:p>
            <a:r>
              <a:rPr lang="en-US" sz="1600" b="0" i="0" u="none" strike="noStrike" dirty="0">
                <a:effectLst/>
                <a:latin typeface="-apple-system"/>
              </a:rPr>
              <a:t>S24-0537 cites: </a:t>
            </a:r>
          </a:p>
          <a:p>
            <a:pPr lvl="1"/>
            <a:r>
              <a:rPr lang="en-US" sz="1100" b="0" i="0" u="none" strike="noStrike" dirty="0">
                <a:solidFill>
                  <a:srgbClr val="5F6368"/>
                </a:solidFill>
                <a:effectLst/>
                <a:highlight>
                  <a:srgbClr val="FFFFFF"/>
                </a:highlight>
                <a:latin typeface="Roboto" panose="020F0502020204030204" pitchFamily="2" charset="0"/>
                <a:hlinkClick r:id="rId2"/>
              </a:rPr>
              <a:t>US20190363692A1</a:t>
            </a:r>
            <a:r>
              <a:rPr lang="en-US" sz="1100" b="0" i="0" u="none" strike="noStrike" dirty="0">
                <a:solidFill>
                  <a:srgbClr val="5F6368"/>
                </a:solidFill>
                <a:effectLst/>
                <a:highlight>
                  <a:srgbClr val="FFFFFF"/>
                </a:highlight>
                <a:latin typeface="-apple-system"/>
              </a:rPr>
              <a:t> (shows </a:t>
            </a:r>
            <a:r>
              <a:rPr lang="en-US" sz="1100" dirty="0">
                <a:solidFill>
                  <a:srgbClr val="5F6368"/>
                </a:solidFill>
                <a:highlight>
                  <a:srgbClr val="FFFFFF"/>
                </a:highlight>
                <a:latin typeface="-apple-system"/>
              </a:rPr>
              <a:t>series capacitor in series with series resonator, but not that the capacitor is integrated into the busbar).  </a:t>
            </a:r>
          </a:p>
          <a:p>
            <a:pPr lvl="1"/>
            <a:r>
              <a:rPr lang="en-US" sz="1000" b="0" i="0" u="none" strike="noStrike" dirty="0">
                <a:solidFill>
                  <a:srgbClr val="5F6368"/>
                </a:solidFill>
                <a:effectLst/>
                <a:highlight>
                  <a:srgbClr val="FFFFFF"/>
                </a:highlight>
                <a:latin typeface="Roboto" panose="02000000000000000000" pitchFamily="2" charset="0"/>
                <a:hlinkClick r:id="rId3"/>
              </a:rPr>
              <a:t>US20220247382A1</a:t>
            </a:r>
            <a:r>
              <a:rPr lang="en-US" sz="1000" b="0" i="0" u="none" strike="noStrike" dirty="0">
                <a:solidFill>
                  <a:srgbClr val="5F6368"/>
                </a:solidFill>
                <a:effectLst/>
                <a:highlight>
                  <a:srgbClr val="FFFFFF"/>
                </a:highlight>
                <a:latin typeface="-apple-system"/>
              </a:rPr>
              <a:t> (shows a capacitor in parallel by way of extending a wireline between the </a:t>
            </a:r>
            <a:r>
              <a:rPr lang="en-US" sz="1000" dirty="0">
                <a:solidFill>
                  <a:srgbClr val="5F6368"/>
                </a:solidFill>
                <a:highlight>
                  <a:srgbClr val="FFFFFF"/>
                </a:highlight>
                <a:latin typeface="-apple-system"/>
              </a:rPr>
              <a:t>busbars, but not in series within the busbar itself) </a:t>
            </a:r>
          </a:p>
          <a:p>
            <a:pPr lvl="1"/>
            <a:r>
              <a:rPr lang="en-US" sz="1000" b="0" i="0" u="none" strike="noStrike" dirty="0">
                <a:solidFill>
                  <a:srgbClr val="5F6368"/>
                </a:solidFill>
                <a:effectLst/>
                <a:highlight>
                  <a:srgbClr val="FFFFFF"/>
                </a:highlight>
                <a:latin typeface="Roboto" panose="02000000000000000000" pitchFamily="2" charset="0"/>
                <a:hlinkClick r:id="rId4"/>
              </a:rPr>
              <a:t> US20180048290A1</a:t>
            </a:r>
            <a:r>
              <a:rPr lang="en-US" sz="1000" b="0" i="0" u="none" strike="noStrike" dirty="0">
                <a:solidFill>
                  <a:srgbClr val="5F6368"/>
                </a:solidFill>
                <a:effectLst/>
                <a:highlight>
                  <a:srgbClr val="FFFFFF"/>
                </a:highlight>
                <a:latin typeface="Roboto" panose="02000000000000000000" pitchFamily="2" charset="0"/>
              </a:rPr>
              <a:t> (</a:t>
            </a:r>
            <a:r>
              <a:rPr lang="pt-BR" sz="1000" b="0" i="0" u="none" strike="noStrike" dirty="0">
                <a:solidFill>
                  <a:srgbClr val="5F6368"/>
                </a:solidFill>
                <a:effectLst/>
                <a:highlight>
                  <a:srgbClr val="FFFFFF"/>
                </a:highlight>
                <a:latin typeface="Roboto" panose="02000000000000000000" pitchFamily="2" charset="0"/>
              </a:rPr>
              <a:t>a Metal Insulator Metal (MIM) capacitor C is shown, but not one that is integrated into busbar)</a:t>
            </a:r>
          </a:p>
          <a:p>
            <a:pPr lvl="1"/>
            <a:r>
              <a:rPr lang="en-US" sz="1000" b="0" i="0" u="none" strike="noStrike" dirty="0">
                <a:solidFill>
                  <a:srgbClr val="5F6368"/>
                </a:solidFill>
                <a:effectLst/>
                <a:highlight>
                  <a:srgbClr val="FFFFFF"/>
                </a:highlight>
                <a:latin typeface="Roboto" panose="02000000000000000000" pitchFamily="2" charset="0"/>
                <a:hlinkClick r:id="rId5"/>
              </a:rPr>
              <a:t>US20220014167A1</a:t>
            </a:r>
            <a:r>
              <a:rPr lang="pt-BR" sz="1000" dirty="0">
                <a:solidFill>
                  <a:srgbClr val="5F6368"/>
                </a:solidFill>
                <a:highlight>
                  <a:srgbClr val="FFFFFF"/>
                </a:highlight>
                <a:latin typeface="Roboto" panose="02000000000000000000" pitchFamily="2" charset="0"/>
              </a:rPr>
              <a:t>(a MIM is shown but not integrated into busbar) </a:t>
            </a:r>
          </a:p>
          <a:p>
            <a:pPr lvl="1"/>
            <a:r>
              <a:rPr lang="en-US" sz="1000" b="0" i="0" u="none" strike="noStrike" dirty="0">
                <a:solidFill>
                  <a:srgbClr val="5F6368"/>
                </a:solidFill>
                <a:effectLst/>
                <a:highlight>
                  <a:srgbClr val="FFFFFF"/>
                </a:highlight>
                <a:latin typeface="Roboto" panose="02000000000000000000" pitchFamily="2" charset="0"/>
                <a:hlinkClick r:id="rId6"/>
              </a:rPr>
              <a:t>US20130083044A1</a:t>
            </a:r>
            <a:r>
              <a:rPr lang="pt-BR" sz="1000" b="0" i="0" u="none" strike="noStrike" dirty="0">
                <a:solidFill>
                  <a:srgbClr val="5F6368"/>
                </a:solidFill>
                <a:effectLst/>
                <a:highlight>
                  <a:srgbClr val="FFFFFF"/>
                </a:highlight>
                <a:latin typeface="Roboto" panose="02000000000000000000" pitchFamily="2" charset="0"/>
              </a:rPr>
              <a:t> (shows a “DMR” that has a capacitance value, but not integrated into the busbar) </a:t>
            </a:r>
            <a:endParaRPr lang="en-US" sz="1100" b="0" i="0" dirty="0">
              <a:solidFill>
                <a:srgbClr val="000000"/>
              </a:solidFill>
              <a:effectLst/>
              <a:highlight>
                <a:srgbClr val="FFFFFF"/>
              </a:highlight>
              <a:latin typeface="Times New Roman" panose="02020603050405020304" pitchFamily="18" charset="0"/>
            </a:endParaRPr>
          </a:p>
          <a:p>
            <a:pPr lvl="1"/>
            <a:r>
              <a:rPr lang="en-US" sz="1333" b="0" i="0" u="none" strike="noStrike" dirty="0">
                <a:effectLst/>
                <a:latin typeface="-apple-system"/>
              </a:rPr>
              <a:t>“Furthermore, I think it is unreasonable to come up with "SUHN Cap" from the structure of Document 5 and the MIM capacitors of Documents 2, 3, and 4.”  </a:t>
            </a:r>
          </a:p>
          <a:p>
            <a:r>
              <a:rPr lang="en-US" sz="1600" dirty="0">
                <a:latin typeface="-apple-system"/>
              </a:rPr>
              <a:t>S24-1491 cites</a:t>
            </a:r>
          </a:p>
          <a:p>
            <a:pPr lvl="1"/>
            <a:r>
              <a:rPr lang="en-US" sz="1100" b="0" i="0" u="none" strike="noStrike" dirty="0">
                <a:solidFill>
                  <a:srgbClr val="5F6368"/>
                </a:solidFill>
                <a:effectLst/>
                <a:highlight>
                  <a:srgbClr val="FFFFFF"/>
                </a:highlight>
                <a:latin typeface="Roboto" panose="020F0502020204030204" pitchFamily="2" charset="0"/>
                <a:hlinkClick r:id="rId2"/>
              </a:rPr>
              <a:t>US20190363692A1</a:t>
            </a:r>
            <a:r>
              <a:rPr lang="en-US" sz="1100" b="0" i="0" u="none" strike="noStrike" dirty="0">
                <a:solidFill>
                  <a:srgbClr val="5F6368"/>
                </a:solidFill>
                <a:effectLst/>
                <a:highlight>
                  <a:srgbClr val="FFFFFF"/>
                </a:highlight>
                <a:latin typeface="-apple-system"/>
              </a:rPr>
              <a:t> (shows </a:t>
            </a:r>
            <a:r>
              <a:rPr lang="en-US" sz="1100" dirty="0">
                <a:solidFill>
                  <a:srgbClr val="5F6368"/>
                </a:solidFill>
                <a:highlight>
                  <a:srgbClr val="FFFFFF"/>
                </a:highlight>
                <a:latin typeface="-apple-system"/>
              </a:rPr>
              <a:t>series in series OR shunt in parallel, but not both, and not for over coupled resonators) </a:t>
            </a:r>
          </a:p>
          <a:p>
            <a:pPr lvl="1"/>
            <a:r>
              <a:rPr lang="en-US" sz="1100" b="0" i="0" u="none" strike="noStrike" dirty="0">
                <a:solidFill>
                  <a:srgbClr val="5F6368"/>
                </a:solidFill>
                <a:effectLst/>
                <a:highlight>
                  <a:srgbClr val="FFFFFF"/>
                </a:highlight>
                <a:latin typeface="Roboto" panose="02000000000000000000" pitchFamily="2" charset="0"/>
                <a:hlinkClick r:id="rId7"/>
              </a:rPr>
              <a:t>US8751993B1</a:t>
            </a:r>
            <a:r>
              <a:rPr lang="en-US" sz="1100" b="0" i="0" u="none" strike="noStrike" dirty="0">
                <a:solidFill>
                  <a:srgbClr val="5F6368"/>
                </a:solidFill>
                <a:effectLst/>
                <a:highlight>
                  <a:srgbClr val="FFFFFF"/>
                </a:highlight>
                <a:latin typeface="-apple-system"/>
              </a:rPr>
              <a:t> (shows series </a:t>
            </a:r>
            <a:r>
              <a:rPr lang="en-US" sz="1100" dirty="0">
                <a:solidFill>
                  <a:srgbClr val="5F6368"/>
                </a:solidFill>
                <a:highlight>
                  <a:srgbClr val="FFFFFF"/>
                </a:highlight>
                <a:latin typeface="-apple-system"/>
              </a:rPr>
              <a:t>cap in series with series resonator, but not over coupled) </a:t>
            </a:r>
          </a:p>
          <a:p>
            <a:pPr lvl="1"/>
            <a:r>
              <a:rPr lang="en-US" sz="1100" b="0" i="0" u="none" strike="noStrike" dirty="0">
                <a:solidFill>
                  <a:srgbClr val="5F6368"/>
                </a:solidFill>
                <a:effectLst/>
                <a:highlight>
                  <a:srgbClr val="FFFFFF"/>
                </a:highlight>
                <a:latin typeface="Roboto" panose="02000000000000000000" pitchFamily="2" charset="0"/>
                <a:hlinkClick r:id="rId3"/>
              </a:rPr>
              <a:t>US20220247382A1</a:t>
            </a:r>
            <a:r>
              <a:rPr lang="en-US" sz="1100" b="0" i="0" u="none" strike="noStrike" dirty="0">
                <a:solidFill>
                  <a:srgbClr val="5F6368"/>
                </a:solidFill>
                <a:effectLst/>
                <a:highlight>
                  <a:srgbClr val="FFFFFF"/>
                </a:highlight>
                <a:latin typeface="-apple-system"/>
              </a:rPr>
              <a:t> (shows series resonators with cap in parallel</a:t>
            </a:r>
            <a:r>
              <a:rPr lang="en-US" sz="1100" dirty="0">
                <a:solidFill>
                  <a:srgbClr val="5F6368"/>
                </a:solidFill>
                <a:highlight>
                  <a:srgbClr val="FFFFFF"/>
                </a:highlight>
                <a:latin typeface="-apple-system"/>
              </a:rPr>
              <a:t>, and shunt resonators with cap in parallel, but not over coupled resonators). </a:t>
            </a:r>
          </a:p>
          <a:p>
            <a:pPr lvl="1"/>
            <a:r>
              <a:rPr lang="en-US" sz="1100" b="0" i="0" u="none" strike="noStrike" dirty="0">
                <a:solidFill>
                  <a:srgbClr val="5F6368"/>
                </a:solidFill>
                <a:effectLst/>
                <a:highlight>
                  <a:srgbClr val="FFFFFF"/>
                </a:highlight>
                <a:latin typeface="Roboto" panose="02000000000000000000" pitchFamily="2" charset="0"/>
                <a:hlinkClick r:id="rId8"/>
              </a:rPr>
              <a:t>US20170214389A1</a:t>
            </a:r>
            <a:r>
              <a:rPr lang="en-US" sz="1100" b="0" i="0" u="none" strike="noStrike" dirty="0">
                <a:solidFill>
                  <a:srgbClr val="5F6368"/>
                </a:solidFill>
                <a:effectLst/>
                <a:highlight>
                  <a:srgbClr val="FFFFFF"/>
                </a:highlight>
                <a:latin typeface="Roboto" panose="02000000000000000000" pitchFamily="2" charset="0"/>
              </a:rPr>
              <a:t> (shows series resonators with capacitor in series, but not also the shunt resonator with a cap in shunt, and not over coupled resonators) </a:t>
            </a:r>
            <a:endParaRPr lang="en-US" sz="1333" dirty="0">
              <a:latin typeface="-apple-system"/>
            </a:endParaRPr>
          </a:p>
          <a:p>
            <a:r>
              <a:rPr lang="en-US" sz="1600" b="0" i="0" dirty="0">
                <a:solidFill>
                  <a:srgbClr val="172B4D"/>
                </a:solidFill>
                <a:effectLst/>
                <a:latin typeface="-apple-system"/>
              </a:rPr>
              <a:t>U.S. 63/529,541, filed on July 28, 2023.  This is a Metal Piezo Metal capacitor in parallel to the IDT.  Currently this is being drafted into a full utility.  However, this case is not in series with the IDT, nor is it integrated into the busbar of the IDT as in this case.  </a:t>
            </a:r>
            <a:endParaRPr lang="en-US" sz="2133" dirty="0">
              <a:solidFill>
                <a:srgbClr val="172B4D"/>
              </a:solidFill>
              <a:latin typeface="-apple-system"/>
            </a:endParaRPr>
          </a:p>
          <a:p>
            <a:pPr lvl="1"/>
            <a:endParaRPr lang="en-US" sz="2133" dirty="0"/>
          </a:p>
        </p:txBody>
      </p:sp>
      <p:pic>
        <p:nvPicPr>
          <p:cNvPr id="5" name="Picture 4">
            <a:extLst>
              <a:ext uri="{FF2B5EF4-FFF2-40B4-BE49-F238E27FC236}">
                <a16:creationId xmlns:a16="http://schemas.microsoft.com/office/drawing/2014/main" id="{03548830-C933-308E-DF4D-6C7CEA90D6BD}"/>
              </a:ext>
            </a:extLst>
          </p:cNvPr>
          <p:cNvPicPr>
            <a:picLocks noChangeAspect="1"/>
          </p:cNvPicPr>
          <p:nvPr/>
        </p:nvPicPr>
        <p:blipFill>
          <a:blip r:embed="rId9"/>
          <a:stretch>
            <a:fillRect/>
          </a:stretch>
        </p:blipFill>
        <p:spPr>
          <a:xfrm>
            <a:off x="10076329" y="5734919"/>
            <a:ext cx="1674486" cy="714970"/>
          </a:xfrm>
          <a:prstGeom prst="rect">
            <a:avLst/>
          </a:prstGeom>
        </p:spPr>
      </p:pic>
      <p:sp>
        <p:nvSpPr>
          <p:cNvPr id="6" name="Rectangle 1">
            <a:extLst>
              <a:ext uri="{FF2B5EF4-FFF2-40B4-BE49-F238E27FC236}">
                <a16:creationId xmlns:a16="http://schemas.microsoft.com/office/drawing/2014/main" id="{D522A2E4-D1C1-5126-5404-4FA41DEDF0F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S24-0537</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07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EE5F-4898-47A5-969A-1B7794981C4E}"/>
              </a:ext>
            </a:extLst>
          </p:cNvPr>
          <p:cNvSpPr>
            <a:spLocks noGrp="1"/>
          </p:cNvSpPr>
          <p:nvPr>
            <p:ph type="title"/>
          </p:nvPr>
        </p:nvSpPr>
        <p:spPr/>
        <p:txBody>
          <a:bodyPr>
            <a:normAutofit/>
          </a:bodyPr>
          <a:lstStyle/>
          <a:p>
            <a:r>
              <a:rPr lang="en-US" dirty="0"/>
              <a:t>Worked Example showing utility of invention</a:t>
            </a:r>
          </a:p>
        </p:txBody>
      </p:sp>
      <p:sp>
        <p:nvSpPr>
          <p:cNvPr id="3" name="Content Placeholder 2">
            <a:extLst>
              <a:ext uri="{FF2B5EF4-FFF2-40B4-BE49-F238E27FC236}">
                <a16:creationId xmlns:a16="http://schemas.microsoft.com/office/drawing/2014/main" id="{2E383275-A297-448B-BA50-E562AC4253CE}"/>
              </a:ext>
            </a:extLst>
          </p:cNvPr>
          <p:cNvSpPr>
            <a:spLocks noGrp="1"/>
          </p:cNvSpPr>
          <p:nvPr>
            <p:ph sz="half" idx="1"/>
          </p:nvPr>
        </p:nvSpPr>
        <p:spPr/>
        <p:txBody>
          <a:bodyPr/>
          <a:lstStyle/>
          <a:p>
            <a:r>
              <a:rPr lang="en-US" sz="2400" dirty="0"/>
              <a:t>Include at least one complete example of how the invention was put into practice</a:t>
            </a:r>
          </a:p>
          <a:p>
            <a:r>
              <a:rPr lang="en-US" sz="2400" dirty="0"/>
              <a:t>Include equations, plots, measured data, and other supporting material</a:t>
            </a:r>
          </a:p>
        </p:txBody>
      </p:sp>
    </p:spTree>
    <p:extLst>
      <p:ext uri="{BB962C8B-B14F-4D97-AF65-F5344CB8AC3E}">
        <p14:creationId xmlns:p14="http://schemas.microsoft.com/office/powerpoint/2010/main" val="226186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06E4-BE77-4AC0-B482-B5C2390CDF2A}"/>
              </a:ext>
            </a:extLst>
          </p:cNvPr>
          <p:cNvSpPr>
            <a:spLocks noGrp="1"/>
          </p:cNvSpPr>
          <p:nvPr>
            <p:ph type="title"/>
          </p:nvPr>
        </p:nvSpPr>
        <p:spPr/>
        <p:txBody>
          <a:bodyPr>
            <a:normAutofit/>
          </a:bodyPr>
          <a:lstStyle/>
          <a:p>
            <a:r>
              <a:rPr lang="en-US" dirty="0"/>
              <a:t>Invention Summary</a:t>
            </a:r>
          </a:p>
        </p:txBody>
      </p:sp>
      <p:sp>
        <p:nvSpPr>
          <p:cNvPr id="3" name="Content Placeholder 2">
            <a:extLst>
              <a:ext uri="{FF2B5EF4-FFF2-40B4-BE49-F238E27FC236}">
                <a16:creationId xmlns:a16="http://schemas.microsoft.com/office/drawing/2014/main" id="{17D8C38D-38BD-42DA-BB52-6CF3F10D58E9}"/>
              </a:ext>
            </a:extLst>
          </p:cNvPr>
          <p:cNvSpPr>
            <a:spLocks noGrp="1"/>
          </p:cNvSpPr>
          <p:nvPr>
            <p:ph sz="half" idx="1"/>
          </p:nvPr>
        </p:nvSpPr>
        <p:spPr/>
        <p:txBody>
          <a:bodyPr/>
          <a:lstStyle/>
          <a:p>
            <a:r>
              <a:rPr lang="en-US" sz="2800" dirty="0"/>
              <a:t>Date Submitted: 6/18/2024</a:t>
            </a:r>
          </a:p>
          <a:p>
            <a:r>
              <a:rPr lang="en-US" sz="2800" dirty="0"/>
              <a:t>One Sentence Description (Title): Dielectric Busbar Capacitors for IDT Coupling Adjustment</a:t>
            </a:r>
          </a:p>
          <a:p>
            <a:r>
              <a:rPr lang="en-US" sz="2800" dirty="0"/>
              <a:t>Complete the table on the next page listing all inventors with their city of residence and their country of citizenship:</a:t>
            </a:r>
          </a:p>
          <a:p>
            <a:pPr lvl="1"/>
            <a:r>
              <a:rPr lang="en-US" sz="2400" i="1" dirty="0"/>
              <a:t>NOTE: it is important to include a thoughtful list of </a:t>
            </a:r>
            <a:r>
              <a:rPr lang="en-US" sz="2400" b="1" i="1" dirty="0"/>
              <a:t>all </a:t>
            </a:r>
            <a:r>
              <a:rPr lang="en-US" sz="2400" i="1" dirty="0"/>
              <a:t>the persons (</a:t>
            </a:r>
            <a:r>
              <a:rPr lang="en-US" sz="2400" b="1" i="1" dirty="0"/>
              <a:t>inventors</a:t>
            </a:r>
            <a:r>
              <a:rPr lang="en-US" sz="2400" i="1" dirty="0"/>
              <a:t>) that contributed inventive concepts to the patentable ideas (ideas both novel and useful), along with their </a:t>
            </a:r>
            <a:r>
              <a:rPr lang="en-US" sz="2400" b="1" i="1" dirty="0"/>
              <a:t>city of residence </a:t>
            </a:r>
            <a:r>
              <a:rPr lang="en-US" sz="2400" i="1" dirty="0"/>
              <a:t>and their </a:t>
            </a:r>
            <a:r>
              <a:rPr lang="en-US" sz="2400" b="1" i="1" dirty="0"/>
              <a:t>country of citizenship</a:t>
            </a:r>
            <a:r>
              <a:rPr lang="en-US" sz="2400" dirty="0"/>
              <a:t>. </a:t>
            </a:r>
          </a:p>
          <a:p>
            <a:endParaRPr lang="en-US" sz="2800" dirty="0"/>
          </a:p>
        </p:txBody>
      </p:sp>
    </p:spTree>
    <p:extLst>
      <p:ext uri="{BB962C8B-B14F-4D97-AF65-F5344CB8AC3E}">
        <p14:creationId xmlns:p14="http://schemas.microsoft.com/office/powerpoint/2010/main" val="134286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D6D3-BD86-4FF6-BD9D-3CC8A2C4D5FE}"/>
              </a:ext>
            </a:extLst>
          </p:cNvPr>
          <p:cNvSpPr>
            <a:spLocks noGrp="1"/>
          </p:cNvSpPr>
          <p:nvPr>
            <p:ph type="title"/>
          </p:nvPr>
        </p:nvSpPr>
        <p:spPr/>
        <p:txBody>
          <a:bodyPr>
            <a:normAutofit/>
          </a:bodyPr>
          <a:lstStyle/>
          <a:p>
            <a:r>
              <a:rPr lang="en-US" dirty="0"/>
              <a:t>Inventors</a:t>
            </a:r>
          </a:p>
        </p:txBody>
      </p:sp>
      <p:graphicFrame>
        <p:nvGraphicFramePr>
          <p:cNvPr id="4" name="Content Placeholder 3">
            <a:extLst>
              <a:ext uri="{FF2B5EF4-FFF2-40B4-BE49-F238E27FC236}">
                <a16:creationId xmlns:a16="http://schemas.microsoft.com/office/drawing/2014/main" id="{6FF47D6C-F851-4379-9C60-4375AF885903}"/>
              </a:ext>
            </a:extLst>
          </p:cNvPr>
          <p:cNvGraphicFramePr>
            <a:graphicFrameLocks noGrp="1"/>
          </p:cNvGraphicFramePr>
          <p:nvPr>
            <p:ph sz="half" idx="1"/>
            <p:extLst>
              <p:ext uri="{D42A27DB-BD31-4B8C-83A1-F6EECF244321}">
                <p14:modId xmlns:p14="http://schemas.microsoft.com/office/powerpoint/2010/main" val="781866677"/>
              </p:ext>
            </p:extLst>
          </p:nvPr>
        </p:nvGraphicFramePr>
        <p:xfrm>
          <a:off x="501675" y="1525129"/>
          <a:ext cx="11188650" cy="3244493"/>
        </p:xfrm>
        <a:graphic>
          <a:graphicData uri="http://schemas.openxmlformats.org/drawingml/2006/table">
            <a:tbl>
              <a:tblPr firstRow="1" bandRow="1">
                <a:tableStyleId>{5C22544A-7EE6-4342-B048-85BDC9FD1C3A}</a:tableStyleId>
              </a:tblPr>
              <a:tblGrid>
                <a:gridCol w="3729550">
                  <a:extLst>
                    <a:ext uri="{9D8B030D-6E8A-4147-A177-3AD203B41FA5}">
                      <a16:colId xmlns:a16="http://schemas.microsoft.com/office/drawing/2014/main" val="1400058714"/>
                    </a:ext>
                  </a:extLst>
                </a:gridCol>
                <a:gridCol w="3729550">
                  <a:extLst>
                    <a:ext uri="{9D8B030D-6E8A-4147-A177-3AD203B41FA5}">
                      <a16:colId xmlns:a16="http://schemas.microsoft.com/office/drawing/2014/main" val="2035576862"/>
                    </a:ext>
                  </a:extLst>
                </a:gridCol>
                <a:gridCol w="3729550">
                  <a:extLst>
                    <a:ext uri="{9D8B030D-6E8A-4147-A177-3AD203B41FA5}">
                      <a16:colId xmlns:a16="http://schemas.microsoft.com/office/drawing/2014/main" val="104557885"/>
                    </a:ext>
                  </a:extLst>
                </a:gridCol>
              </a:tblGrid>
              <a:tr h="654623">
                <a:tc>
                  <a:txBody>
                    <a:bodyPr/>
                    <a:lstStyle/>
                    <a:p>
                      <a:r>
                        <a:rPr lang="en-US" dirty="0"/>
                        <a:t>Name</a:t>
                      </a:r>
                    </a:p>
                  </a:txBody>
                  <a:tcPr/>
                </a:tc>
                <a:tc>
                  <a:txBody>
                    <a:bodyPr/>
                    <a:lstStyle/>
                    <a:p>
                      <a:r>
                        <a:rPr lang="en-US" dirty="0"/>
                        <a:t>City of Residence</a:t>
                      </a:r>
                    </a:p>
                  </a:txBody>
                  <a:tcPr/>
                </a:tc>
                <a:tc>
                  <a:txBody>
                    <a:bodyPr/>
                    <a:lstStyle/>
                    <a:p>
                      <a:r>
                        <a:rPr lang="en-US" dirty="0"/>
                        <a:t>Citizenship</a:t>
                      </a:r>
                    </a:p>
                  </a:txBody>
                  <a:tcPr/>
                </a:tc>
                <a:extLst>
                  <a:ext uri="{0D108BD9-81ED-4DB2-BD59-A6C34878D82A}">
                    <a16:rowId xmlns:a16="http://schemas.microsoft.com/office/drawing/2014/main" val="158647141"/>
                  </a:ext>
                </a:extLst>
              </a:tr>
              <a:tr h="654623">
                <a:tc>
                  <a:txBody>
                    <a:bodyPr/>
                    <a:lstStyle/>
                    <a:p>
                      <a:r>
                        <a:rPr lang="en-US" dirty="0"/>
                        <a:t>Kurt Raihn</a:t>
                      </a:r>
                    </a:p>
                  </a:txBody>
                  <a:tcPr/>
                </a:tc>
                <a:tc>
                  <a:txBody>
                    <a:bodyPr/>
                    <a:lstStyle/>
                    <a:p>
                      <a:r>
                        <a:rPr lang="en-US" dirty="0"/>
                        <a:t>Grass Valley, CA</a:t>
                      </a:r>
                    </a:p>
                  </a:txBody>
                  <a:tcPr/>
                </a:tc>
                <a:tc>
                  <a:txBody>
                    <a:bodyPr/>
                    <a:lstStyle/>
                    <a:p>
                      <a:r>
                        <a:rPr lang="en-US" dirty="0"/>
                        <a:t>US</a:t>
                      </a:r>
                    </a:p>
                  </a:txBody>
                  <a:tcPr/>
                </a:tc>
                <a:extLst>
                  <a:ext uri="{0D108BD9-81ED-4DB2-BD59-A6C34878D82A}">
                    <a16:rowId xmlns:a16="http://schemas.microsoft.com/office/drawing/2014/main" val="3797731891"/>
                  </a:ext>
                </a:extLst>
              </a:tr>
              <a:tr h="626001">
                <a:tc>
                  <a:txBody>
                    <a:bodyPr/>
                    <a:lstStyle/>
                    <a:p>
                      <a:r>
                        <a:rPr lang="en-US" dirty="0"/>
                        <a:t>Jim Costa</a:t>
                      </a:r>
                    </a:p>
                  </a:txBody>
                  <a:tcPr/>
                </a:tc>
                <a:tc>
                  <a:txBody>
                    <a:bodyPr/>
                    <a:lstStyle/>
                    <a:p>
                      <a:r>
                        <a:rPr lang="en-US" dirty="0"/>
                        <a:t>Lompoc, CA</a:t>
                      </a:r>
                    </a:p>
                  </a:txBody>
                  <a:tcPr/>
                </a:tc>
                <a:tc>
                  <a:txBody>
                    <a:bodyPr/>
                    <a:lstStyle/>
                    <a:p>
                      <a:r>
                        <a:rPr lang="en-US" dirty="0"/>
                        <a:t>US</a:t>
                      </a:r>
                    </a:p>
                  </a:txBody>
                  <a:tcPr/>
                </a:tc>
                <a:extLst>
                  <a:ext uri="{0D108BD9-81ED-4DB2-BD59-A6C34878D82A}">
                    <a16:rowId xmlns:a16="http://schemas.microsoft.com/office/drawing/2014/main" val="3905794077"/>
                  </a:ext>
                </a:extLst>
              </a:tr>
              <a:tr h="654623">
                <a:tc>
                  <a:txBody>
                    <a:bodyPr/>
                    <a:lstStyle/>
                    <a:p>
                      <a:r>
                        <a:rPr lang="en-US"/>
                        <a:t>Sean </a:t>
                      </a:r>
                      <a:r>
                        <a:rPr lang="en-US" dirty="0"/>
                        <a:t>McHugh</a:t>
                      </a:r>
                    </a:p>
                  </a:txBody>
                  <a:tcPr/>
                </a:tc>
                <a:tc>
                  <a:txBody>
                    <a:bodyPr/>
                    <a:lstStyle/>
                    <a:p>
                      <a:r>
                        <a:rPr lang="en-US" dirty="0"/>
                        <a:t>Santa Barbara, CA</a:t>
                      </a:r>
                    </a:p>
                  </a:txBody>
                  <a:tcPr/>
                </a:tc>
                <a:tc>
                  <a:txBody>
                    <a:bodyPr/>
                    <a:lstStyle/>
                    <a:p>
                      <a:r>
                        <a:rPr lang="en-US" dirty="0"/>
                        <a:t>US</a:t>
                      </a:r>
                    </a:p>
                  </a:txBody>
                  <a:tcPr/>
                </a:tc>
                <a:extLst>
                  <a:ext uri="{0D108BD9-81ED-4DB2-BD59-A6C34878D82A}">
                    <a16:rowId xmlns:a16="http://schemas.microsoft.com/office/drawing/2014/main" val="1783337505"/>
                  </a:ext>
                </a:extLst>
              </a:tr>
              <a:tr h="65462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56419019"/>
                  </a:ext>
                </a:extLst>
              </a:tr>
            </a:tbl>
          </a:graphicData>
        </a:graphic>
      </p:graphicFrame>
    </p:spTree>
    <p:extLst>
      <p:ext uri="{BB962C8B-B14F-4D97-AF65-F5344CB8AC3E}">
        <p14:creationId xmlns:p14="http://schemas.microsoft.com/office/powerpoint/2010/main" val="126124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1E6E-DB8E-4F82-9F65-6056438288C6}"/>
              </a:ext>
            </a:extLst>
          </p:cNvPr>
          <p:cNvSpPr>
            <a:spLocks noGrp="1"/>
          </p:cNvSpPr>
          <p:nvPr>
            <p:ph type="title"/>
          </p:nvPr>
        </p:nvSpPr>
        <p:spPr/>
        <p:txBody>
          <a:bodyPr>
            <a:normAutofit/>
          </a:bodyPr>
          <a:lstStyle/>
          <a:p>
            <a:r>
              <a:rPr lang="en-US" dirty="0"/>
              <a:t>Brief Description of the Invention</a:t>
            </a:r>
          </a:p>
        </p:txBody>
      </p:sp>
      <p:sp>
        <p:nvSpPr>
          <p:cNvPr id="3" name="Content Placeholder 2">
            <a:extLst>
              <a:ext uri="{FF2B5EF4-FFF2-40B4-BE49-F238E27FC236}">
                <a16:creationId xmlns:a16="http://schemas.microsoft.com/office/drawing/2014/main" id="{C21B625E-D874-46E3-B695-CED1D0DDE451}"/>
              </a:ext>
            </a:extLst>
          </p:cNvPr>
          <p:cNvSpPr>
            <a:spLocks noGrp="1"/>
          </p:cNvSpPr>
          <p:nvPr>
            <p:ph sz="half" idx="1"/>
          </p:nvPr>
        </p:nvSpPr>
        <p:spPr>
          <a:xfrm>
            <a:off x="757903" y="1115364"/>
            <a:ext cx="10804800" cy="5025459"/>
          </a:xfrm>
        </p:spPr>
        <p:txBody>
          <a:bodyPr/>
          <a:lstStyle/>
          <a:p>
            <a:r>
              <a:rPr lang="en-US" sz="1800" dirty="0"/>
              <a:t>Describe the problem solved by this invention.</a:t>
            </a:r>
          </a:p>
          <a:p>
            <a:pPr lvl="1"/>
            <a:r>
              <a:rPr lang="en-US" sz="1600" dirty="0"/>
              <a:t>Electrical filters used in the processing of electrical signals are designed to pass desired signal frequencies while simultaneously blocking or attenuating undesirable electrical signal frequencies. Certain filter manufacturing techniques and material properties are best suited for specific bandwidth filters. These constraints limit the types of filters that can be designed. Implementing a dielectric busbar capacitor in series with SAW and/or BAW type IDT’s, the resonant frequency of the resonator can be shifted up in frequency, reducing the coupling and enabling the design of a narrower band filters not normally possible with the given manufacturing techniques and materials.</a:t>
            </a:r>
          </a:p>
          <a:p>
            <a:pPr marL="0" indent="0">
              <a:buNone/>
            </a:pPr>
            <a:endParaRPr lang="en-US" sz="1800" dirty="0"/>
          </a:p>
          <a:p>
            <a:r>
              <a:rPr lang="en-US" sz="1800" dirty="0"/>
              <a:t>Explain any shortcomings of other existing approaches to solve this problem and how the new approach is better.</a:t>
            </a:r>
          </a:p>
          <a:p>
            <a:pPr lvl="1"/>
            <a:r>
              <a:rPr lang="en-US" sz="1600" dirty="0"/>
              <a:t>Other approaches to design narrower Surface Acoustic Wave (SAW) and/or Bulk Acoustic Wave (BAW) type passband filters require different manufacturing techniques and materials. This requires more materials in inventory and possibly different qualifications steps. Th different materials needed for the narrower band filters may also have </a:t>
            </a:r>
            <a:r>
              <a:rPr lang="en-US" sz="1600" dirty="0" err="1"/>
              <a:t>diffenet</a:t>
            </a:r>
            <a:r>
              <a:rPr lang="en-US" sz="1600" dirty="0"/>
              <a:t> electrical properties that could degrade performance.</a:t>
            </a:r>
          </a:p>
          <a:p>
            <a:pPr lvl="1"/>
            <a:r>
              <a:rPr lang="en-US" sz="1600" dirty="0"/>
              <a:t>The dielectric busbar capacitor uses the same materials and manufacturing techniques, eliminating the need to purchase and qualify new materials and processing.</a:t>
            </a:r>
          </a:p>
        </p:txBody>
      </p:sp>
    </p:spTree>
    <p:extLst>
      <p:ext uri="{BB962C8B-B14F-4D97-AF65-F5344CB8AC3E}">
        <p14:creationId xmlns:p14="http://schemas.microsoft.com/office/powerpoint/2010/main" val="421336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1E6E-DB8E-4F82-9F65-6056438288C6}"/>
              </a:ext>
            </a:extLst>
          </p:cNvPr>
          <p:cNvSpPr>
            <a:spLocks noGrp="1"/>
          </p:cNvSpPr>
          <p:nvPr>
            <p:ph type="title"/>
          </p:nvPr>
        </p:nvSpPr>
        <p:spPr/>
        <p:txBody>
          <a:bodyPr>
            <a:normAutofit/>
          </a:bodyPr>
          <a:lstStyle/>
          <a:p>
            <a:r>
              <a:rPr lang="en-US" dirty="0"/>
              <a:t>Detailed Description of the Invention</a:t>
            </a:r>
          </a:p>
        </p:txBody>
      </p:sp>
      <p:sp>
        <p:nvSpPr>
          <p:cNvPr id="3" name="Content Placeholder 2">
            <a:extLst>
              <a:ext uri="{FF2B5EF4-FFF2-40B4-BE49-F238E27FC236}">
                <a16:creationId xmlns:a16="http://schemas.microsoft.com/office/drawing/2014/main" id="{C21B625E-D874-46E3-B695-CED1D0DDE451}"/>
              </a:ext>
            </a:extLst>
          </p:cNvPr>
          <p:cNvSpPr>
            <a:spLocks noGrp="1"/>
          </p:cNvSpPr>
          <p:nvPr>
            <p:ph sz="half" idx="1"/>
          </p:nvPr>
        </p:nvSpPr>
        <p:spPr/>
        <p:txBody>
          <a:bodyPr/>
          <a:lstStyle/>
          <a:p>
            <a:r>
              <a:rPr lang="en-US" sz="2400" dirty="0"/>
              <a:t>Provide a step-by-step description of how the invention works.</a:t>
            </a:r>
          </a:p>
          <a:p>
            <a:pPr lvl="1"/>
            <a:r>
              <a:rPr lang="en-US" sz="1991" dirty="0"/>
              <a:t>Demonstrate quantitative improvement gained using this invention.</a:t>
            </a:r>
          </a:p>
          <a:p>
            <a:pPr lvl="1"/>
            <a:r>
              <a:rPr lang="en-US" sz="1991" dirty="0"/>
              <a:t>Include as many data, figures, and sources as possible.</a:t>
            </a:r>
          </a:p>
        </p:txBody>
      </p:sp>
    </p:spTree>
    <p:extLst>
      <p:ext uri="{BB962C8B-B14F-4D97-AF65-F5344CB8AC3E}">
        <p14:creationId xmlns:p14="http://schemas.microsoft.com/office/powerpoint/2010/main" val="383188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6F7A-BD79-4B47-BAE9-470AB42D1AE6}"/>
              </a:ext>
            </a:extLst>
          </p:cNvPr>
          <p:cNvSpPr>
            <a:spLocks noGrp="1"/>
          </p:cNvSpPr>
          <p:nvPr>
            <p:ph type="title"/>
          </p:nvPr>
        </p:nvSpPr>
        <p:spPr/>
        <p:txBody>
          <a:bodyPr>
            <a:normAutofit/>
          </a:bodyPr>
          <a:lstStyle/>
          <a:p>
            <a:r>
              <a:rPr lang="en-US" dirty="0"/>
              <a:t>Reduced Coupling</a:t>
            </a:r>
          </a:p>
        </p:txBody>
      </p:sp>
      <p:sp>
        <p:nvSpPr>
          <p:cNvPr id="3" name="Content Placeholder 2">
            <a:extLst>
              <a:ext uri="{FF2B5EF4-FFF2-40B4-BE49-F238E27FC236}">
                <a16:creationId xmlns:a16="http://schemas.microsoft.com/office/drawing/2014/main" id="{D8AB4B95-0A1F-40E8-B033-477826DD94C4}"/>
              </a:ext>
            </a:extLst>
          </p:cNvPr>
          <p:cNvSpPr>
            <a:spLocks noGrp="1"/>
          </p:cNvSpPr>
          <p:nvPr>
            <p:ph sz="half" idx="1"/>
          </p:nvPr>
        </p:nvSpPr>
        <p:spPr>
          <a:xfrm>
            <a:off x="245991" y="1176251"/>
            <a:ext cx="11336409" cy="2332261"/>
          </a:xfrm>
        </p:spPr>
        <p:txBody>
          <a:bodyPr/>
          <a:lstStyle/>
          <a:p>
            <a:r>
              <a:rPr lang="en-US" sz="1600" dirty="0"/>
              <a:t>The dielectric capacitor can be implemented on one or both sides of the IDT. Implementation of the series cap on one side of the IDT is shown in the figure below.</a:t>
            </a:r>
          </a:p>
          <a:p>
            <a:r>
              <a:rPr lang="en-US" sz="1600" dirty="0"/>
              <a:t>The amount of series capacitance can be adjusted by changing all or any combination of the following parameters:</a:t>
            </a:r>
          </a:p>
          <a:p>
            <a:pPr lvl="1"/>
            <a:r>
              <a:rPr lang="en-US" sz="1600" dirty="0"/>
              <a:t>Busbar width</a:t>
            </a:r>
          </a:p>
          <a:p>
            <a:pPr lvl="1"/>
            <a:r>
              <a:rPr lang="en-US" sz="1600" dirty="0"/>
              <a:t>Overlap length</a:t>
            </a:r>
          </a:p>
          <a:p>
            <a:pPr lvl="1"/>
            <a:r>
              <a:rPr lang="en-US" sz="1600" dirty="0"/>
              <a:t>Dielectric thickness</a:t>
            </a:r>
          </a:p>
          <a:p>
            <a:pPr lvl="1"/>
            <a:r>
              <a:rPr lang="en-US" sz="1600" dirty="0"/>
              <a:t>One side or two sides of the IDT</a:t>
            </a:r>
          </a:p>
        </p:txBody>
      </p:sp>
      <p:pic>
        <p:nvPicPr>
          <p:cNvPr id="52" name="Picture 51">
            <a:extLst>
              <a:ext uri="{FF2B5EF4-FFF2-40B4-BE49-F238E27FC236}">
                <a16:creationId xmlns:a16="http://schemas.microsoft.com/office/drawing/2014/main" id="{D74F0753-ADB2-57C7-EBC7-83B67A0CE5E2}"/>
              </a:ext>
            </a:extLst>
          </p:cNvPr>
          <p:cNvPicPr>
            <a:picLocks noChangeAspect="1"/>
          </p:cNvPicPr>
          <p:nvPr/>
        </p:nvPicPr>
        <p:blipFill>
          <a:blip r:embed="rId2"/>
          <a:stretch>
            <a:fillRect/>
          </a:stretch>
        </p:blipFill>
        <p:spPr>
          <a:xfrm>
            <a:off x="4927161" y="2190429"/>
            <a:ext cx="7019804" cy="4201406"/>
          </a:xfrm>
          <a:prstGeom prst="rect">
            <a:avLst/>
          </a:prstGeom>
        </p:spPr>
      </p:pic>
    </p:spTree>
    <p:extLst>
      <p:ext uri="{BB962C8B-B14F-4D97-AF65-F5344CB8AC3E}">
        <p14:creationId xmlns:p14="http://schemas.microsoft.com/office/powerpoint/2010/main" val="207671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6F7A-BD79-4B47-BAE9-470AB42D1AE6}"/>
              </a:ext>
            </a:extLst>
          </p:cNvPr>
          <p:cNvSpPr>
            <a:spLocks noGrp="1"/>
          </p:cNvSpPr>
          <p:nvPr>
            <p:ph type="title"/>
          </p:nvPr>
        </p:nvSpPr>
        <p:spPr/>
        <p:txBody>
          <a:bodyPr>
            <a:normAutofit/>
          </a:bodyPr>
          <a:lstStyle/>
          <a:p>
            <a:r>
              <a:rPr lang="en-US" dirty="0"/>
              <a:t>Capacitor Definitions</a:t>
            </a:r>
          </a:p>
        </p:txBody>
      </p:sp>
      <p:sp>
        <p:nvSpPr>
          <p:cNvPr id="3" name="Content Placeholder 2">
            <a:extLst>
              <a:ext uri="{FF2B5EF4-FFF2-40B4-BE49-F238E27FC236}">
                <a16:creationId xmlns:a16="http://schemas.microsoft.com/office/drawing/2014/main" id="{D8AB4B95-0A1F-40E8-B033-477826DD94C4}"/>
              </a:ext>
            </a:extLst>
          </p:cNvPr>
          <p:cNvSpPr>
            <a:spLocks noGrp="1"/>
          </p:cNvSpPr>
          <p:nvPr>
            <p:ph sz="half" idx="1"/>
          </p:nvPr>
        </p:nvSpPr>
        <p:spPr>
          <a:xfrm>
            <a:off x="245991" y="1059132"/>
            <a:ext cx="11336409" cy="2332261"/>
          </a:xfrm>
        </p:spPr>
        <p:txBody>
          <a:bodyPr/>
          <a:lstStyle/>
          <a:p>
            <a:r>
              <a:rPr lang="en-US" sz="1600" dirty="0"/>
              <a:t>Series capacitor definitions are shown in the figure below.</a:t>
            </a:r>
          </a:p>
          <a:p>
            <a:pPr lvl="1"/>
            <a:r>
              <a:rPr lang="en-US" sz="1191" dirty="0"/>
              <a:t>Busbar length</a:t>
            </a:r>
          </a:p>
          <a:p>
            <a:pPr lvl="1"/>
            <a:r>
              <a:rPr lang="en-US" sz="1191" dirty="0"/>
              <a:t>Overlap width</a:t>
            </a:r>
          </a:p>
          <a:p>
            <a:pPr lvl="1"/>
            <a:r>
              <a:rPr lang="en-US" sz="1191" dirty="0"/>
              <a:t>Dielectric thickness</a:t>
            </a:r>
          </a:p>
          <a:p>
            <a:pPr lvl="1"/>
            <a:r>
              <a:rPr lang="en-US" sz="1191" dirty="0"/>
              <a:t>One side or two sides of the IDT</a:t>
            </a:r>
          </a:p>
        </p:txBody>
      </p:sp>
      <p:pic>
        <p:nvPicPr>
          <p:cNvPr id="52" name="Picture 51">
            <a:extLst>
              <a:ext uri="{FF2B5EF4-FFF2-40B4-BE49-F238E27FC236}">
                <a16:creationId xmlns:a16="http://schemas.microsoft.com/office/drawing/2014/main" id="{D74F0753-ADB2-57C7-EBC7-83B67A0CE5E2}"/>
              </a:ext>
            </a:extLst>
          </p:cNvPr>
          <p:cNvPicPr>
            <a:picLocks noChangeAspect="1"/>
          </p:cNvPicPr>
          <p:nvPr/>
        </p:nvPicPr>
        <p:blipFill>
          <a:blip r:embed="rId2"/>
          <a:stretch>
            <a:fillRect/>
          </a:stretch>
        </p:blipFill>
        <p:spPr>
          <a:xfrm>
            <a:off x="3635196" y="1668966"/>
            <a:ext cx="8175684" cy="4893209"/>
          </a:xfrm>
          <a:prstGeom prst="rect">
            <a:avLst/>
          </a:prstGeom>
        </p:spPr>
      </p:pic>
      <p:sp>
        <p:nvSpPr>
          <p:cNvPr id="53" name="TextBox 52">
            <a:extLst>
              <a:ext uri="{FF2B5EF4-FFF2-40B4-BE49-F238E27FC236}">
                <a16:creationId xmlns:a16="http://schemas.microsoft.com/office/drawing/2014/main" id="{894120B2-E031-C856-604C-58CCC9FD806F}"/>
              </a:ext>
            </a:extLst>
          </p:cNvPr>
          <p:cNvSpPr txBox="1"/>
          <p:nvPr/>
        </p:nvSpPr>
        <p:spPr>
          <a:xfrm flipH="1">
            <a:off x="9807386" y="3354896"/>
            <a:ext cx="968190" cy="523220"/>
          </a:xfrm>
          <a:prstGeom prst="rect">
            <a:avLst/>
          </a:prstGeom>
          <a:noFill/>
        </p:spPr>
        <p:txBody>
          <a:bodyPr wrap="square" rtlCol="0">
            <a:spAutoFit/>
          </a:bodyPr>
          <a:lstStyle/>
          <a:p>
            <a:pPr algn="ctr"/>
            <a:r>
              <a:rPr lang="en-US" sz="1400" dirty="0">
                <a:solidFill>
                  <a:srgbClr val="FF0000"/>
                </a:solidFill>
              </a:rPr>
              <a:t>Busbar Length</a:t>
            </a:r>
          </a:p>
        </p:txBody>
      </p:sp>
      <p:cxnSp>
        <p:nvCxnSpPr>
          <p:cNvPr id="55" name="Straight Connector 54">
            <a:extLst>
              <a:ext uri="{FF2B5EF4-FFF2-40B4-BE49-F238E27FC236}">
                <a16:creationId xmlns:a16="http://schemas.microsoft.com/office/drawing/2014/main" id="{474F1B1F-F71C-4AD4-BDBF-687CD582FE16}"/>
              </a:ext>
            </a:extLst>
          </p:cNvPr>
          <p:cNvCxnSpPr>
            <a:cxnSpLocks/>
          </p:cNvCxnSpPr>
          <p:nvPr/>
        </p:nvCxnSpPr>
        <p:spPr>
          <a:xfrm>
            <a:off x="9726704" y="3279334"/>
            <a:ext cx="0" cy="575501"/>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DD324025-04CF-4F95-BAE0-A7D9C8C760ED}"/>
              </a:ext>
            </a:extLst>
          </p:cNvPr>
          <p:cNvCxnSpPr>
            <a:cxnSpLocks/>
          </p:cNvCxnSpPr>
          <p:nvPr/>
        </p:nvCxnSpPr>
        <p:spPr>
          <a:xfrm>
            <a:off x="10856257" y="3279334"/>
            <a:ext cx="0" cy="575501"/>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CB1E6A7-E36D-D624-B00E-C569444DB570}"/>
              </a:ext>
            </a:extLst>
          </p:cNvPr>
          <p:cNvCxnSpPr>
            <a:cxnSpLocks/>
          </p:cNvCxnSpPr>
          <p:nvPr/>
        </p:nvCxnSpPr>
        <p:spPr>
          <a:xfrm flipH="1">
            <a:off x="9726704" y="3672226"/>
            <a:ext cx="253193" cy="0"/>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70C7F0-8388-BA97-CCE7-C7690D3ADD13}"/>
              </a:ext>
            </a:extLst>
          </p:cNvPr>
          <p:cNvCxnSpPr>
            <a:cxnSpLocks/>
          </p:cNvCxnSpPr>
          <p:nvPr/>
        </p:nvCxnSpPr>
        <p:spPr>
          <a:xfrm flipV="1">
            <a:off x="10603064" y="3672226"/>
            <a:ext cx="253193" cy="0"/>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A6AF084-39BE-7076-6369-7F1DA49447B0}"/>
              </a:ext>
            </a:extLst>
          </p:cNvPr>
          <p:cNvSpPr txBox="1"/>
          <p:nvPr/>
        </p:nvSpPr>
        <p:spPr>
          <a:xfrm rot="20251827" flipH="1">
            <a:off x="5928052" y="4376939"/>
            <a:ext cx="968190" cy="523220"/>
          </a:xfrm>
          <a:prstGeom prst="rect">
            <a:avLst/>
          </a:prstGeom>
          <a:noFill/>
        </p:spPr>
        <p:txBody>
          <a:bodyPr wrap="square" rtlCol="0">
            <a:spAutoFit/>
          </a:bodyPr>
          <a:lstStyle/>
          <a:p>
            <a:pPr algn="ctr"/>
            <a:r>
              <a:rPr lang="en-US" sz="1400" dirty="0">
                <a:solidFill>
                  <a:srgbClr val="FF0000"/>
                </a:solidFill>
              </a:rPr>
              <a:t>Overlap</a:t>
            </a:r>
          </a:p>
          <a:p>
            <a:pPr algn="ctr"/>
            <a:r>
              <a:rPr lang="en-US" sz="1400" dirty="0">
                <a:solidFill>
                  <a:srgbClr val="FF0000"/>
                </a:solidFill>
              </a:rPr>
              <a:t>width</a:t>
            </a:r>
          </a:p>
        </p:txBody>
      </p:sp>
      <p:cxnSp>
        <p:nvCxnSpPr>
          <p:cNvPr id="12" name="Straight Connector 11">
            <a:extLst>
              <a:ext uri="{FF2B5EF4-FFF2-40B4-BE49-F238E27FC236}">
                <a16:creationId xmlns:a16="http://schemas.microsoft.com/office/drawing/2014/main" id="{6DBB20EA-2038-F4B6-E5F4-00D13707B4BF}"/>
              </a:ext>
            </a:extLst>
          </p:cNvPr>
          <p:cNvCxnSpPr>
            <a:cxnSpLocks/>
          </p:cNvCxnSpPr>
          <p:nvPr/>
        </p:nvCxnSpPr>
        <p:spPr>
          <a:xfrm>
            <a:off x="5145742" y="4067540"/>
            <a:ext cx="779641" cy="898249"/>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E39CAA2-ACD2-5D9C-838D-4E8B6046CC4B}"/>
              </a:ext>
            </a:extLst>
          </p:cNvPr>
          <p:cNvCxnSpPr>
            <a:cxnSpLocks/>
          </p:cNvCxnSpPr>
          <p:nvPr/>
        </p:nvCxnSpPr>
        <p:spPr>
          <a:xfrm flipH="1">
            <a:off x="5842807" y="4735689"/>
            <a:ext cx="253193" cy="120453"/>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E59AD6B-BF6F-0C23-7447-FE2A069F3DAF}"/>
              </a:ext>
            </a:extLst>
          </p:cNvPr>
          <p:cNvCxnSpPr>
            <a:cxnSpLocks/>
          </p:cNvCxnSpPr>
          <p:nvPr/>
        </p:nvCxnSpPr>
        <p:spPr>
          <a:xfrm flipV="1">
            <a:off x="6725265" y="4423524"/>
            <a:ext cx="213351" cy="106449"/>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B5AF2F-0AA0-A6E5-F6D0-68AC161CC0BF}"/>
              </a:ext>
            </a:extLst>
          </p:cNvPr>
          <p:cNvCxnSpPr>
            <a:cxnSpLocks/>
          </p:cNvCxnSpPr>
          <p:nvPr/>
        </p:nvCxnSpPr>
        <p:spPr>
          <a:xfrm>
            <a:off x="6471071" y="3874499"/>
            <a:ext cx="681898" cy="764051"/>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32FA3B4-0C11-6A6D-FB2D-B47B90A3C000}"/>
              </a:ext>
            </a:extLst>
          </p:cNvPr>
          <p:cNvCxnSpPr>
            <a:cxnSpLocks/>
          </p:cNvCxnSpPr>
          <p:nvPr/>
        </p:nvCxnSpPr>
        <p:spPr>
          <a:xfrm>
            <a:off x="5341519" y="3223411"/>
            <a:ext cx="220430" cy="713455"/>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46F8B52-CAF8-F0DF-CE60-1EBE0F20E46B}"/>
              </a:ext>
            </a:extLst>
          </p:cNvPr>
          <p:cNvCxnSpPr>
            <a:cxnSpLocks/>
          </p:cNvCxnSpPr>
          <p:nvPr/>
        </p:nvCxnSpPr>
        <p:spPr>
          <a:xfrm flipH="1" flipV="1">
            <a:off x="5593148" y="4016580"/>
            <a:ext cx="78177" cy="239944"/>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EA2877D-5746-0869-4D41-66090574877A}"/>
              </a:ext>
            </a:extLst>
          </p:cNvPr>
          <p:cNvSpPr txBox="1"/>
          <p:nvPr/>
        </p:nvSpPr>
        <p:spPr>
          <a:xfrm flipH="1">
            <a:off x="4146168" y="2567936"/>
            <a:ext cx="1768027" cy="523220"/>
          </a:xfrm>
          <a:prstGeom prst="rect">
            <a:avLst/>
          </a:prstGeom>
          <a:noFill/>
        </p:spPr>
        <p:txBody>
          <a:bodyPr wrap="square" rtlCol="0">
            <a:spAutoFit/>
          </a:bodyPr>
          <a:lstStyle/>
          <a:p>
            <a:pPr algn="ctr"/>
            <a:r>
              <a:rPr lang="en-US" sz="1400" dirty="0">
                <a:solidFill>
                  <a:srgbClr val="FF0000"/>
                </a:solidFill>
              </a:rPr>
              <a:t>Dielectric Thickness (</a:t>
            </a:r>
            <a:r>
              <a:rPr lang="en-US" sz="1400" b="1" dirty="0">
                <a:solidFill>
                  <a:srgbClr val="00BBF9"/>
                </a:solidFill>
              </a:rPr>
              <a:t>BLUE</a:t>
            </a:r>
            <a:r>
              <a:rPr lang="en-US" sz="1400" dirty="0">
                <a:solidFill>
                  <a:srgbClr val="FF0000"/>
                </a:solidFill>
              </a:rPr>
              <a:t>)</a:t>
            </a:r>
          </a:p>
        </p:txBody>
      </p:sp>
      <p:grpSp>
        <p:nvGrpSpPr>
          <p:cNvPr id="33" name="Group 32">
            <a:extLst>
              <a:ext uri="{FF2B5EF4-FFF2-40B4-BE49-F238E27FC236}">
                <a16:creationId xmlns:a16="http://schemas.microsoft.com/office/drawing/2014/main" id="{D287736A-F7BB-F230-D7BA-C5C72E401B0D}"/>
              </a:ext>
            </a:extLst>
          </p:cNvPr>
          <p:cNvGrpSpPr/>
          <p:nvPr/>
        </p:nvGrpSpPr>
        <p:grpSpPr>
          <a:xfrm rot="10800000">
            <a:off x="513642" y="3269133"/>
            <a:ext cx="1389265" cy="1464188"/>
            <a:chOff x="693440" y="2494700"/>
            <a:chExt cx="1389265" cy="1464188"/>
          </a:xfrm>
        </p:grpSpPr>
        <p:pic>
          <p:nvPicPr>
            <p:cNvPr id="31" name="Picture 30">
              <a:extLst>
                <a:ext uri="{FF2B5EF4-FFF2-40B4-BE49-F238E27FC236}">
                  <a16:creationId xmlns:a16="http://schemas.microsoft.com/office/drawing/2014/main" id="{E6ADCA7E-BC6D-8FE8-FD2D-86BE5E72B0F1}"/>
                </a:ext>
              </a:extLst>
            </p:cNvPr>
            <p:cNvPicPr>
              <a:picLocks noChangeAspect="1"/>
            </p:cNvPicPr>
            <p:nvPr/>
          </p:nvPicPr>
          <p:blipFill rotWithShape="1">
            <a:blip r:embed="rId2"/>
            <a:srcRect l="73630" t="7917" r="10071" b="62176"/>
            <a:stretch/>
          </p:blipFill>
          <p:spPr>
            <a:xfrm>
              <a:off x="750143" y="2494700"/>
              <a:ext cx="1332562" cy="1463427"/>
            </a:xfrm>
            <a:prstGeom prst="rect">
              <a:avLst/>
            </a:prstGeom>
          </p:spPr>
        </p:pic>
        <p:pic>
          <p:nvPicPr>
            <p:cNvPr id="32" name="Picture 31">
              <a:extLst>
                <a:ext uri="{FF2B5EF4-FFF2-40B4-BE49-F238E27FC236}">
                  <a16:creationId xmlns:a16="http://schemas.microsoft.com/office/drawing/2014/main" id="{F0C6F846-5E3C-7CCB-7990-FCEBF5186D68}"/>
                </a:ext>
              </a:extLst>
            </p:cNvPr>
            <p:cNvPicPr>
              <a:picLocks noChangeAspect="1"/>
            </p:cNvPicPr>
            <p:nvPr/>
          </p:nvPicPr>
          <p:blipFill rotWithShape="1">
            <a:blip r:embed="rId2"/>
            <a:srcRect l="73630" t="7917" r="10071" b="75287"/>
            <a:stretch/>
          </p:blipFill>
          <p:spPr>
            <a:xfrm rot="10800000">
              <a:off x="693440" y="3137004"/>
              <a:ext cx="1332562" cy="821884"/>
            </a:xfrm>
            <a:prstGeom prst="rect">
              <a:avLst/>
            </a:prstGeom>
          </p:spPr>
        </p:pic>
      </p:grpSp>
      <p:sp>
        <p:nvSpPr>
          <p:cNvPr id="34" name="TextBox 33">
            <a:extLst>
              <a:ext uri="{FF2B5EF4-FFF2-40B4-BE49-F238E27FC236}">
                <a16:creationId xmlns:a16="http://schemas.microsoft.com/office/drawing/2014/main" id="{5E056C93-BF4B-01B2-1590-A334E1DCEFBE}"/>
              </a:ext>
            </a:extLst>
          </p:cNvPr>
          <p:cNvSpPr txBox="1"/>
          <p:nvPr/>
        </p:nvSpPr>
        <p:spPr>
          <a:xfrm flipH="1">
            <a:off x="2132017" y="3852251"/>
            <a:ext cx="1332562" cy="523220"/>
          </a:xfrm>
          <a:prstGeom prst="rect">
            <a:avLst/>
          </a:prstGeom>
          <a:noFill/>
        </p:spPr>
        <p:txBody>
          <a:bodyPr wrap="square" rtlCol="0">
            <a:spAutoFit/>
          </a:bodyPr>
          <a:lstStyle/>
          <a:p>
            <a:pPr algn="ctr"/>
            <a:r>
              <a:rPr lang="en-US" sz="1400" dirty="0">
                <a:solidFill>
                  <a:srgbClr val="FF0000"/>
                </a:solidFill>
              </a:rPr>
              <a:t>Series cap on two sides</a:t>
            </a:r>
          </a:p>
        </p:txBody>
      </p:sp>
      <p:cxnSp>
        <p:nvCxnSpPr>
          <p:cNvPr id="35" name="Straight Connector 34">
            <a:extLst>
              <a:ext uri="{FF2B5EF4-FFF2-40B4-BE49-F238E27FC236}">
                <a16:creationId xmlns:a16="http://schemas.microsoft.com/office/drawing/2014/main" id="{4F90CD1B-DC80-E6C4-CAAD-08C896DE496C}"/>
              </a:ext>
            </a:extLst>
          </p:cNvPr>
          <p:cNvCxnSpPr>
            <a:cxnSpLocks/>
          </p:cNvCxnSpPr>
          <p:nvPr/>
        </p:nvCxnSpPr>
        <p:spPr>
          <a:xfrm flipH="1" flipV="1">
            <a:off x="1870494" y="3816381"/>
            <a:ext cx="268887" cy="184846"/>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DAAA3CB-362E-59E6-2681-F5FED6D0D062}"/>
              </a:ext>
            </a:extLst>
          </p:cNvPr>
          <p:cNvCxnSpPr>
            <a:cxnSpLocks/>
          </p:cNvCxnSpPr>
          <p:nvPr/>
        </p:nvCxnSpPr>
        <p:spPr>
          <a:xfrm flipH="1">
            <a:off x="1820860" y="4013750"/>
            <a:ext cx="292995" cy="141150"/>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697CAE-4157-4F65-8319-69DC73189ECC}"/>
              </a:ext>
            </a:extLst>
          </p:cNvPr>
          <p:cNvSpPr>
            <a:spLocks noGrp="1"/>
          </p:cNvSpPr>
          <p:nvPr>
            <p:ph type="title"/>
          </p:nvPr>
        </p:nvSpPr>
        <p:spPr/>
        <p:txBody>
          <a:bodyPr>
            <a:normAutofit/>
          </a:bodyPr>
          <a:lstStyle/>
          <a:p>
            <a:r>
              <a:rPr lang="en-US" dirty="0"/>
              <a:t>Reduced Coupling</a:t>
            </a:r>
          </a:p>
        </p:txBody>
      </p:sp>
      <p:sp>
        <p:nvSpPr>
          <p:cNvPr id="2" name="TextBox 1">
            <a:extLst>
              <a:ext uri="{FF2B5EF4-FFF2-40B4-BE49-F238E27FC236}">
                <a16:creationId xmlns:a16="http://schemas.microsoft.com/office/drawing/2014/main" id="{3FE95B84-3AC0-4BD6-AECE-C5F75BC810F1}"/>
              </a:ext>
            </a:extLst>
          </p:cNvPr>
          <p:cNvSpPr txBox="1"/>
          <p:nvPr/>
        </p:nvSpPr>
        <p:spPr>
          <a:xfrm>
            <a:off x="559555" y="923674"/>
            <a:ext cx="11237997" cy="1323439"/>
          </a:xfrm>
          <a:prstGeom prst="rect">
            <a:avLst/>
          </a:prstGeom>
          <a:noFill/>
        </p:spPr>
        <p:txBody>
          <a:bodyPr wrap="square" rtlCol="0">
            <a:spAutoFit/>
          </a:bodyPr>
          <a:lstStyle/>
          <a:p>
            <a:r>
              <a:rPr lang="en-US" sz="2000" dirty="0"/>
              <a:t>Invention implementing a series cap. Admittance plot shows the reduced coupling with the addition of the series cap. Coupling is defined by the frequency spacing between the resonance and anti-resonance.  A reduction in the spacing equates to a reduction in coupling allowing for narrower band filters to be designed.</a:t>
            </a:r>
          </a:p>
        </p:txBody>
      </p:sp>
      <p:pic>
        <p:nvPicPr>
          <p:cNvPr id="3" name="Picture 2">
            <a:extLst>
              <a:ext uri="{FF2B5EF4-FFF2-40B4-BE49-F238E27FC236}">
                <a16:creationId xmlns:a16="http://schemas.microsoft.com/office/drawing/2014/main" id="{EBBB8417-7405-95D9-AC6E-4B5A044A89B0}"/>
              </a:ext>
            </a:extLst>
          </p:cNvPr>
          <p:cNvPicPr>
            <a:picLocks noChangeAspect="1"/>
          </p:cNvPicPr>
          <p:nvPr/>
        </p:nvPicPr>
        <p:blipFill>
          <a:blip r:embed="rId2"/>
          <a:stretch>
            <a:fillRect/>
          </a:stretch>
        </p:blipFill>
        <p:spPr>
          <a:xfrm>
            <a:off x="955957" y="2642397"/>
            <a:ext cx="5867400" cy="3834943"/>
          </a:xfrm>
          <a:prstGeom prst="rect">
            <a:avLst/>
          </a:prstGeom>
        </p:spPr>
      </p:pic>
      <p:sp>
        <p:nvSpPr>
          <p:cNvPr id="50" name="TextBox 49">
            <a:extLst>
              <a:ext uri="{FF2B5EF4-FFF2-40B4-BE49-F238E27FC236}">
                <a16:creationId xmlns:a16="http://schemas.microsoft.com/office/drawing/2014/main" id="{618ACD9D-370A-A9E0-A2B7-5A14B2B599F1}"/>
              </a:ext>
            </a:extLst>
          </p:cNvPr>
          <p:cNvSpPr txBox="1"/>
          <p:nvPr/>
        </p:nvSpPr>
        <p:spPr>
          <a:xfrm>
            <a:off x="3966055" y="2509969"/>
            <a:ext cx="1634550" cy="369332"/>
          </a:xfrm>
          <a:prstGeom prst="rect">
            <a:avLst/>
          </a:prstGeom>
          <a:noFill/>
        </p:spPr>
        <p:txBody>
          <a:bodyPr wrap="none" rtlCol="0">
            <a:spAutoFit/>
          </a:bodyPr>
          <a:lstStyle/>
          <a:p>
            <a:r>
              <a:rPr lang="en-US" dirty="0">
                <a:solidFill>
                  <a:srgbClr val="FF0000"/>
                </a:solidFill>
              </a:rPr>
              <a:t>Resonances (</a:t>
            </a:r>
            <a:r>
              <a:rPr lang="en-US" dirty="0" err="1">
                <a:solidFill>
                  <a:srgbClr val="FF0000"/>
                </a:solidFill>
              </a:rPr>
              <a:t>fr</a:t>
            </a:r>
            <a:r>
              <a:rPr lang="en-US" dirty="0">
                <a:solidFill>
                  <a:srgbClr val="FF0000"/>
                </a:solidFill>
              </a:rPr>
              <a:t>)</a:t>
            </a:r>
          </a:p>
        </p:txBody>
      </p:sp>
      <p:sp>
        <p:nvSpPr>
          <p:cNvPr id="51" name="TextBox 50">
            <a:extLst>
              <a:ext uri="{FF2B5EF4-FFF2-40B4-BE49-F238E27FC236}">
                <a16:creationId xmlns:a16="http://schemas.microsoft.com/office/drawing/2014/main" id="{D71420D6-2527-B796-E050-84A59D38B83A}"/>
              </a:ext>
            </a:extLst>
          </p:cNvPr>
          <p:cNvSpPr txBox="1"/>
          <p:nvPr/>
        </p:nvSpPr>
        <p:spPr>
          <a:xfrm>
            <a:off x="5589641" y="6214028"/>
            <a:ext cx="2069797" cy="369332"/>
          </a:xfrm>
          <a:prstGeom prst="rect">
            <a:avLst/>
          </a:prstGeom>
          <a:noFill/>
        </p:spPr>
        <p:txBody>
          <a:bodyPr wrap="none" rtlCol="0">
            <a:spAutoFit/>
          </a:bodyPr>
          <a:lstStyle/>
          <a:p>
            <a:r>
              <a:rPr lang="en-US" dirty="0">
                <a:solidFill>
                  <a:srgbClr val="FF0000"/>
                </a:solidFill>
              </a:rPr>
              <a:t>Anti-resonances (fa)</a:t>
            </a:r>
          </a:p>
        </p:txBody>
      </p:sp>
      <p:cxnSp>
        <p:nvCxnSpPr>
          <p:cNvPr id="52" name="Straight Connector 51">
            <a:extLst>
              <a:ext uri="{FF2B5EF4-FFF2-40B4-BE49-F238E27FC236}">
                <a16:creationId xmlns:a16="http://schemas.microsoft.com/office/drawing/2014/main" id="{0B3B2492-8155-B8F2-24B7-182BC4F564E2}"/>
              </a:ext>
            </a:extLst>
          </p:cNvPr>
          <p:cNvCxnSpPr>
            <a:cxnSpLocks/>
          </p:cNvCxnSpPr>
          <p:nvPr/>
        </p:nvCxnSpPr>
        <p:spPr>
          <a:xfrm flipH="1">
            <a:off x="3592072" y="2827063"/>
            <a:ext cx="595169" cy="458634"/>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8D07403-162D-1AC6-097F-31AE86A5D4E3}"/>
              </a:ext>
            </a:extLst>
          </p:cNvPr>
          <p:cNvCxnSpPr>
            <a:cxnSpLocks/>
          </p:cNvCxnSpPr>
          <p:nvPr/>
        </p:nvCxnSpPr>
        <p:spPr>
          <a:xfrm flipH="1" flipV="1">
            <a:off x="3815839" y="5682232"/>
            <a:ext cx="1702965" cy="716462"/>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BE50783-6474-3CAF-19A4-A3253C9405DF}"/>
                  </a:ext>
                </a:extLst>
              </p:cNvPr>
              <p:cNvSpPr txBox="1"/>
              <p:nvPr/>
            </p:nvSpPr>
            <p:spPr>
              <a:xfrm>
                <a:off x="7804146" y="2843780"/>
                <a:ext cx="3396037" cy="7060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Coupling</m:t>
                      </m:r>
                      <m:r>
                        <a:rPr lang="en-US" b="0" i="1">
                          <a:latin typeface="Cambria Math" panose="02040503050406030204" pitchFamily="18" charset="0"/>
                        </a:rPr>
                        <m:t>= </m:t>
                      </m:r>
                      <m:sSubSup>
                        <m:sSubSupPr>
                          <m:ctrlPr>
                            <a:rPr lang="en-US" i="1">
                              <a:latin typeface="Cambria Math" panose="02040503050406030204" pitchFamily="18" charset="0"/>
                            </a:rPr>
                          </m:ctrlPr>
                        </m:sSubSupPr>
                        <m:e>
                          <m:r>
                            <a:rPr lang="en-US" b="0" i="1">
                              <a:latin typeface="Cambria Math" panose="02040503050406030204" pitchFamily="18" charset="0"/>
                            </a:rPr>
                            <m:t>𝑘</m:t>
                          </m:r>
                        </m:e>
                        <m:sub>
                          <m:r>
                            <a:rPr lang="en-US" b="0" i="1">
                              <a:latin typeface="Cambria Math" panose="02040503050406030204" pitchFamily="18" charset="0"/>
                            </a:rPr>
                            <m:t>𝑒𝑓𝑓</m:t>
                          </m:r>
                        </m:sub>
                        <m:sup>
                          <m:r>
                            <a:rPr lang="en-US" b="0" i="1">
                              <a:latin typeface="Cambria Math" panose="02040503050406030204" pitchFamily="18" charset="0"/>
                            </a:rPr>
                            <m:t>2</m:t>
                          </m:r>
                        </m:sup>
                      </m:sSubSup>
                      <m:r>
                        <a:rPr lang="en-US" b="0"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𝑎</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𝑟</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b="0" i="1">
                                  <a:latin typeface="Cambria Math" panose="02040503050406030204" pitchFamily="18" charset="0"/>
                                </a:rPr>
                                <m:t>𝑎</m:t>
                              </m:r>
                            </m:sub>
                            <m:sup>
                              <m:r>
                                <a:rPr lang="en-US" i="1">
                                  <a:latin typeface="Cambria Math" panose="02040503050406030204" pitchFamily="18" charset="0"/>
                                </a:rPr>
                                <m:t>2</m:t>
                              </m:r>
                            </m:sup>
                          </m:sSubSup>
                        </m:den>
                      </m:f>
                    </m:oMath>
                  </m:oMathPara>
                </a14:m>
                <a:endParaRPr lang="en-US" dirty="0"/>
              </a:p>
            </p:txBody>
          </p:sp>
        </mc:Choice>
        <mc:Fallback xmlns="">
          <p:sp>
            <p:nvSpPr>
              <p:cNvPr id="62" name="TextBox 61">
                <a:extLst>
                  <a:ext uri="{FF2B5EF4-FFF2-40B4-BE49-F238E27FC236}">
                    <a16:creationId xmlns:a16="http://schemas.microsoft.com/office/drawing/2014/main" id="{7BE50783-6474-3CAF-19A4-A3253C9405DF}"/>
                  </a:ext>
                </a:extLst>
              </p:cNvPr>
              <p:cNvSpPr txBox="1">
                <a:spLocks noRot="1" noChangeAspect="1" noMove="1" noResize="1" noEditPoints="1" noAdjustHandles="1" noChangeArrowheads="1" noChangeShapeType="1" noTextEdit="1"/>
              </p:cNvSpPr>
              <p:nvPr/>
            </p:nvSpPr>
            <p:spPr>
              <a:xfrm>
                <a:off x="7804146" y="2843780"/>
                <a:ext cx="3396037" cy="706027"/>
              </a:xfrm>
              <a:prstGeom prst="rect">
                <a:avLst/>
              </a:prstGeom>
              <a:blipFill>
                <a:blip r:embed="rId3"/>
                <a:stretch>
                  <a:fillRect/>
                </a:stretch>
              </a:blipFill>
            </p:spPr>
            <p:txBody>
              <a:bodyPr/>
              <a:lstStyle/>
              <a:p>
                <a:r>
                  <a:rPr lang="en-US">
                    <a:noFill/>
                  </a:rPr>
                  <a:t> </a:t>
                </a:r>
              </a:p>
            </p:txBody>
          </p:sp>
        </mc:Fallback>
      </mc:AlternateContent>
      <p:sp>
        <p:nvSpPr>
          <p:cNvPr id="63" name="TextBox 62">
            <a:extLst>
              <a:ext uri="{FF2B5EF4-FFF2-40B4-BE49-F238E27FC236}">
                <a16:creationId xmlns:a16="http://schemas.microsoft.com/office/drawing/2014/main" id="{BBDFD1DD-ED1F-F6C6-1664-CA3DEB4064B5}"/>
              </a:ext>
            </a:extLst>
          </p:cNvPr>
          <p:cNvSpPr txBox="1"/>
          <p:nvPr/>
        </p:nvSpPr>
        <p:spPr>
          <a:xfrm>
            <a:off x="8409583" y="2457731"/>
            <a:ext cx="2261388" cy="369332"/>
          </a:xfrm>
          <a:prstGeom prst="rect">
            <a:avLst/>
          </a:prstGeom>
          <a:noFill/>
        </p:spPr>
        <p:txBody>
          <a:bodyPr wrap="none" rtlCol="0">
            <a:spAutoFit/>
          </a:bodyPr>
          <a:lstStyle/>
          <a:p>
            <a:r>
              <a:rPr lang="en-US" dirty="0">
                <a:solidFill>
                  <a:srgbClr val="FF0000"/>
                </a:solidFill>
              </a:rPr>
              <a:t>Definition of coupling</a:t>
            </a:r>
          </a:p>
        </p:txBody>
      </p:sp>
      <p:sp>
        <p:nvSpPr>
          <p:cNvPr id="64" name="TextBox 63">
            <a:extLst>
              <a:ext uri="{FF2B5EF4-FFF2-40B4-BE49-F238E27FC236}">
                <a16:creationId xmlns:a16="http://schemas.microsoft.com/office/drawing/2014/main" id="{8024DA66-B9B8-C37B-0FCF-9BD6780FC810}"/>
              </a:ext>
            </a:extLst>
          </p:cNvPr>
          <p:cNvSpPr txBox="1"/>
          <p:nvPr/>
        </p:nvSpPr>
        <p:spPr>
          <a:xfrm>
            <a:off x="7204477" y="4063149"/>
            <a:ext cx="3916648" cy="923330"/>
          </a:xfrm>
          <a:prstGeom prst="rect">
            <a:avLst/>
          </a:prstGeom>
          <a:noFill/>
        </p:spPr>
        <p:txBody>
          <a:bodyPr wrap="square" rtlCol="0">
            <a:spAutoFit/>
          </a:bodyPr>
          <a:lstStyle/>
          <a:p>
            <a:r>
              <a:rPr lang="en-US" dirty="0">
                <a:solidFill>
                  <a:srgbClr val="FF0000"/>
                </a:solidFill>
              </a:rPr>
              <a:t>Admittance change reflects a smaller equivalent capacitance with the addition of the series capacitor.</a:t>
            </a:r>
          </a:p>
        </p:txBody>
      </p:sp>
      <p:cxnSp>
        <p:nvCxnSpPr>
          <p:cNvPr id="65" name="Straight Connector 64">
            <a:extLst>
              <a:ext uri="{FF2B5EF4-FFF2-40B4-BE49-F238E27FC236}">
                <a16:creationId xmlns:a16="http://schemas.microsoft.com/office/drawing/2014/main" id="{F8D30CA0-A021-4685-DFF2-2CE29E644833}"/>
              </a:ext>
            </a:extLst>
          </p:cNvPr>
          <p:cNvCxnSpPr>
            <a:cxnSpLocks/>
          </p:cNvCxnSpPr>
          <p:nvPr/>
        </p:nvCxnSpPr>
        <p:spPr>
          <a:xfrm flipH="1">
            <a:off x="6624151" y="4333401"/>
            <a:ext cx="393169" cy="0"/>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B3A1FECE-B239-B6E5-C935-85A9EFFB4EC6}"/>
              </a:ext>
            </a:extLst>
          </p:cNvPr>
          <p:cNvCxnSpPr>
            <a:cxnSpLocks/>
          </p:cNvCxnSpPr>
          <p:nvPr/>
        </p:nvCxnSpPr>
        <p:spPr>
          <a:xfrm flipH="1">
            <a:off x="6624151" y="4439533"/>
            <a:ext cx="393169" cy="0"/>
          </a:xfrm>
          <a:prstGeom prst="line">
            <a:avLst/>
          </a:prstGeom>
          <a:ln w="12700">
            <a:solidFill>
              <a:srgbClr val="FF0000"/>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48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74F5B-8CCC-7833-8F7C-938C85CC8D37}"/>
              </a:ext>
            </a:extLst>
          </p:cNvPr>
          <p:cNvSpPr>
            <a:spLocks noGrp="1"/>
          </p:cNvSpPr>
          <p:nvPr>
            <p:ph type="title"/>
          </p:nvPr>
        </p:nvSpPr>
        <p:spPr/>
        <p:txBody>
          <a:bodyPr/>
          <a:lstStyle/>
          <a:p>
            <a:r>
              <a:rPr lang="en-US" dirty="0"/>
              <a:t>mBVD Capacitance</a:t>
            </a:r>
          </a:p>
        </p:txBody>
      </p:sp>
      <p:grpSp>
        <p:nvGrpSpPr>
          <p:cNvPr id="6" name="Group 210">
            <a:extLst>
              <a:ext uri="{FF2B5EF4-FFF2-40B4-BE49-F238E27FC236}">
                <a16:creationId xmlns:a16="http://schemas.microsoft.com/office/drawing/2014/main" id="{89E30B7D-3393-EDBC-74E5-3B15B0A5BCD7}"/>
              </a:ext>
            </a:extLst>
          </p:cNvPr>
          <p:cNvGrpSpPr>
            <a:grpSpLocks/>
          </p:cNvGrpSpPr>
          <p:nvPr/>
        </p:nvGrpSpPr>
        <p:grpSpPr bwMode="auto">
          <a:xfrm rot="5400000">
            <a:off x="9810409" y="1634141"/>
            <a:ext cx="512410" cy="1281026"/>
            <a:chOff x="3216" y="1728"/>
            <a:chExt cx="192" cy="480"/>
          </a:xfrm>
        </p:grpSpPr>
        <p:sp>
          <p:nvSpPr>
            <p:cNvPr id="7" name="Line 8">
              <a:extLst>
                <a:ext uri="{FF2B5EF4-FFF2-40B4-BE49-F238E27FC236}">
                  <a16:creationId xmlns:a16="http://schemas.microsoft.com/office/drawing/2014/main" id="{5E6F225D-93D6-707A-AC05-14167626A8C2}"/>
                </a:ext>
              </a:extLst>
            </p:cNvPr>
            <p:cNvSpPr>
              <a:spLocks noChangeAspect="1" noChangeShapeType="1"/>
            </p:cNvSpPr>
            <p:nvPr/>
          </p:nvSpPr>
          <p:spPr bwMode="auto">
            <a:xfrm>
              <a:off x="3312" y="1728"/>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8" name="Line 9">
              <a:extLst>
                <a:ext uri="{FF2B5EF4-FFF2-40B4-BE49-F238E27FC236}">
                  <a16:creationId xmlns:a16="http://schemas.microsoft.com/office/drawing/2014/main" id="{1CBFD3F3-54FE-2421-DF6B-1DC9261188BC}"/>
                </a:ext>
              </a:extLst>
            </p:cNvPr>
            <p:cNvSpPr>
              <a:spLocks noChangeAspect="1" noChangeShapeType="1"/>
            </p:cNvSpPr>
            <p:nvPr/>
          </p:nvSpPr>
          <p:spPr bwMode="auto">
            <a:xfrm>
              <a:off x="3312" y="1992"/>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 name="Line 10">
              <a:extLst>
                <a:ext uri="{FF2B5EF4-FFF2-40B4-BE49-F238E27FC236}">
                  <a16:creationId xmlns:a16="http://schemas.microsoft.com/office/drawing/2014/main" id="{7238D00E-9C76-7A12-114E-CA0C9AA2E6F5}"/>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0" name="Line 11">
              <a:extLst>
                <a:ext uri="{FF2B5EF4-FFF2-40B4-BE49-F238E27FC236}">
                  <a16:creationId xmlns:a16="http://schemas.microsoft.com/office/drawing/2014/main" id="{81DE1B57-5AE4-352D-5C57-EEEAE0939918}"/>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25" name="Group 210">
            <a:extLst>
              <a:ext uri="{FF2B5EF4-FFF2-40B4-BE49-F238E27FC236}">
                <a16:creationId xmlns:a16="http://schemas.microsoft.com/office/drawing/2014/main" id="{DDE2D2E9-7496-277F-5501-38588748BDFF}"/>
              </a:ext>
            </a:extLst>
          </p:cNvPr>
          <p:cNvGrpSpPr>
            <a:grpSpLocks/>
          </p:cNvGrpSpPr>
          <p:nvPr/>
        </p:nvGrpSpPr>
        <p:grpSpPr bwMode="auto">
          <a:xfrm rot="5400000">
            <a:off x="9280534" y="1871784"/>
            <a:ext cx="512410" cy="2342971"/>
            <a:chOff x="3216" y="1593"/>
            <a:chExt cx="192" cy="785"/>
          </a:xfrm>
        </p:grpSpPr>
        <p:sp>
          <p:nvSpPr>
            <p:cNvPr id="26" name="Line 8">
              <a:extLst>
                <a:ext uri="{FF2B5EF4-FFF2-40B4-BE49-F238E27FC236}">
                  <a16:creationId xmlns:a16="http://schemas.microsoft.com/office/drawing/2014/main" id="{D701D930-F598-98DB-8478-8D1FEF0CC9F4}"/>
                </a:ext>
              </a:extLst>
            </p:cNvPr>
            <p:cNvSpPr>
              <a:spLocks noChangeAspect="1" noChangeShapeType="1"/>
            </p:cNvSpPr>
            <p:nvPr/>
          </p:nvSpPr>
          <p:spPr bwMode="auto">
            <a:xfrm>
              <a:off x="3312" y="1593"/>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27" name="Line 9">
              <a:extLst>
                <a:ext uri="{FF2B5EF4-FFF2-40B4-BE49-F238E27FC236}">
                  <a16:creationId xmlns:a16="http://schemas.microsoft.com/office/drawing/2014/main" id="{02A9E9D2-A3BB-BABE-09CA-061490074427}"/>
                </a:ext>
              </a:extLst>
            </p:cNvPr>
            <p:cNvSpPr>
              <a:spLocks noChangeAspect="1" noChangeShapeType="1"/>
            </p:cNvSpPr>
            <p:nvPr/>
          </p:nvSpPr>
          <p:spPr bwMode="auto">
            <a:xfrm>
              <a:off x="3312" y="1992"/>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28" name="Line 10">
              <a:extLst>
                <a:ext uri="{FF2B5EF4-FFF2-40B4-BE49-F238E27FC236}">
                  <a16:creationId xmlns:a16="http://schemas.microsoft.com/office/drawing/2014/main" id="{44E97603-BA26-E072-B506-49BBD633686A}"/>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29" name="Line 11">
              <a:extLst>
                <a:ext uri="{FF2B5EF4-FFF2-40B4-BE49-F238E27FC236}">
                  <a16:creationId xmlns:a16="http://schemas.microsoft.com/office/drawing/2014/main" id="{DFB66E6F-7B8D-8C26-B280-85A8BCF20235}"/>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30" name="Line 9">
            <a:extLst>
              <a:ext uri="{FF2B5EF4-FFF2-40B4-BE49-F238E27FC236}">
                <a16:creationId xmlns:a16="http://schemas.microsoft.com/office/drawing/2014/main" id="{86A3E177-B81B-AD5E-5956-50FE4CDAEA35}"/>
              </a:ext>
            </a:extLst>
          </p:cNvPr>
          <p:cNvSpPr>
            <a:spLocks noChangeAspect="1" noChangeShapeType="1"/>
          </p:cNvSpPr>
          <p:nvPr/>
        </p:nvSpPr>
        <p:spPr bwMode="auto">
          <a:xfrm rot="10800000">
            <a:off x="8373233" y="2274318"/>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31" name="Line 9">
            <a:extLst>
              <a:ext uri="{FF2B5EF4-FFF2-40B4-BE49-F238E27FC236}">
                <a16:creationId xmlns:a16="http://schemas.microsoft.com/office/drawing/2014/main" id="{D1864065-1746-E281-1D05-D8698E7801F0}"/>
              </a:ext>
            </a:extLst>
          </p:cNvPr>
          <p:cNvSpPr>
            <a:spLocks noChangeAspect="1" noChangeShapeType="1"/>
          </p:cNvSpPr>
          <p:nvPr/>
        </p:nvSpPr>
        <p:spPr bwMode="auto">
          <a:xfrm rot="10800000">
            <a:off x="10709204" y="2270077"/>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32" name="Line 9">
            <a:extLst>
              <a:ext uri="{FF2B5EF4-FFF2-40B4-BE49-F238E27FC236}">
                <a16:creationId xmlns:a16="http://schemas.microsoft.com/office/drawing/2014/main" id="{F1A92220-BA7D-AC09-2BE8-7007C06B7B64}"/>
              </a:ext>
            </a:extLst>
          </p:cNvPr>
          <p:cNvSpPr>
            <a:spLocks noChangeAspect="1" noChangeShapeType="1"/>
          </p:cNvSpPr>
          <p:nvPr/>
        </p:nvSpPr>
        <p:spPr bwMode="auto">
          <a:xfrm rot="16200000">
            <a:off x="8055477" y="2346657"/>
            <a:ext cx="0" cy="635511"/>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33" name="Line 9">
            <a:extLst>
              <a:ext uri="{FF2B5EF4-FFF2-40B4-BE49-F238E27FC236}">
                <a16:creationId xmlns:a16="http://schemas.microsoft.com/office/drawing/2014/main" id="{85DE8556-921A-CF2C-1F55-F27D3EF4A75E}"/>
              </a:ext>
            </a:extLst>
          </p:cNvPr>
          <p:cNvSpPr>
            <a:spLocks noChangeAspect="1" noChangeShapeType="1"/>
          </p:cNvSpPr>
          <p:nvPr/>
        </p:nvSpPr>
        <p:spPr bwMode="auto">
          <a:xfrm rot="5400000" flipH="1">
            <a:off x="11024884" y="2324530"/>
            <a:ext cx="0" cy="635511"/>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64" name="TextBox 63">
            <a:extLst>
              <a:ext uri="{FF2B5EF4-FFF2-40B4-BE49-F238E27FC236}">
                <a16:creationId xmlns:a16="http://schemas.microsoft.com/office/drawing/2014/main" id="{7F058972-1AA7-591B-7C74-D01C4A189E27}"/>
              </a:ext>
            </a:extLst>
          </p:cNvPr>
          <p:cNvSpPr txBox="1"/>
          <p:nvPr/>
        </p:nvSpPr>
        <p:spPr>
          <a:xfrm>
            <a:off x="6486041" y="4650203"/>
            <a:ext cx="1923310" cy="769441"/>
          </a:xfrm>
          <a:prstGeom prst="rect">
            <a:avLst/>
          </a:prstGeom>
          <a:noFill/>
        </p:spPr>
        <p:txBody>
          <a:bodyPr wrap="square" rtlCol="0">
            <a:spAutoFit/>
          </a:bodyPr>
          <a:lstStyle/>
          <a:p>
            <a:r>
              <a:rPr lang="en-US" sz="1400" dirty="0"/>
              <a:t>Z</a:t>
            </a:r>
            <a:r>
              <a:rPr lang="en-US" sz="1400" baseline="-25000" dirty="0"/>
              <a:t>L</a:t>
            </a:r>
            <a:r>
              <a:rPr lang="en-US" sz="1400" dirty="0"/>
              <a:t> = </a:t>
            </a:r>
            <a:r>
              <a:rPr lang="en-US" sz="1400" dirty="0" err="1"/>
              <a:t>j</a:t>
            </a:r>
            <a:r>
              <a:rPr lang="en-US" sz="1400" dirty="0" err="1">
                <a:latin typeface="Symbol" panose="05050102010706020507" pitchFamily="18" charset="2"/>
              </a:rPr>
              <a:t>w</a:t>
            </a:r>
            <a:r>
              <a:rPr lang="en-US" sz="1400" dirty="0" err="1"/>
              <a:t>L</a:t>
            </a:r>
            <a:r>
              <a:rPr lang="en-US" sz="1400" dirty="0"/>
              <a:t> = 2*pi*f*L</a:t>
            </a:r>
          </a:p>
          <a:p>
            <a:r>
              <a:rPr lang="en-US" sz="1400" dirty="0"/>
              <a:t>As f </a:t>
            </a:r>
            <a:r>
              <a:rPr lang="en-US" sz="1400" dirty="0">
                <a:latin typeface="Symbol" panose="05050102010706020507" pitchFamily="18" charset="2"/>
              </a:rPr>
              <a:t>®</a:t>
            </a:r>
            <a:r>
              <a:rPr lang="en-US" sz="1400" dirty="0"/>
              <a:t> </a:t>
            </a:r>
            <a:r>
              <a:rPr lang="en-US" sz="1600" b="0" i="0" dirty="0">
                <a:effectLst/>
                <a:latin typeface="Google Sans"/>
              </a:rPr>
              <a:t>∞</a:t>
            </a:r>
            <a:r>
              <a:rPr lang="en-US" sz="1400" dirty="0"/>
              <a:t> , Z</a:t>
            </a:r>
            <a:r>
              <a:rPr lang="en-US" sz="1400" baseline="-25000" dirty="0"/>
              <a:t>L</a:t>
            </a:r>
            <a:r>
              <a:rPr lang="en-US" sz="1400" dirty="0"/>
              <a:t> </a:t>
            </a:r>
            <a:r>
              <a:rPr lang="en-US" sz="1400" dirty="0">
                <a:latin typeface="Symbol" panose="05050102010706020507" pitchFamily="18" charset="2"/>
              </a:rPr>
              <a:t>® </a:t>
            </a:r>
            <a:r>
              <a:rPr lang="en-US" sz="1600" b="0" i="0" dirty="0">
                <a:effectLst/>
                <a:latin typeface="Google Sans"/>
              </a:rPr>
              <a:t>∞</a:t>
            </a:r>
            <a:endParaRPr lang="en-US" sz="1600" dirty="0"/>
          </a:p>
          <a:p>
            <a:r>
              <a:rPr lang="en-US" sz="1400" dirty="0" err="1"/>
              <a:t>Ceq</a:t>
            </a:r>
            <a:r>
              <a:rPr lang="en-US" sz="1400" dirty="0"/>
              <a:t> = C0</a:t>
            </a:r>
          </a:p>
        </p:txBody>
      </p:sp>
      <p:grpSp>
        <p:nvGrpSpPr>
          <p:cNvPr id="70" name="Group 209">
            <a:extLst>
              <a:ext uri="{FF2B5EF4-FFF2-40B4-BE49-F238E27FC236}">
                <a16:creationId xmlns:a16="http://schemas.microsoft.com/office/drawing/2014/main" id="{73E72176-2137-374F-8262-94C6D903B2B3}"/>
              </a:ext>
            </a:extLst>
          </p:cNvPr>
          <p:cNvGrpSpPr>
            <a:grpSpLocks/>
          </p:cNvGrpSpPr>
          <p:nvPr/>
        </p:nvGrpSpPr>
        <p:grpSpPr bwMode="auto">
          <a:xfrm rot="5400000">
            <a:off x="6932987" y="-6479456"/>
            <a:ext cx="0" cy="1281026"/>
            <a:chOff x="3983" y="1728"/>
            <a:chExt cx="0" cy="480"/>
          </a:xfrm>
        </p:grpSpPr>
        <p:sp>
          <p:nvSpPr>
            <p:cNvPr id="84" name="Line 63">
              <a:extLst>
                <a:ext uri="{FF2B5EF4-FFF2-40B4-BE49-F238E27FC236}">
                  <a16:creationId xmlns:a16="http://schemas.microsoft.com/office/drawing/2014/main" id="{EAF0FB0F-2637-4FAB-753F-86B10836EAC5}"/>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64">
              <a:extLst>
                <a:ext uri="{FF2B5EF4-FFF2-40B4-BE49-F238E27FC236}">
                  <a16:creationId xmlns:a16="http://schemas.microsoft.com/office/drawing/2014/main" id="{1DC55DAB-930F-530A-61B2-844FEBCC73B2}"/>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97" name="Line 9">
            <a:extLst>
              <a:ext uri="{FF2B5EF4-FFF2-40B4-BE49-F238E27FC236}">
                <a16:creationId xmlns:a16="http://schemas.microsoft.com/office/drawing/2014/main" id="{E072DE5E-2ACE-25CF-06A4-A7630A725F46}"/>
              </a:ext>
            </a:extLst>
          </p:cNvPr>
          <p:cNvSpPr>
            <a:spLocks noChangeAspect="1" noChangeShapeType="1"/>
          </p:cNvSpPr>
          <p:nvPr/>
        </p:nvSpPr>
        <p:spPr bwMode="auto">
          <a:xfrm rot="5400000">
            <a:off x="8894429" y="1740841"/>
            <a:ext cx="0" cy="1059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grpSp>
        <p:nvGrpSpPr>
          <p:cNvPr id="108" name="Group 107">
            <a:extLst>
              <a:ext uri="{FF2B5EF4-FFF2-40B4-BE49-F238E27FC236}">
                <a16:creationId xmlns:a16="http://schemas.microsoft.com/office/drawing/2014/main" id="{295CABEE-6324-B41D-FBA5-9FCD8853B0AD}"/>
              </a:ext>
            </a:extLst>
          </p:cNvPr>
          <p:cNvGrpSpPr/>
          <p:nvPr/>
        </p:nvGrpSpPr>
        <p:grpSpPr>
          <a:xfrm>
            <a:off x="516743" y="3079157"/>
            <a:ext cx="4550700" cy="2379323"/>
            <a:chOff x="7013822" y="1220109"/>
            <a:chExt cx="4550700" cy="2379323"/>
          </a:xfrm>
        </p:grpSpPr>
        <p:grpSp>
          <p:nvGrpSpPr>
            <p:cNvPr id="35" name="Group 34">
              <a:extLst>
                <a:ext uri="{FF2B5EF4-FFF2-40B4-BE49-F238E27FC236}">
                  <a16:creationId xmlns:a16="http://schemas.microsoft.com/office/drawing/2014/main" id="{B4827B19-8EDF-35A9-5738-210DFC6C80EE}"/>
                </a:ext>
              </a:extLst>
            </p:cNvPr>
            <p:cNvGrpSpPr/>
            <p:nvPr/>
          </p:nvGrpSpPr>
          <p:grpSpPr>
            <a:xfrm>
              <a:off x="7013822" y="1635013"/>
              <a:ext cx="4550700" cy="1617115"/>
              <a:chOff x="509882" y="3536050"/>
              <a:chExt cx="4550700" cy="1617115"/>
            </a:xfrm>
          </p:grpSpPr>
          <p:grpSp>
            <p:nvGrpSpPr>
              <p:cNvPr id="36" name="Group 210">
                <a:extLst>
                  <a:ext uri="{FF2B5EF4-FFF2-40B4-BE49-F238E27FC236}">
                    <a16:creationId xmlns:a16="http://schemas.microsoft.com/office/drawing/2014/main" id="{C99B1602-4901-2071-7000-39003949882E}"/>
                  </a:ext>
                </a:extLst>
              </p:cNvPr>
              <p:cNvGrpSpPr>
                <a:grpSpLocks/>
              </p:cNvGrpSpPr>
              <p:nvPr/>
            </p:nvGrpSpPr>
            <p:grpSpPr bwMode="auto">
              <a:xfrm rot="5400000">
                <a:off x="3126358" y="3050915"/>
                <a:ext cx="646846" cy="1617115"/>
                <a:chOff x="3216" y="1728"/>
                <a:chExt cx="192" cy="480"/>
              </a:xfrm>
            </p:grpSpPr>
            <p:sp>
              <p:nvSpPr>
                <p:cNvPr id="60" name="Line 8">
                  <a:extLst>
                    <a:ext uri="{FF2B5EF4-FFF2-40B4-BE49-F238E27FC236}">
                      <a16:creationId xmlns:a16="http://schemas.microsoft.com/office/drawing/2014/main" id="{CE941CBA-2FA0-841C-78C7-2BCD478F2B2F}"/>
                    </a:ext>
                  </a:extLst>
                </p:cNvPr>
                <p:cNvSpPr>
                  <a:spLocks noChangeAspect="1" noChangeShapeType="1"/>
                </p:cNvSpPr>
                <p:nvPr/>
              </p:nvSpPr>
              <p:spPr bwMode="auto">
                <a:xfrm>
                  <a:off x="3312" y="1728"/>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1" name="Line 9">
                  <a:extLst>
                    <a:ext uri="{FF2B5EF4-FFF2-40B4-BE49-F238E27FC236}">
                      <a16:creationId xmlns:a16="http://schemas.microsoft.com/office/drawing/2014/main" id="{64119E84-1117-4B9C-6C26-5FDB5E9631D6}"/>
                    </a:ext>
                  </a:extLst>
                </p:cNvPr>
                <p:cNvSpPr>
                  <a:spLocks noChangeAspect="1" noChangeShapeType="1"/>
                </p:cNvSpPr>
                <p:nvPr/>
              </p:nvSpPr>
              <p:spPr bwMode="auto">
                <a:xfrm>
                  <a:off x="3312" y="1992"/>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2" name="Line 10">
                  <a:extLst>
                    <a:ext uri="{FF2B5EF4-FFF2-40B4-BE49-F238E27FC236}">
                      <a16:creationId xmlns:a16="http://schemas.microsoft.com/office/drawing/2014/main" id="{87458740-A4BC-28A0-27B8-2843C8C76AF0}"/>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63" name="Line 11">
                  <a:extLst>
                    <a:ext uri="{FF2B5EF4-FFF2-40B4-BE49-F238E27FC236}">
                      <a16:creationId xmlns:a16="http://schemas.microsoft.com/office/drawing/2014/main" id="{D698D0F9-9FC6-4751-4D85-55579E208686}"/>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37" name="Group 209">
                <a:extLst>
                  <a:ext uri="{FF2B5EF4-FFF2-40B4-BE49-F238E27FC236}">
                    <a16:creationId xmlns:a16="http://schemas.microsoft.com/office/drawing/2014/main" id="{80B2DFE2-A45C-E554-ADE0-52CABF74A98D}"/>
                  </a:ext>
                </a:extLst>
              </p:cNvPr>
              <p:cNvGrpSpPr>
                <a:grpSpLocks/>
              </p:cNvGrpSpPr>
              <p:nvPr/>
            </p:nvGrpSpPr>
            <p:grpSpPr bwMode="auto">
              <a:xfrm rot="5400000">
                <a:off x="1952268" y="3052176"/>
                <a:ext cx="323423" cy="1617115"/>
                <a:chOff x="3935" y="1728"/>
                <a:chExt cx="96" cy="480"/>
              </a:xfrm>
            </p:grpSpPr>
            <p:sp>
              <p:nvSpPr>
                <p:cNvPr id="47" name="Arc 59">
                  <a:extLst>
                    <a:ext uri="{FF2B5EF4-FFF2-40B4-BE49-F238E27FC236}">
                      <a16:creationId xmlns:a16="http://schemas.microsoft.com/office/drawing/2014/main" id="{993021AE-B48F-BCDF-C142-057DC7B5CF48}"/>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48" name="Arc 60">
                  <a:extLst>
                    <a:ext uri="{FF2B5EF4-FFF2-40B4-BE49-F238E27FC236}">
                      <a16:creationId xmlns:a16="http://schemas.microsoft.com/office/drawing/2014/main" id="{AEFBF5CB-82B1-49A2-5151-5D22A5846D85}"/>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49" name="Arc 61">
                  <a:extLst>
                    <a:ext uri="{FF2B5EF4-FFF2-40B4-BE49-F238E27FC236}">
                      <a16:creationId xmlns:a16="http://schemas.microsoft.com/office/drawing/2014/main" id="{54DD5936-FEE8-BE38-B95F-508BBE4166EE}"/>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0" name="Arc 62">
                  <a:extLst>
                    <a:ext uri="{FF2B5EF4-FFF2-40B4-BE49-F238E27FC236}">
                      <a16:creationId xmlns:a16="http://schemas.microsoft.com/office/drawing/2014/main" id="{B0089BA7-8049-AABC-A632-05E56974DB3B}"/>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1" name="Line 63">
                  <a:extLst>
                    <a:ext uri="{FF2B5EF4-FFF2-40B4-BE49-F238E27FC236}">
                      <a16:creationId xmlns:a16="http://schemas.microsoft.com/office/drawing/2014/main" id="{A6044AB0-DBAB-1BD7-237E-7C7D299044D6}"/>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52" name="Line 64">
                  <a:extLst>
                    <a:ext uri="{FF2B5EF4-FFF2-40B4-BE49-F238E27FC236}">
                      <a16:creationId xmlns:a16="http://schemas.microsoft.com/office/drawing/2014/main" id="{7EB84BFA-70F4-5EF2-4DD6-9FC99237AB5A}"/>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53" name="Arc 65">
                  <a:extLst>
                    <a:ext uri="{FF2B5EF4-FFF2-40B4-BE49-F238E27FC236}">
                      <a16:creationId xmlns:a16="http://schemas.microsoft.com/office/drawing/2014/main" id="{E43D3060-B636-9A2D-01AA-BAB91ECED6B0}"/>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4" name="Arc 66">
                  <a:extLst>
                    <a:ext uri="{FF2B5EF4-FFF2-40B4-BE49-F238E27FC236}">
                      <a16:creationId xmlns:a16="http://schemas.microsoft.com/office/drawing/2014/main" id="{C981A7BF-8014-6CA0-EA53-49F7E4CB775E}"/>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5" name="Arc 67">
                  <a:extLst>
                    <a:ext uri="{FF2B5EF4-FFF2-40B4-BE49-F238E27FC236}">
                      <a16:creationId xmlns:a16="http://schemas.microsoft.com/office/drawing/2014/main" id="{A2A4861C-71A3-4658-AA1F-076BFD0A65E8}"/>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6" name="Arc 68">
                  <a:extLst>
                    <a:ext uri="{FF2B5EF4-FFF2-40B4-BE49-F238E27FC236}">
                      <a16:creationId xmlns:a16="http://schemas.microsoft.com/office/drawing/2014/main" id="{E49B9775-75CB-8084-85B7-F4CF601E8E74}"/>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7" name="Arc 69">
                  <a:extLst>
                    <a:ext uri="{FF2B5EF4-FFF2-40B4-BE49-F238E27FC236}">
                      <a16:creationId xmlns:a16="http://schemas.microsoft.com/office/drawing/2014/main" id="{017DB51D-C990-CA5B-29ED-AF6C470D9F8B}"/>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8" name="Arc 70">
                  <a:extLst>
                    <a:ext uri="{FF2B5EF4-FFF2-40B4-BE49-F238E27FC236}">
                      <a16:creationId xmlns:a16="http://schemas.microsoft.com/office/drawing/2014/main" id="{E1698694-B62C-6192-037C-86F0A88CB836}"/>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sp>
              <p:nvSpPr>
                <p:cNvPr id="59" name="Arc 71">
                  <a:extLst>
                    <a:ext uri="{FF2B5EF4-FFF2-40B4-BE49-F238E27FC236}">
                      <a16:creationId xmlns:a16="http://schemas.microsoft.com/office/drawing/2014/main" id="{F9A92B58-EF64-2CDA-8A09-514A145ECB7F}"/>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grpSp>
          <p:grpSp>
            <p:nvGrpSpPr>
              <p:cNvPr id="38" name="Group 210">
                <a:extLst>
                  <a:ext uri="{FF2B5EF4-FFF2-40B4-BE49-F238E27FC236}">
                    <a16:creationId xmlns:a16="http://schemas.microsoft.com/office/drawing/2014/main" id="{0144FC1E-620A-3F8D-35E4-2146F2D33463}"/>
                  </a:ext>
                </a:extLst>
              </p:cNvPr>
              <p:cNvGrpSpPr>
                <a:grpSpLocks/>
              </p:cNvGrpSpPr>
              <p:nvPr/>
            </p:nvGrpSpPr>
            <p:grpSpPr bwMode="auto">
              <a:xfrm rot="5400000">
                <a:off x="2457465" y="3350907"/>
                <a:ext cx="646846" cy="2957670"/>
                <a:chOff x="3216" y="1593"/>
                <a:chExt cx="192" cy="785"/>
              </a:xfrm>
            </p:grpSpPr>
            <p:sp>
              <p:nvSpPr>
                <p:cNvPr id="43" name="Line 8">
                  <a:extLst>
                    <a:ext uri="{FF2B5EF4-FFF2-40B4-BE49-F238E27FC236}">
                      <a16:creationId xmlns:a16="http://schemas.microsoft.com/office/drawing/2014/main" id="{E71FE4AF-9C2F-6C02-6613-636A3F2DDD16}"/>
                    </a:ext>
                  </a:extLst>
                </p:cNvPr>
                <p:cNvSpPr>
                  <a:spLocks noChangeAspect="1" noChangeShapeType="1"/>
                </p:cNvSpPr>
                <p:nvPr/>
              </p:nvSpPr>
              <p:spPr bwMode="auto">
                <a:xfrm>
                  <a:off x="3312" y="1593"/>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44" name="Line 9">
                  <a:extLst>
                    <a:ext uri="{FF2B5EF4-FFF2-40B4-BE49-F238E27FC236}">
                      <a16:creationId xmlns:a16="http://schemas.microsoft.com/office/drawing/2014/main" id="{C3789A75-DB51-DCB4-5181-2942F2081002}"/>
                    </a:ext>
                  </a:extLst>
                </p:cNvPr>
                <p:cNvSpPr>
                  <a:spLocks noChangeAspect="1" noChangeShapeType="1"/>
                </p:cNvSpPr>
                <p:nvPr/>
              </p:nvSpPr>
              <p:spPr bwMode="auto">
                <a:xfrm>
                  <a:off x="3312" y="1992"/>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45" name="Line 10">
                  <a:extLst>
                    <a:ext uri="{FF2B5EF4-FFF2-40B4-BE49-F238E27FC236}">
                      <a16:creationId xmlns:a16="http://schemas.microsoft.com/office/drawing/2014/main" id="{28090D33-7EFA-6A77-D674-E2C997657F19}"/>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46" name="Line 11">
                  <a:extLst>
                    <a:ext uri="{FF2B5EF4-FFF2-40B4-BE49-F238E27FC236}">
                      <a16:creationId xmlns:a16="http://schemas.microsoft.com/office/drawing/2014/main" id="{A498890F-A5EE-E1F2-6E96-5124BFC90658}"/>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39" name="Line 9">
                <a:extLst>
                  <a:ext uri="{FF2B5EF4-FFF2-40B4-BE49-F238E27FC236}">
                    <a16:creationId xmlns:a16="http://schemas.microsoft.com/office/drawing/2014/main" id="{1DA07782-8049-8862-498E-1A878DD20BF5}"/>
                  </a:ext>
                </a:extLst>
              </p:cNvPr>
              <p:cNvSpPr>
                <a:spLocks noChangeAspect="1" noChangeShapeType="1"/>
              </p:cNvSpPr>
              <p:nvPr/>
            </p:nvSpPr>
            <p:spPr bwMode="auto">
              <a:xfrm rot="10800000">
                <a:off x="1312126" y="3859048"/>
                <a:ext cx="0" cy="970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40" name="Line 9">
                <a:extLst>
                  <a:ext uri="{FF2B5EF4-FFF2-40B4-BE49-F238E27FC236}">
                    <a16:creationId xmlns:a16="http://schemas.microsoft.com/office/drawing/2014/main" id="{CB2623DB-ED66-4BB2-42C8-93B561E1B24A}"/>
                  </a:ext>
                </a:extLst>
              </p:cNvPr>
              <p:cNvSpPr>
                <a:spLocks noChangeAspect="1" noChangeShapeType="1"/>
              </p:cNvSpPr>
              <p:nvPr/>
            </p:nvSpPr>
            <p:spPr bwMode="auto">
              <a:xfrm rot="10800000">
                <a:off x="4260960" y="3853695"/>
                <a:ext cx="0" cy="970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41" name="Line 9">
                <a:extLst>
                  <a:ext uri="{FF2B5EF4-FFF2-40B4-BE49-F238E27FC236}">
                    <a16:creationId xmlns:a16="http://schemas.microsoft.com/office/drawing/2014/main" id="{0D8D80C9-A4C9-EFD8-D890-373CDF7B9781}"/>
                  </a:ext>
                </a:extLst>
              </p:cNvPr>
              <p:cNvSpPr>
                <a:spLocks noChangeAspect="1" noChangeShapeType="1"/>
              </p:cNvSpPr>
              <p:nvPr/>
            </p:nvSpPr>
            <p:spPr bwMode="auto">
              <a:xfrm rot="16200000">
                <a:off x="911004" y="3950367"/>
                <a:ext cx="0" cy="802243"/>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42" name="Line 9">
                <a:extLst>
                  <a:ext uri="{FF2B5EF4-FFF2-40B4-BE49-F238E27FC236}">
                    <a16:creationId xmlns:a16="http://schemas.microsoft.com/office/drawing/2014/main" id="{FD53B1B9-A7CE-5426-A6F5-79193F2B12CC}"/>
                  </a:ext>
                </a:extLst>
              </p:cNvPr>
              <p:cNvSpPr>
                <a:spLocks noChangeAspect="1" noChangeShapeType="1"/>
              </p:cNvSpPr>
              <p:nvPr/>
            </p:nvSpPr>
            <p:spPr bwMode="auto">
              <a:xfrm rot="5400000" flipH="1">
                <a:off x="4659461" y="3922434"/>
                <a:ext cx="0" cy="802243"/>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grpSp>
        <p:sp>
          <p:nvSpPr>
            <p:cNvPr id="65" name="TextBox 64">
              <a:extLst>
                <a:ext uri="{FF2B5EF4-FFF2-40B4-BE49-F238E27FC236}">
                  <a16:creationId xmlns:a16="http://schemas.microsoft.com/office/drawing/2014/main" id="{022ECC45-2B89-49BC-7743-B28446CF5788}"/>
                </a:ext>
              </a:extLst>
            </p:cNvPr>
            <p:cNvSpPr txBox="1"/>
            <p:nvPr/>
          </p:nvSpPr>
          <p:spPr>
            <a:xfrm>
              <a:off x="8265244" y="1327740"/>
              <a:ext cx="433132" cy="307777"/>
            </a:xfrm>
            <a:prstGeom prst="rect">
              <a:avLst/>
            </a:prstGeom>
            <a:noFill/>
          </p:spPr>
          <p:txBody>
            <a:bodyPr wrap="none" rtlCol="0">
              <a:spAutoFit/>
            </a:bodyPr>
            <a:lstStyle/>
            <a:p>
              <a:r>
                <a:rPr lang="en-US" sz="1400" dirty="0" err="1"/>
                <a:t>Lm</a:t>
              </a:r>
              <a:endParaRPr lang="en-US" sz="1400" dirty="0"/>
            </a:p>
          </p:txBody>
        </p:sp>
        <p:sp>
          <p:nvSpPr>
            <p:cNvPr id="98" name="TextBox 97">
              <a:extLst>
                <a:ext uri="{FF2B5EF4-FFF2-40B4-BE49-F238E27FC236}">
                  <a16:creationId xmlns:a16="http://schemas.microsoft.com/office/drawing/2014/main" id="{8317E0D2-8B6D-55A3-00E3-A8357C4FF583}"/>
                </a:ext>
              </a:extLst>
            </p:cNvPr>
            <p:cNvSpPr txBox="1"/>
            <p:nvPr/>
          </p:nvSpPr>
          <p:spPr>
            <a:xfrm>
              <a:off x="9692418" y="1220109"/>
              <a:ext cx="463588" cy="307777"/>
            </a:xfrm>
            <a:prstGeom prst="rect">
              <a:avLst/>
            </a:prstGeom>
            <a:noFill/>
          </p:spPr>
          <p:txBody>
            <a:bodyPr wrap="none" rtlCol="0">
              <a:spAutoFit/>
            </a:bodyPr>
            <a:lstStyle/>
            <a:p>
              <a:r>
                <a:rPr lang="en-US" sz="1400" dirty="0"/>
                <a:t>Cm</a:t>
              </a:r>
            </a:p>
          </p:txBody>
        </p:sp>
        <p:sp>
          <p:nvSpPr>
            <p:cNvPr id="99" name="TextBox 98">
              <a:extLst>
                <a:ext uri="{FF2B5EF4-FFF2-40B4-BE49-F238E27FC236}">
                  <a16:creationId xmlns:a16="http://schemas.microsoft.com/office/drawing/2014/main" id="{B70D6A48-2892-2734-FF05-BEB1853CA797}"/>
                </a:ext>
              </a:extLst>
            </p:cNvPr>
            <p:cNvSpPr txBox="1"/>
            <p:nvPr/>
          </p:nvSpPr>
          <p:spPr>
            <a:xfrm>
              <a:off x="9129871" y="3291655"/>
              <a:ext cx="413896" cy="307777"/>
            </a:xfrm>
            <a:prstGeom prst="rect">
              <a:avLst/>
            </a:prstGeom>
            <a:noFill/>
          </p:spPr>
          <p:txBody>
            <a:bodyPr wrap="none" rtlCol="0">
              <a:spAutoFit/>
            </a:bodyPr>
            <a:lstStyle/>
            <a:p>
              <a:r>
                <a:rPr lang="en-US" sz="1400" dirty="0"/>
                <a:t>C0</a:t>
              </a:r>
            </a:p>
          </p:txBody>
        </p:sp>
      </p:grpSp>
      <p:sp>
        <p:nvSpPr>
          <p:cNvPr id="100" name="TextBox 99">
            <a:extLst>
              <a:ext uri="{FF2B5EF4-FFF2-40B4-BE49-F238E27FC236}">
                <a16:creationId xmlns:a16="http://schemas.microsoft.com/office/drawing/2014/main" id="{EF33742B-174C-ACC7-0670-CE326FC4FA6A}"/>
              </a:ext>
            </a:extLst>
          </p:cNvPr>
          <p:cNvSpPr txBox="1"/>
          <p:nvPr/>
        </p:nvSpPr>
        <p:spPr>
          <a:xfrm>
            <a:off x="9730693" y="1678364"/>
            <a:ext cx="463588" cy="307777"/>
          </a:xfrm>
          <a:prstGeom prst="rect">
            <a:avLst/>
          </a:prstGeom>
          <a:noFill/>
        </p:spPr>
        <p:txBody>
          <a:bodyPr wrap="none" rtlCol="0">
            <a:spAutoFit/>
          </a:bodyPr>
          <a:lstStyle/>
          <a:p>
            <a:r>
              <a:rPr lang="en-US" sz="1400" dirty="0"/>
              <a:t>Cm</a:t>
            </a:r>
          </a:p>
        </p:txBody>
      </p:sp>
      <p:sp>
        <p:nvSpPr>
          <p:cNvPr id="101" name="TextBox 100">
            <a:extLst>
              <a:ext uri="{FF2B5EF4-FFF2-40B4-BE49-F238E27FC236}">
                <a16:creationId xmlns:a16="http://schemas.microsoft.com/office/drawing/2014/main" id="{E8A8380C-A344-7034-A6D5-80707A2397E3}"/>
              </a:ext>
            </a:extLst>
          </p:cNvPr>
          <p:cNvSpPr txBox="1"/>
          <p:nvPr/>
        </p:nvSpPr>
        <p:spPr>
          <a:xfrm>
            <a:off x="9373751" y="3301397"/>
            <a:ext cx="413896" cy="307777"/>
          </a:xfrm>
          <a:prstGeom prst="rect">
            <a:avLst/>
          </a:prstGeom>
          <a:noFill/>
        </p:spPr>
        <p:txBody>
          <a:bodyPr wrap="none" rtlCol="0">
            <a:spAutoFit/>
          </a:bodyPr>
          <a:lstStyle/>
          <a:p>
            <a:r>
              <a:rPr lang="en-US" sz="1400" dirty="0"/>
              <a:t>C0</a:t>
            </a:r>
          </a:p>
        </p:txBody>
      </p:sp>
      <p:sp>
        <p:nvSpPr>
          <p:cNvPr id="106" name="TextBox 105">
            <a:extLst>
              <a:ext uri="{FF2B5EF4-FFF2-40B4-BE49-F238E27FC236}">
                <a16:creationId xmlns:a16="http://schemas.microsoft.com/office/drawing/2014/main" id="{15156465-0F65-B5C9-9864-BC2FC2882930}"/>
              </a:ext>
            </a:extLst>
          </p:cNvPr>
          <p:cNvSpPr txBox="1"/>
          <p:nvPr/>
        </p:nvSpPr>
        <p:spPr>
          <a:xfrm>
            <a:off x="9373751" y="6135716"/>
            <a:ext cx="413896" cy="307777"/>
          </a:xfrm>
          <a:prstGeom prst="rect">
            <a:avLst/>
          </a:prstGeom>
          <a:noFill/>
        </p:spPr>
        <p:txBody>
          <a:bodyPr wrap="none" rtlCol="0">
            <a:spAutoFit/>
          </a:bodyPr>
          <a:lstStyle/>
          <a:p>
            <a:r>
              <a:rPr lang="en-US" sz="1400" dirty="0"/>
              <a:t>C0</a:t>
            </a:r>
          </a:p>
        </p:txBody>
      </p:sp>
      <p:sp>
        <p:nvSpPr>
          <p:cNvPr id="107" name="TextBox 106">
            <a:extLst>
              <a:ext uri="{FF2B5EF4-FFF2-40B4-BE49-F238E27FC236}">
                <a16:creationId xmlns:a16="http://schemas.microsoft.com/office/drawing/2014/main" id="{AFD4FFF8-53C8-00B4-4C3E-E4343B285CCB}"/>
              </a:ext>
            </a:extLst>
          </p:cNvPr>
          <p:cNvSpPr txBox="1"/>
          <p:nvPr/>
        </p:nvSpPr>
        <p:spPr>
          <a:xfrm>
            <a:off x="6334259" y="1568465"/>
            <a:ext cx="2017630" cy="738664"/>
          </a:xfrm>
          <a:prstGeom prst="rect">
            <a:avLst/>
          </a:prstGeom>
          <a:noFill/>
        </p:spPr>
        <p:txBody>
          <a:bodyPr wrap="square" rtlCol="0">
            <a:spAutoFit/>
          </a:bodyPr>
          <a:lstStyle/>
          <a:p>
            <a:r>
              <a:rPr lang="en-US" sz="1400" dirty="0"/>
              <a:t>Z</a:t>
            </a:r>
            <a:r>
              <a:rPr lang="en-US" sz="1400" baseline="-25000" dirty="0"/>
              <a:t>L</a:t>
            </a:r>
            <a:r>
              <a:rPr lang="en-US" sz="1400" dirty="0"/>
              <a:t> = </a:t>
            </a:r>
            <a:r>
              <a:rPr lang="en-US" sz="1400" dirty="0" err="1"/>
              <a:t>j</a:t>
            </a:r>
            <a:r>
              <a:rPr lang="en-US" sz="1400" dirty="0" err="1">
                <a:latin typeface="Symbol" panose="05050102010706020507" pitchFamily="18" charset="2"/>
              </a:rPr>
              <a:t>w</a:t>
            </a:r>
            <a:r>
              <a:rPr lang="en-US" sz="1400" dirty="0" err="1"/>
              <a:t>L</a:t>
            </a:r>
            <a:r>
              <a:rPr lang="en-US" sz="1400" dirty="0"/>
              <a:t> = 2*pi*f*L</a:t>
            </a:r>
          </a:p>
          <a:p>
            <a:r>
              <a:rPr lang="en-US" sz="1400" dirty="0"/>
              <a:t>As f </a:t>
            </a:r>
            <a:r>
              <a:rPr lang="en-US" sz="1400" dirty="0">
                <a:latin typeface="Symbol" panose="05050102010706020507" pitchFamily="18" charset="2"/>
              </a:rPr>
              <a:t>®</a:t>
            </a:r>
            <a:r>
              <a:rPr lang="en-US" sz="1400" dirty="0"/>
              <a:t> 0 , Z</a:t>
            </a:r>
            <a:r>
              <a:rPr lang="en-US" sz="1400" baseline="-25000" dirty="0"/>
              <a:t>L</a:t>
            </a:r>
            <a:r>
              <a:rPr lang="en-US" sz="1400" dirty="0"/>
              <a:t> </a:t>
            </a:r>
            <a:r>
              <a:rPr lang="en-US" sz="1400" dirty="0">
                <a:latin typeface="Symbol" panose="05050102010706020507" pitchFamily="18" charset="2"/>
              </a:rPr>
              <a:t>® </a:t>
            </a:r>
            <a:r>
              <a:rPr lang="en-US" sz="1400" dirty="0"/>
              <a:t>0</a:t>
            </a:r>
          </a:p>
          <a:p>
            <a:r>
              <a:rPr lang="en-US" sz="1400" dirty="0" err="1"/>
              <a:t>Ceq</a:t>
            </a:r>
            <a:r>
              <a:rPr lang="en-US" sz="1400" dirty="0"/>
              <a:t> = C0 + Cm</a:t>
            </a:r>
          </a:p>
        </p:txBody>
      </p:sp>
      <p:grpSp>
        <p:nvGrpSpPr>
          <p:cNvPr id="110" name="Group 109">
            <a:extLst>
              <a:ext uri="{FF2B5EF4-FFF2-40B4-BE49-F238E27FC236}">
                <a16:creationId xmlns:a16="http://schemas.microsoft.com/office/drawing/2014/main" id="{C8FF6D81-8806-2290-ED60-B9DD48E96A29}"/>
              </a:ext>
            </a:extLst>
          </p:cNvPr>
          <p:cNvGrpSpPr/>
          <p:nvPr/>
        </p:nvGrpSpPr>
        <p:grpSpPr>
          <a:xfrm>
            <a:off x="7814421" y="4527449"/>
            <a:ext cx="3604918" cy="1634613"/>
            <a:chOff x="6713575" y="4433630"/>
            <a:chExt cx="3604918" cy="1634613"/>
          </a:xfrm>
        </p:grpSpPr>
        <p:grpSp>
          <p:nvGrpSpPr>
            <p:cNvPr id="104" name="Group 103">
              <a:extLst>
                <a:ext uri="{FF2B5EF4-FFF2-40B4-BE49-F238E27FC236}">
                  <a16:creationId xmlns:a16="http://schemas.microsoft.com/office/drawing/2014/main" id="{03D51217-7C80-632E-F44D-2C48E3725A1E}"/>
                </a:ext>
              </a:extLst>
            </p:cNvPr>
            <p:cNvGrpSpPr/>
            <p:nvPr/>
          </p:nvGrpSpPr>
          <p:grpSpPr>
            <a:xfrm>
              <a:off x="6713575" y="4787217"/>
              <a:ext cx="3604918" cy="1281026"/>
              <a:chOff x="5662272" y="4530546"/>
              <a:chExt cx="3604918" cy="1281026"/>
            </a:xfrm>
          </p:grpSpPr>
          <p:grpSp>
            <p:nvGrpSpPr>
              <p:cNvPr id="69" name="Group 210">
                <a:extLst>
                  <a:ext uri="{FF2B5EF4-FFF2-40B4-BE49-F238E27FC236}">
                    <a16:creationId xmlns:a16="http://schemas.microsoft.com/office/drawing/2014/main" id="{A75E70C3-90F2-7464-9BCD-71937E00CEA9}"/>
                  </a:ext>
                </a:extLst>
              </p:cNvPr>
              <p:cNvGrpSpPr>
                <a:grpSpLocks/>
              </p:cNvGrpSpPr>
              <p:nvPr/>
            </p:nvGrpSpPr>
            <p:grpSpPr bwMode="auto">
              <a:xfrm rot="5400000">
                <a:off x="7734960" y="4146238"/>
                <a:ext cx="512410" cy="1281026"/>
                <a:chOff x="3216" y="1728"/>
                <a:chExt cx="192" cy="480"/>
              </a:xfrm>
            </p:grpSpPr>
            <p:sp>
              <p:nvSpPr>
                <p:cNvPr id="93" name="Line 8">
                  <a:extLst>
                    <a:ext uri="{FF2B5EF4-FFF2-40B4-BE49-F238E27FC236}">
                      <a16:creationId xmlns:a16="http://schemas.microsoft.com/office/drawing/2014/main" id="{5F91A405-DAE4-180F-0DAC-201841FCDAB6}"/>
                    </a:ext>
                  </a:extLst>
                </p:cNvPr>
                <p:cNvSpPr>
                  <a:spLocks noChangeAspect="1" noChangeShapeType="1"/>
                </p:cNvSpPr>
                <p:nvPr/>
              </p:nvSpPr>
              <p:spPr bwMode="auto">
                <a:xfrm>
                  <a:off x="3312" y="1728"/>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4" name="Line 9">
                  <a:extLst>
                    <a:ext uri="{FF2B5EF4-FFF2-40B4-BE49-F238E27FC236}">
                      <a16:creationId xmlns:a16="http://schemas.microsoft.com/office/drawing/2014/main" id="{E89DFE68-5E5A-37A6-18EF-29AEF4E8C551}"/>
                    </a:ext>
                  </a:extLst>
                </p:cNvPr>
                <p:cNvSpPr>
                  <a:spLocks noChangeAspect="1" noChangeShapeType="1"/>
                </p:cNvSpPr>
                <p:nvPr/>
              </p:nvSpPr>
              <p:spPr bwMode="auto">
                <a:xfrm>
                  <a:off x="3312" y="1992"/>
                  <a:ext cx="0" cy="2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5" name="Line 10">
                  <a:extLst>
                    <a:ext uri="{FF2B5EF4-FFF2-40B4-BE49-F238E27FC236}">
                      <a16:creationId xmlns:a16="http://schemas.microsoft.com/office/drawing/2014/main" id="{E89B03AD-AC3C-B560-4BE2-CF0D7205111B}"/>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96" name="Line 11">
                  <a:extLst>
                    <a:ext uri="{FF2B5EF4-FFF2-40B4-BE49-F238E27FC236}">
                      <a16:creationId xmlns:a16="http://schemas.microsoft.com/office/drawing/2014/main" id="{BFA4936B-64B5-30A7-D0A7-E6C54AAFCE0C}"/>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grpSp>
            <p:nvGrpSpPr>
              <p:cNvPr id="71" name="Group 210">
                <a:extLst>
                  <a:ext uri="{FF2B5EF4-FFF2-40B4-BE49-F238E27FC236}">
                    <a16:creationId xmlns:a16="http://schemas.microsoft.com/office/drawing/2014/main" id="{21B438A2-3438-B760-EE85-2102FDABEDA4}"/>
                  </a:ext>
                </a:extLst>
              </p:cNvPr>
              <p:cNvGrpSpPr>
                <a:grpSpLocks/>
              </p:cNvGrpSpPr>
              <p:nvPr/>
            </p:nvGrpSpPr>
            <p:grpSpPr bwMode="auto">
              <a:xfrm rot="5400000">
                <a:off x="7205085" y="4383881"/>
                <a:ext cx="512410" cy="2342971"/>
                <a:chOff x="3216" y="1593"/>
                <a:chExt cx="192" cy="785"/>
              </a:xfrm>
            </p:grpSpPr>
            <p:sp>
              <p:nvSpPr>
                <p:cNvPr id="76" name="Line 8">
                  <a:extLst>
                    <a:ext uri="{FF2B5EF4-FFF2-40B4-BE49-F238E27FC236}">
                      <a16:creationId xmlns:a16="http://schemas.microsoft.com/office/drawing/2014/main" id="{614D6D2B-4379-2100-AE78-A66A9A3F0121}"/>
                    </a:ext>
                  </a:extLst>
                </p:cNvPr>
                <p:cNvSpPr>
                  <a:spLocks noChangeAspect="1" noChangeShapeType="1"/>
                </p:cNvSpPr>
                <p:nvPr/>
              </p:nvSpPr>
              <p:spPr bwMode="auto">
                <a:xfrm>
                  <a:off x="3312" y="1593"/>
                  <a:ext cx="0" cy="3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77" name="Line 9">
                  <a:extLst>
                    <a:ext uri="{FF2B5EF4-FFF2-40B4-BE49-F238E27FC236}">
                      <a16:creationId xmlns:a16="http://schemas.microsoft.com/office/drawing/2014/main" id="{DE1D73B2-ED73-3C0D-ADC5-46C9DAC96412}"/>
                    </a:ext>
                  </a:extLst>
                </p:cNvPr>
                <p:cNvSpPr>
                  <a:spLocks noChangeAspect="1" noChangeShapeType="1"/>
                </p:cNvSpPr>
                <p:nvPr/>
              </p:nvSpPr>
              <p:spPr bwMode="auto">
                <a:xfrm>
                  <a:off x="3312" y="1992"/>
                  <a:ext cx="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dirty="0"/>
                </a:p>
              </p:txBody>
            </p:sp>
            <p:sp>
              <p:nvSpPr>
                <p:cNvPr id="78" name="Line 10">
                  <a:extLst>
                    <a:ext uri="{FF2B5EF4-FFF2-40B4-BE49-F238E27FC236}">
                      <a16:creationId xmlns:a16="http://schemas.microsoft.com/office/drawing/2014/main" id="{468EAE45-F49B-E03C-940B-614F6EB9F68B}"/>
                    </a:ext>
                  </a:extLst>
                </p:cNvPr>
                <p:cNvSpPr>
                  <a:spLocks noChangeAspect="1" noChangeShapeType="1"/>
                </p:cNvSpPr>
                <p:nvPr/>
              </p:nvSpPr>
              <p:spPr bwMode="auto">
                <a:xfrm>
                  <a:off x="3216" y="19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79" name="Line 11">
                  <a:extLst>
                    <a:ext uri="{FF2B5EF4-FFF2-40B4-BE49-F238E27FC236}">
                      <a16:creationId xmlns:a16="http://schemas.microsoft.com/office/drawing/2014/main" id="{F02C3C9A-A3FF-23A6-E1CA-35F680B1A580}"/>
                    </a:ext>
                  </a:extLst>
                </p:cNvPr>
                <p:cNvSpPr>
                  <a:spLocks noChangeAspect="1" noChangeShapeType="1"/>
                </p:cNvSpPr>
                <p:nvPr/>
              </p:nvSpPr>
              <p:spPr bwMode="auto">
                <a:xfrm>
                  <a:off x="3216" y="19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72" name="Line 9">
                <a:extLst>
                  <a:ext uri="{FF2B5EF4-FFF2-40B4-BE49-F238E27FC236}">
                    <a16:creationId xmlns:a16="http://schemas.microsoft.com/office/drawing/2014/main" id="{0FBD5E93-5CCE-5263-D391-E92DA27D1312}"/>
                  </a:ext>
                </a:extLst>
              </p:cNvPr>
              <p:cNvSpPr>
                <a:spLocks noChangeAspect="1" noChangeShapeType="1"/>
              </p:cNvSpPr>
              <p:nvPr/>
            </p:nvSpPr>
            <p:spPr bwMode="auto">
              <a:xfrm rot="10800000">
                <a:off x="6297784" y="4786415"/>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73" name="Line 9">
                <a:extLst>
                  <a:ext uri="{FF2B5EF4-FFF2-40B4-BE49-F238E27FC236}">
                    <a16:creationId xmlns:a16="http://schemas.microsoft.com/office/drawing/2014/main" id="{95B0CDDF-00AA-CBB0-0446-BC6ED7E516AE}"/>
                  </a:ext>
                </a:extLst>
              </p:cNvPr>
              <p:cNvSpPr>
                <a:spLocks noChangeAspect="1" noChangeShapeType="1"/>
              </p:cNvSpPr>
              <p:nvPr/>
            </p:nvSpPr>
            <p:spPr bwMode="auto">
              <a:xfrm rot="10800000">
                <a:off x="8633755" y="4782174"/>
                <a:ext cx="0" cy="7689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74" name="Line 9">
                <a:extLst>
                  <a:ext uri="{FF2B5EF4-FFF2-40B4-BE49-F238E27FC236}">
                    <a16:creationId xmlns:a16="http://schemas.microsoft.com/office/drawing/2014/main" id="{3D8C8643-C1D6-5185-0BAD-EE8EB99AD5DF}"/>
                  </a:ext>
                </a:extLst>
              </p:cNvPr>
              <p:cNvSpPr>
                <a:spLocks noChangeAspect="1" noChangeShapeType="1"/>
              </p:cNvSpPr>
              <p:nvPr/>
            </p:nvSpPr>
            <p:spPr bwMode="auto">
              <a:xfrm rot="16200000">
                <a:off x="5980028" y="4858754"/>
                <a:ext cx="0" cy="635511"/>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75" name="Line 9">
                <a:extLst>
                  <a:ext uri="{FF2B5EF4-FFF2-40B4-BE49-F238E27FC236}">
                    <a16:creationId xmlns:a16="http://schemas.microsoft.com/office/drawing/2014/main" id="{E2CACDC5-510B-9D51-BDE6-22BA07C7482D}"/>
                  </a:ext>
                </a:extLst>
              </p:cNvPr>
              <p:cNvSpPr>
                <a:spLocks noChangeAspect="1" noChangeShapeType="1"/>
              </p:cNvSpPr>
              <p:nvPr/>
            </p:nvSpPr>
            <p:spPr bwMode="auto">
              <a:xfrm rot="5400000" flipH="1">
                <a:off x="8949435" y="4836627"/>
                <a:ext cx="0" cy="635511"/>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en-US" sz="1400"/>
              </a:p>
            </p:txBody>
          </p:sp>
          <p:sp>
            <p:nvSpPr>
              <p:cNvPr id="102" name="Line 9">
                <a:extLst>
                  <a:ext uri="{FF2B5EF4-FFF2-40B4-BE49-F238E27FC236}">
                    <a16:creationId xmlns:a16="http://schemas.microsoft.com/office/drawing/2014/main" id="{F082FF17-62E6-E7D8-318B-8E37F8B18F0D}"/>
                  </a:ext>
                </a:extLst>
              </p:cNvPr>
              <p:cNvSpPr>
                <a:spLocks noChangeAspect="1" noChangeShapeType="1"/>
              </p:cNvSpPr>
              <p:nvPr/>
            </p:nvSpPr>
            <p:spPr bwMode="auto">
              <a:xfrm rot="5400000">
                <a:off x="6386750" y="4710765"/>
                <a:ext cx="0" cy="1619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grpSp>
        <p:sp>
          <p:nvSpPr>
            <p:cNvPr id="109" name="TextBox 108">
              <a:extLst>
                <a:ext uri="{FF2B5EF4-FFF2-40B4-BE49-F238E27FC236}">
                  <a16:creationId xmlns:a16="http://schemas.microsoft.com/office/drawing/2014/main" id="{82B7D7B4-F86F-3394-0343-8AEF017ACB2F}"/>
                </a:ext>
              </a:extLst>
            </p:cNvPr>
            <p:cNvSpPr txBox="1"/>
            <p:nvPr/>
          </p:nvSpPr>
          <p:spPr>
            <a:xfrm>
              <a:off x="8765574" y="4433630"/>
              <a:ext cx="463588" cy="307777"/>
            </a:xfrm>
            <a:prstGeom prst="rect">
              <a:avLst/>
            </a:prstGeom>
            <a:noFill/>
          </p:spPr>
          <p:txBody>
            <a:bodyPr wrap="none" rtlCol="0">
              <a:spAutoFit/>
            </a:bodyPr>
            <a:lstStyle/>
            <a:p>
              <a:r>
                <a:rPr lang="en-US" sz="1400" dirty="0"/>
                <a:t>Cm</a:t>
              </a:r>
            </a:p>
          </p:txBody>
        </p:sp>
      </p:grpSp>
      <p:sp>
        <p:nvSpPr>
          <p:cNvPr id="2" name="TextBox 1">
            <a:extLst>
              <a:ext uri="{FF2B5EF4-FFF2-40B4-BE49-F238E27FC236}">
                <a16:creationId xmlns:a16="http://schemas.microsoft.com/office/drawing/2014/main" id="{2EC916D0-A93F-CE07-9CDF-75E8504B6BAE}"/>
              </a:ext>
            </a:extLst>
          </p:cNvPr>
          <p:cNvSpPr txBox="1"/>
          <p:nvPr/>
        </p:nvSpPr>
        <p:spPr>
          <a:xfrm>
            <a:off x="8574302" y="1955202"/>
            <a:ext cx="913774" cy="307777"/>
          </a:xfrm>
          <a:prstGeom prst="rect">
            <a:avLst/>
          </a:prstGeom>
          <a:noFill/>
        </p:spPr>
        <p:txBody>
          <a:bodyPr wrap="square" rtlCol="0">
            <a:spAutoFit/>
          </a:bodyPr>
          <a:lstStyle/>
          <a:p>
            <a:r>
              <a:rPr lang="en-US" sz="1400" dirty="0"/>
              <a:t>short</a:t>
            </a:r>
          </a:p>
        </p:txBody>
      </p:sp>
      <p:sp>
        <p:nvSpPr>
          <p:cNvPr id="3" name="TextBox 2">
            <a:extLst>
              <a:ext uri="{FF2B5EF4-FFF2-40B4-BE49-F238E27FC236}">
                <a16:creationId xmlns:a16="http://schemas.microsoft.com/office/drawing/2014/main" id="{29C1C117-C2D4-4620-2007-7EF6C974CB56}"/>
              </a:ext>
            </a:extLst>
          </p:cNvPr>
          <p:cNvSpPr txBox="1"/>
          <p:nvPr/>
        </p:nvSpPr>
        <p:spPr>
          <a:xfrm>
            <a:off x="8712945" y="4900764"/>
            <a:ext cx="913774" cy="307777"/>
          </a:xfrm>
          <a:prstGeom prst="rect">
            <a:avLst/>
          </a:prstGeom>
          <a:noFill/>
        </p:spPr>
        <p:txBody>
          <a:bodyPr wrap="square" rtlCol="0">
            <a:spAutoFit/>
          </a:bodyPr>
          <a:lstStyle/>
          <a:p>
            <a:r>
              <a:rPr lang="en-US" sz="1400" dirty="0"/>
              <a:t>open</a:t>
            </a:r>
          </a:p>
        </p:txBody>
      </p:sp>
      <p:sp>
        <p:nvSpPr>
          <p:cNvPr id="11" name="TextBox 10">
            <a:extLst>
              <a:ext uri="{FF2B5EF4-FFF2-40B4-BE49-F238E27FC236}">
                <a16:creationId xmlns:a16="http://schemas.microsoft.com/office/drawing/2014/main" id="{216428C8-EAB9-7CAE-C686-CDE5FF80A042}"/>
              </a:ext>
            </a:extLst>
          </p:cNvPr>
          <p:cNvSpPr txBox="1"/>
          <p:nvPr/>
        </p:nvSpPr>
        <p:spPr>
          <a:xfrm>
            <a:off x="6370845" y="1127594"/>
            <a:ext cx="1495922" cy="307777"/>
          </a:xfrm>
          <a:prstGeom prst="rect">
            <a:avLst/>
          </a:prstGeom>
          <a:noFill/>
        </p:spPr>
        <p:txBody>
          <a:bodyPr wrap="none" rtlCol="0">
            <a:spAutoFit/>
          </a:bodyPr>
          <a:lstStyle/>
          <a:p>
            <a:r>
              <a:rPr lang="en-US" sz="1400" b="1" u="sng" dirty="0"/>
              <a:t>Low Frequency</a:t>
            </a:r>
          </a:p>
        </p:txBody>
      </p:sp>
      <p:sp>
        <p:nvSpPr>
          <p:cNvPr id="12" name="TextBox 11">
            <a:extLst>
              <a:ext uri="{FF2B5EF4-FFF2-40B4-BE49-F238E27FC236}">
                <a16:creationId xmlns:a16="http://schemas.microsoft.com/office/drawing/2014/main" id="{07F592F6-C803-7BF8-934F-1A4BB751C0B0}"/>
              </a:ext>
            </a:extLst>
          </p:cNvPr>
          <p:cNvSpPr txBox="1"/>
          <p:nvPr/>
        </p:nvSpPr>
        <p:spPr>
          <a:xfrm>
            <a:off x="6476062" y="4217358"/>
            <a:ext cx="1535998" cy="307777"/>
          </a:xfrm>
          <a:prstGeom prst="rect">
            <a:avLst/>
          </a:prstGeom>
          <a:noFill/>
        </p:spPr>
        <p:txBody>
          <a:bodyPr wrap="none" rtlCol="0">
            <a:spAutoFit/>
          </a:bodyPr>
          <a:lstStyle/>
          <a:p>
            <a:r>
              <a:rPr lang="en-US" sz="1400" b="1" u="sng" dirty="0"/>
              <a:t>High Frequency</a:t>
            </a:r>
          </a:p>
        </p:txBody>
      </p:sp>
      <p:sp>
        <p:nvSpPr>
          <p:cNvPr id="13" name="TextBox 12">
            <a:extLst>
              <a:ext uri="{FF2B5EF4-FFF2-40B4-BE49-F238E27FC236}">
                <a16:creationId xmlns:a16="http://schemas.microsoft.com/office/drawing/2014/main" id="{D69737DA-FA8B-DACB-314E-E5CE6F098894}"/>
              </a:ext>
            </a:extLst>
          </p:cNvPr>
          <p:cNvSpPr txBox="1"/>
          <p:nvPr/>
        </p:nvSpPr>
        <p:spPr>
          <a:xfrm>
            <a:off x="2258896" y="2573379"/>
            <a:ext cx="1109599" cy="461665"/>
          </a:xfrm>
          <a:prstGeom prst="rect">
            <a:avLst/>
          </a:prstGeom>
          <a:noFill/>
        </p:spPr>
        <p:txBody>
          <a:bodyPr wrap="none" rtlCol="0">
            <a:spAutoFit/>
          </a:bodyPr>
          <a:lstStyle/>
          <a:p>
            <a:r>
              <a:rPr lang="en-US" sz="2400" b="1" u="sng" dirty="0"/>
              <a:t>mBVD</a:t>
            </a:r>
          </a:p>
        </p:txBody>
      </p:sp>
      <p:sp>
        <p:nvSpPr>
          <p:cNvPr id="16" name="TextBox 15">
            <a:extLst>
              <a:ext uri="{FF2B5EF4-FFF2-40B4-BE49-F238E27FC236}">
                <a16:creationId xmlns:a16="http://schemas.microsoft.com/office/drawing/2014/main" id="{C4C4B2D4-08CB-406C-CEC8-826D9E895C0C}"/>
              </a:ext>
            </a:extLst>
          </p:cNvPr>
          <p:cNvSpPr txBox="1"/>
          <p:nvPr/>
        </p:nvSpPr>
        <p:spPr>
          <a:xfrm flipH="1">
            <a:off x="488537" y="1281482"/>
            <a:ext cx="4806152" cy="646331"/>
          </a:xfrm>
          <a:prstGeom prst="rect">
            <a:avLst/>
          </a:prstGeom>
          <a:noFill/>
        </p:spPr>
        <p:txBody>
          <a:bodyPr wrap="square" rtlCol="0">
            <a:spAutoFit/>
          </a:bodyPr>
          <a:lstStyle/>
          <a:p>
            <a:r>
              <a:rPr lang="en-US" dirty="0"/>
              <a:t>Evaluate equivalent capacitances at low and high frequencies for an mBVD model.</a:t>
            </a:r>
          </a:p>
        </p:txBody>
      </p:sp>
    </p:spTree>
    <p:extLst>
      <p:ext uri="{BB962C8B-B14F-4D97-AF65-F5344CB8AC3E}">
        <p14:creationId xmlns:p14="http://schemas.microsoft.com/office/powerpoint/2010/main" val="388564552"/>
      </p:ext>
    </p:extLst>
  </p:cSld>
  <p:clrMapOvr>
    <a:masterClrMapping/>
  </p:clrMapOvr>
</p:sld>
</file>

<file path=ppt/theme/theme1.xml><?xml version="1.0" encoding="utf-8"?>
<a:theme xmlns:a="http://schemas.openxmlformats.org/drawingml/2006/main" name="Resonant Murata">
  <a:themeElements>
    <a:clrScheme name="ユーザー定義 13">
      <a:dk1>
        <a:sysClr val="windowText" lastClr="000000"/>
      </a:dk1>
      <a:lt1>
        <a:sysClr val="window" lastClr="FFFFFF"/>
      </a:lt1>
      <a:dk2>
        <a:srgbClr val="525B5C"/>
      </a:dk2>
      <a:lt2>
        <a:srgbClr val="F5002F"/>
      </a:lt2>
      <a:accent1>
        <a:srgbClr val="F5002F"/>
      </a:accent1>
      <a:accent2>
        <a:srgbClr val="525B5C"/>
      </a:accent2>
      <a:accent3>
        <a:srgbClr val="FFC20F"/>
      </a:accent3>
      <a:accent4>
        <a:srgbClr val="6B3077"/>
      </a:accent4>
      <a:accent5>
        <a:srgbClr val="00AFDB"/>
      </a:accent5>
      <a:accent6>
        <a:srgbClr val="78D64B"/>
      </a:accent6>
      <a:hlink>
        <a:srgbClr val="5C6770"/>
      </a:hlink>
      <a:folHlink>
        <a:srgbClr val="BEC2C6"/>
      </a:folHlink>
    </a:clrScheme>
    <a:fontScheme name="Murata">
      <a:majorFont>
        <a:latin typeface="Arial"/>
        <a:ea typeface="Meiryo"/>
        <a:cs typeface=""/>
      </a:majorFont>
      <a:minorFont>
        <a:latin typeface="Arial"/>
        <a:ea typeface="Meiry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1">
            <a:lumMod val="65000"/>
            <a:lumOff val="35000"/>
          </a:schemeClr>
        </a:solidFill>
        <a:ln w="38100">
          <a:solidFill>
            <a:schemeClr val="tx1">
              <a:lumMod val="65000"/>
              <a:lumOff val="35000"/>
            </a:schemeClr>
          </a:solidFill>
        </a:ln>
      </a:spPr>
      <a:bodyPr rtlCol="0" anchor="ctr"/>
      <a:lstStyle>
        <a:defPPr algn="ctr">
          <a:defRPr dirty="0" smtClean="0"/>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Resonant Murata" id="{69519D63-5863-4DD7-8AE9-A9BDEBA4BB39}" vid="{BBC18591-6441-4E41-A573-222D302B3F60}"/>
    </a:ext>
  </a:extLst>
</a:theme>
</file>

<file path=ppt/theme/theme2.xml><?xml version="1.0" encoding="utf-8"?>
<a:theme xmlns:a="http://schemas.openxmlformats.org/drawingml/2006/main" name="Resonant Diamond">
  <a:themeElements>
    <a:clrScheme name="Murata">
      <a:dk1>
        <a:sysClr val="windowText" lastClr="000000"/>
      </a:dk1>
      <a:lt1>
        <a:sysClr val="window" lastClr="FFFFFF"/>
      </a:lt1>
      <a:dk2>
        <a:srgbClr val="525B5C"/>
      </a:dk2>
      <a:lt2>
        <a:srgbClr val="F5002F"/>
      </a:lt2>
      <a:accent1>
        <a:srgbClr val="F5002F"/>
      </a:accent1>
      <a:accent2>
        <a:srgbClr val="525B5C"/>
      </a:accent2>
      <a:accent3>
        <a:srgbClr val="FFC20F"/>
      </a:accent3>
      <a:accent4>
        <a:srgbClr val="6B3077"/>
      </a:accent4>
      <a:accent5>
        <a:srgbClr val="00AFDB"/>
      </a:accent5>
      <a:accent6>
        <a:srgbClr val="91FF66"/>
      </a:accent6>
      <a:hlink>
        <a:srgbClr val="5C6770"/>
      </a:hlink>
      <a:folHlink>
        <a:srgbClr val="BEC2C6"/>
      </a:folHlink>
    </a:clrScheme>
    <a:fontScheme name="Murata">
      <a:majorFont>
        <a:latin typeface="Arial"/>
        <a:ea typeface="Meiryo"/>
        <a:cs typeface=""/>
      </a:majorFont>
      <a:minorFont>
        <a:latin typeface="Arial"/>
        <a:ea typeface="Meiry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1">
            <a:lumMod val="65000"/>
            <a:lumOff val="35000"/>
          </a:schemeClr>
        </a:solidFill>
        <a:ln w="38100">
          <a:solidFill>
            <a:schemeClr val="tx1">
              <a:lumMod val="65000"/>
              <a:lumOff val="35000"/>
            </a:schemeClr>
          </a:solidFill>
        </a:ln>
      </a:spPr>
      <a:bodyPr rtlCol="0" anchor="ctr"/>
      <a:lstStyle>
        <a:defPPr algn="ctr">
          <a:defRPr dirty="0" smtClean="0"/>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8CF83A8E58444DA04BE75D0C72020C" ma:contentTypeVersion="4" ma:contentTypeDescription="Create a new document." ma:contentTypeScope="" ma:versionID="89e13449cad2112704b4a19e4a1916d5">
  <xsd:schema xmlns:xsd="http://www.w3.org/2001/XMLSchema" xmlns:xs="http://www.w3.org/2001/XMLSchema" xmlns:p="http://schemas.microsoft.com/office/2006/metadata/properties" xmlns:ns2="db945f81-9434-4523-bc2a-19559ad2b8eb" targetNamespace="http://schemas.microsoft.com/office/2006/metadata/properties" ma:root="true" ma:fieldsID="c7d198d50567943d74671e9613d95239" ns2:_="">
    <xsd:import namespace="db945f81-9434-4523-bc2a-19559ad2b8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45f81-9434-4523-bc2a-19559ad2b8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E00CC4-69C2-425E-99EB-8C1A9E9F051A}"/>
</file>

<file path=customXml/itemProps2.xml><?xml version="1.0" encoding="utf-8"?>
<ds:datastoreItem xmlns:ds="http://schemas.openxmlformats.org/officeDocument/2006/customXml" ds:itemID="{534D09FE-AFE1-4FDB-9636-69F678A0E0AE}"/>
</file>

<file path=customXml/itemProps3.xml><?xml version="1.0" encoding="utf-8"?>
<ds:datastoreItem xmlns:ds="http://schemas.openxmlformats.org/officeDocument/2006/customXml" ds:itemID="{0C369968-B3F8-4564-971F-12F295A5A674}"/>
</file>

<file path=docProps/app.xml><?xml version="1.0" encoding="utf-8"?>
<Properties xmlns="http://schemas.openxmlformats.org/officeDocument/2006/extended-properties" xmlns:vt="http://schemas.openxmlformats.org/officeDocument/2006/docPropsVTypes">
  <Template>Resonant Murata</Template>
  <TotalTime>6277</TotalTime>
  <Words>1308</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-apple-system</vt:lpstr>
      <vt:lpstr>Arial</vt:lpstr>
      <vt:lpstr>Cambria Math</vt:lpstr>
      <vt:lpstr>Google Sans</vt:lpstr>
      <vt:lpstr>Helvetica Neue</vt:lpstr>
      <vt:lpstr>Roboto</vt:lpstr>
      <vt:lpstr>Symbol</vt:lpstr>
      <vt:lpstr>Times New Roman</vt:lpstr>
      <vt:lpstr>Resonant Murata</vt:lpstr>
      <vt:lpstr>Resonant Diamond</vt:lpstr>
      <vt:lpstr>PowerPoint Presentation</vt:lpstr>
      <vt:lpstr>Invention Summary</vt:lpstr>
      <vt:lpstr>Inventors</vt:lpstr>
      <vt:lpstr>Brief Description of the Invention</vt:lpstr>
      <vt:lpstr>Detailed Description of the Invention</vt:lpstr>
      <vt:lpstr>Reduced Coupling</vt:lpstr>
      <vt:lpstr>Capacitor Definitions</vt:lpstr>
      <vt:lpstr>Reduced Coupling</vt:lpstr>
      <vt:lpstr>mBVD Capacitance</vt:lpstr>
      <vt:lpstr>mBVD Capacitance with series capacitor</vt:lpstr>
      <vt:lpstr>Further Nuance – Suhn Cap</vt:lpstr>
      <vt:lpstr>Further Nuance – Suhn Cap</vt:lpstr>
      <vt:lpstr>Further Nuance: Over-coupled resonators to mitigate spurious resonance</vt:lpstr>
      <vt:lpstr>Summarize Relevant Documents</vt:lpstr>
      <vt:lpstr>Worked Example showing utility of invention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c:title>
  <dc:creator>Patrick Turner</dc:creator>
  <cp:lastModifiedBy>Maier, Paul C.</cp:lastModifiedBy>
  <cp:revision>179</cp:revision>
  <dcterms:created xsi:type="dcterms:W3CDTF">2017-11-17T00:41:00Z</dcterms:created>
  <dcterms:modified xsi:type="dcterms:W3CDTF">2024-08-13T22:53:15Z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0x010100468CF83A8E58444DA04BE75D0C72020C</vt:lpwstr>
  </property>
</Properties>
</file>