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5" r:id="rId4"/>
  </p:sldMasterIdLst>
  <p:notesMasterIdLst>
    <p:notesMasterId r:id="rId10"/>
  </p:notesMasterIdLst>
  <p:handoutMasterIdLst>
    <p:handoutMasterId r:id="rId11"/>
  </p:handoutMasterIdLst>
  <p:sldIdLst>
    <p:sldId id="2147479816" r:id="rId5"/>
    <p:sldId id="2147479817" r:id="rId6"/>
    <p:sldId id="2147479820" r:id="rId7"/>
    <p:sldId id="2147479821" r:id="rId8"/>
    <p:sldId id="2147479822" r:id="rId9"/>
  </p:sldIdLst>
  <p:sldSz cx="12192000" cy="6858000"/>
  <p:notesSz cx="7010400" cy="9296400"/>
  <p:embeddedFontLst>
    <p:embeddedFont>
      <p:font typeface="Barlow" pitchFamily="2" charset="77"/>
      <p:regular r:id="rId12"/>
      <p:bold r:id="rId13"/>
      <p:italic r:id="rId14"/>
      <p:boldItalic r:id="rId15"/>
    </p:embeddedFont>
    <p:embeddedFont>
      <p:font typeface="Barlow Medium" pitchFamily="2" charset="77"/>
      <p:regular r:id="rId16"/>
      <p:italic r:id="rId17"/>
    </p:embeddedFont>
    <p:embeddedFont>
      <p:font typeface="Barlow SemiBold" pitchFamily="2" charset="77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DC9343AB-3633-0040-8C20-EE436A4C326C}">
          <p14:sldIdLst>
            <p14:sldId id="2147479816"/>
          </p14:sldIdLst>
        </p14:section>
        <p14:section name="Presentation Slides" id="{946C8B3A-61C4-AF40-8103-203EBE56DE26}">
          <p14:sldIdLst>
            <p14:sldId id="2147479817"/>
            <p14:sldId id="2147479820"/>
            <p14:sldId id="2147479821"/>
            <p14:sldId id="21474798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CFB64D-9294-73B9-698D-53AC9DE94753}" name="Gildred, Terrence" initials="TG" userId="S::Terrence.Gildred@analog.com::41e59cfa-3130-4dc8-bb17-32cbb5d94a2b" providerId="AD"/>
  <p188:author id="{9F151DE2-766A-42B1-0845-564F1EFC92C8}" name="Corley, Chuck" initials="CC" userId="S::Chuck.Corley@analog.com::9b82cf21-72de-4287-943d-2b8797d81e32" providerId="AD"/>
  <p188:author id="{B32441EB-C32A-3CA3-B2FD-35A7E093F3DD}" name="Shaw, Shelly" initials="SS" userId="S::shelly.shaw@analog.com::fffc5d37-691b-410b-b340-04c3784de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F"/>
    <a:srgbClr val="D8D9DF"/>
    <a:srgbClr val="6DE9EC"/>
    <a:srgbClr val="6DE1EC"/>
    <a:srgbClr val="F0F0F2"/>
    <a:srgbClr val="E2E3E6"/>
    <a:srgbClr val="D9D9DE"/>
    <a:srgbClr val="9EA1AE"/>
    <a:srgbClr val="D9E1E4"/>
    <a:srgbClr val="E7ECE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4F72-93FB-1F4D-A5A8-C95BD99A50B0}" v="11" dt="2024-09-18T15:18:35.603"/>
    <p1510:client id="{6F8A660C-701B-2D75-929D-31BC80BC4B6E}" v="912" dt="2024-09-17T17:28:21.990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1"/>
    <p:restoredTop sz="94737"/>
  </p:normalViewPr>
  <p:slideViewPr>
    <p:cSldViewPr snapToGrid="0">
      <p:cViewPr varScale="1">
        <p:scale>
          <a:sx n="123" d="100"/>
          <a:sy n="123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ul, Frank" userId="S::frank.yaul@analog.com::f6ab3f95-a1f5-4cc3-834c-eee4c383d290" providerId="AD" clId="Web-{792C21A1-D43B-35F3-645D-A1E813875AC3}"/>
    <pc:docChg chg="modSld">
      <pc:chgData name="Yaul, Frank" userId="S::frank.yaul@analog.com::f6ab3f95-a1f5-4cc3-834c-eee4c383d290" providerId="AD" clId="Web-{792C21A1-D43B-35F3-645D-A1E813875AC3}" dt="2024-09-16T20:57:50.241" v="600" actId="20577"/>
      <pc:docMkLst>
        <pc:docMk/>
      </pc:docMkLst>
      <pc:sldChg chg="modSp">
        <pc:chgData name="Yaul, Frank" userId="S::frank.yaul@analog.com::f6ab3f95-a1f5-4cc3-834c-eee4c383d290" providerId="AD" clId="Web-{792C21A1-D43B-35F3-645D-A1E813875AC3}" dt="2024-09-16T20:57:50.241" v="600" actId="20577"/>
        <pc:sldMkLst>
          <pc:docMk/>
          <pc:sldMk cId="1220879154" sldId="2147479817"/>
        </pc:sldMkLst>
        <pc:spChg chg="mod">
          <ac:chgData name="Yaul, Frank" userId="S::frank.yaul@analog.com::f6ab3f95-a1f5-4cc3-834c-eee4c383d290" providerId="AD" clId="Web-{792C21A1-D43B-35F3-645D-A1E813875AC3}" dt="2024-09-16T20:50:04.024" v="15" actId="20577"/>
          <ac:spMkLst>
            <pc:docMk/>
            <pc:sldMk cId="1220879154" sldId="2147479817"/>
            <ac:spMk id="2" creationId="{3B4C22ED-C066-5EC2-5A0A-CD721C9991AD}"/>
          </ac:spMkLst>
        </pc:spChg>
        <pc:spChg chg="mod">
          <ac:chgData name="Yaul, Frank" userId="S::frank.yaul@analog.com::f6ab3f95-a1f5-4cc3-834c-eee4c383d290" providerId="AD" clId="Web-{792C21A1-D43B-35F3-645D-A1E813875AC3}" dt="2024-09-16T20:57:50.241" v="600" actId="20577"/>
          <ac:spMkLst>
            <pc:docMk/>
            <pc:sldMk cId="1220879154" sldId="2147479817"/>
            <ac:spMk id="3" creationId="{FB73D7B6-DE79-23FF-0EEF-23CB540059F6}"/>
          </ac:spMkLst>
        </pc:spChg>
      </pc:sldChg>
    </pc:docChg>
  </pc:docChgLst>
  <pc:docChgLst>
    <pc:chgData name="Yadav, Aditya" userId="S::aditya.yadav@analog.com::43df792d-14fd-4305-8596-78617801ba9f" providerId="AD" clId="Web-{84116A80-FC77-3F74-61AD-827EFC21EB2E}"/>
    <pc:docChg chg="modSld">
      <pc:chgData name="Yadav, Aditya" userId="S::aditya.yadav@analog.com::43df792d-14fd-4305-8596-78617801ba9f" providerId="AD" clId="Web-{84116A80-FC77-3F74-61AD-827EFC21EB2E}" dt="2024-09-16T20:34:36.052" v="0" actId="20577"/>
      <pc:docMkLst>
        <pc:docMk/>
      </pc:docMkLst>
      <pc:sldChg chg="modSp">
        <pc:chgData name="Yadav, Aditya" userId="S::aditya.yadav@analog.com::43df792d-14fd-4305-8596-78617801ba9f" providerId="AD" clId="Web-{84116A80-FC77-3F74-61AD-827EFC21EB2E}" dt="2024-09-16T20:34:36.052" v="0" actId="20577"/>
        <pc:sldMkLst>
          <pc:docMk/>
          <pc:sldMk cId="135483459" sldId="2147479816"/>
        </pc:sldMkLst>
        <pc:spChg chg="mod">
          <ac:chgData name="Yadav, Aditya" userId="S::aditya.yadav@analog.com::43df792d-14fd-4305-8596-78617801ba9f" providerId="AD" clId="Web-{84116A80-FC77-3F74-61AD-827EFC21EB2E}" dt="2024-09-16T20:34:36.052" v="0" actId="20577"/>
          <ac:spMkLst>
            <pc:docMk/>
            <pc:sldMk cId="135483459" sldId="2147479816"/>
            <ac:spMk id="2" creationId="{B6C289C3-0BF9-2EE6-719B-1F0FD605C8AD}"/>
          </ac:spMkLst>
        </pc:spChg>
      </pc:sldChg>
    </pc:docChg>
  </pc:docChgLst>
  <pc:docChgLst>
    <pc:chgData name="Yadav, Aditya" userId="43df792d-14fd-4305-8596-78617801ba9f" providerId="ADAL" clId="{0A9E4F72-93FB-1F4D-A5A8-C95BD99A50B0}"/>
    <pc:docChg chg="undo custSel addSld delSld modSld modSection">
      <pc:chgData name="Yadav, Aditya" userId="43df792d-14fd-4305-8596-78617801ba9f" providerId="ADAL" clId="{0A9E4F72-93FB-1F4D-A5A8-C95BD99A50B0}" dt="2024-09-18T15:36:28.566" v="1572" actId="20577"/>
      <pc:docMkLst>
        <pc:docMk/>
      </pc:docMkLst>
      <pc:sldChg chg="addSp delSp modSp new del mod">
        <pc:chgData name="Yadav, Aditya" userId="43df792d-14fd-4305-8596-78617801ba9f" providerId="ADAL" clId="{0A9E4F72-93FB-1F4D-A5A8-C95BD99A50B0}" dt="2024-09-17T18:27:58.962" v="611" actId="2696"/>
        <pc:sldMkLst>
          <pc:docMk/>
          <pc:sldMk cId="2619367286" sldId="2147479818"/>
        </pc:sldMkLst>
        <pc:spChg chg="add del">
          <ac:chgData name="Yadav, Aditya" userId="43df792d-14fd-4305-8596-78617801ba9f" providerId="ADAL" clId="{0A9E4F72-93FB-1F4D-A5A8-C95BD99A50B0}" dt="2024-09-16T23:46:38.949" v="359" actId="478"/>
          <ac:spMkLst>
            <pc:docMk/>
            <pc:sldMk cId="2619367286" sldId="2147479818"/>
            <ac:spMk id="2" creationId="{79EAD1C5-4799-2C54-3AC4-2162116144E0}"/>
          </ac:spMkLst>
        </pc:spChg>
        <pc:spChg chg="mod">
          <ac:chgData name="Yadav, Aditya" userId="43df792d-14fd-4305-8596-78617801ba9f" providerId="ADAL" clId="{0A9E4F72-93FB-1F4D-A5A8-C95BD99A50B0}" dt="2024-09-17T18:21:48.796" v="592" actId="5793"/>
          <ac:spMkLst>
            <pc:docMk/>
            <pc:sldMk cId="2619367286" sldId="2147479818"/>
            <ac:spMk id="3" creationId="{908AB281-3A93-9576-2805-2764DB9A651A}"/>
          </ac:spMkLst>
        </pc:spChg>
      </pc:sldChg>
      <pc:sldChg chg="new del">
        <pc:chgData name="Yadav, Aditya" userId="43df792d-14fd-4305-8596-78617801ba9f" providerId="ADAL" clId="{0A9E4F72-93FB-1F4D-A5A8-C95BD99A50B0}" dt="2024-09-16T23:54:26.083" v="521" actId="2696"/>
        <pc:sldMkLst>
          <pc:docMk/>
          <pc:sldMk cId="3324759591" sldId="2147479819"/>
        </pc:sldMkLst>
      </pc:sldChg>
      <pc:sldChg chg="addSp delSp modSp new mod">
        <pc:chgData name="Yadav, Aditya" userId="43df792d-14fd-4305-8596-78617801ba9f" providerId="ADAL" clId="{0A9E4F72-93FB-1F4D-A5A8-C95BD99A50B0}" dt="2024-09-16T23:54:23.066" v="520" actId="20577"/>
        <pc:sldMkLst>
          <pc:docMk/>
          <pc:sldMk cId="943059497" sldId="2147479820"/>
        </pc:sldMkLst>
        <pc:spChg chg="del mod">
          <ac:chgData name="Yadav, Aditya" userId="43df792d-14fd-4305-8596-78617801ba9f" providerId="ADAL" clId="{0A9E4F72-93FB-1F4D-A5A8-C95BD99A50B0}" dt="2024-09-16T23:50:48.671" v="509"/>
          <ac:spMkLst>
            <pc:docMk/>
            <pc:sldMk cId="943059497" sldId="2147479820"/>
            <ac:spMk id="2" creationId="{99D0D0B5-B941-5335-947F-FC2A28286199}"/>
          </ac:spMkLst>
        </pc:spChg>
        <pc:spChg chg="del">
          <ac:chgData name="Yadav, Aditya" userId="43df792d-14fd-4305-8596-78617801ba9f" providerId="ADAL" clId="{0A9E4F72-93FB-1F4D-A5A8-C95BD99A50B0}" dt="2024-09-16T23:50:45.326" v="507"/>
          <ac:spMkLst>
            <pc:docMk/>
            <pc:sldMk cId="943059497" sldId="2147479820"/>
            <ac:spMk id="3" creationId="{4EFEACD5-5C73-828C-4164-C7FAD4F9A76C}"/>
          </ac:spMkLst>
        </pc:spChg>
        <pc:spChg chg="mod">
          <ac:chgData name="Yadav, Aditya" userId="43df792d-14fd-4305-8596-78617801ba9f" providerId="ADAL" clId="{0A9E4F72-93FB-1F4D-A5A8-C95BD99A50B0}" dt="2024-09-16T23:54:23.066" v="520" actId="20577"/>
          <ac:spMkLst>
            <pc:docMk/>
            <pc:sldMk cId="943059497" sldId="2147479820"/>
            <ac:spMk id="6" creationId="{EE0A3738-FFBA-95A7-87D8-C4BA6EC260D6}"/>
          </ac:spMkLst>
        </pc:spChg>
        <pc:spChg chg="add del mod">
          <ac:chgData name="Yadav, Aditya" userId="43df792d-14fd-4305-8596-78617801ba9f" providerId="ADAL" clId="{0A9E4F72-93FB-1F4D-A5A8-C95BD99A50B0}" dt="2024-09-16T23:54:18.020" v="512" actId="478"/>
          <ac:spMkLst>
            <pc:docMk/>
            <pc:sldMk cId="943059497" sldId="2147479820"/>
            <ac:spMk id="7" creationId="{CFAB33B5-B185-84BD-672A-C394DE1C813C}"/>
          </ac:spMkLst>
        </pc:spChg>
        <pc:spChg chg="add mod">
          <ac:chgData name="Yadav, Aditya" userId="43df792d-14fd-4305-8596-78617801ba9f" providerId="ADAL" clId="{0A9E4F72-93FB-1F4D-A5A8-C95BD99A50B0}" dt="2024-09-16T23:50:40.910" v="505" actId="1076"/>
          <ac:spMkLst>
            <pc:docMk/>
            <pc:sldMk cId="943059497" sldId="2147479820"/>
            <ac:spMk id="8" creationId="{1DFBE1BC-5A5D-EA94-BD4F-DB3320EEB60C}"/>
          </ac:spMkLst>
        </pc:spChg>
        <pc:spChg chg="add mod">
          <ac:chgData name="Yadav, Aditya" userId="43df792d-14fd-4305-8596-78617801ba9f" providerId="ADAL" clId="{0A9E4F72-93FB-1F4D-A5A8-C95BD99A50B0}" dt="2024-09-16T23:54:11.948" v="511" actId="27636"/>
          <ac:spMkLst>
            <pc:docMk/>
            <pc:sldMk cId="943059497" sldId="2147479820"/>
            <ac:spMk id="11" creationId="{D3D33FEB-A617-B1BB-676A-862C75DC4423}"/>
          </ac:spMkLst>
        </pc:spChg>
        <pc:picChg chg="add mod">
          <ac:chgData name="Yadav, Aditya" userId="43df792d-14fd-4305-8596-78617801ba9f" providerId="ADAL" clId="{0A9E4F72-93FB-1F4D-A5A8-C95BD99A50B0}" dt="2024-09-16T23:50:45.326" v="507"/>
          <ac:picMkLst>
            <pc:docMk/>
            <pc:sldMk cId="943059497" sldId="2147479820"/>
            <ac:picMk id="9" creationId="{9BCB7F6A-6745-92E2-B1D6-E54BB20A6FE9}"/>
          </ac:picMkLst>
        </pc:picChg>
        <pc:picChg chg="add mod">
          <ac:chgData name="Yadav, Aditya" userId="43df792d-14fd-4305-8596-78617801ba9f" providerId="ADAL" clId="{0A9E4F72-93FB-1F4D-A5A8-C95BD99A50B0}" dt="2024-09-16T23:50:48.671" v="509"/>
          <ac:picMkLst>
            <pc:docMk/>
            <pc:sldMk cId="943059497" sldId="2147479820"/>
            <ac:picMk id="10" creationId="{FE049A84-9942-DC18-CB02-B19A012CD5EC}"/>
          </ac:picMkLst>
        </pc:picChg>
        <pc:picChg chg="add del mod">
          <ac:chgData name="Yadav, Aditya" userId="43df792d-14fd-4305-8596-78617801ba9f" providerId="ADAL" clId="{0A9E4F72-93FB-1F4D-A5A8-C95BD99A50B0}" dt="2024-09-16T23:50:44.032" v="506" actId="21"/>
          <ac:picMkLst>
            <pc:docMk/>
            <pc:sldMk cId="943059497" sldId="2147479820"/>
            <ac:picMk id="1025" creationId="{AD0FB399-C6B6-443C-1A73-AD1B56CBBFC2}"/>
          </ac:picMkLst>
        </pc:picChg>
        <pc:picChg chg="add del mod">
          <ac:chgData name="Yadav, Aditya" userId="43df792d-14fd-4305-8596-78617801ba9f" providerId="ADAL" clId="{0A9E4F72-93FB-1F4D-A5A8-C95BD99A50B0}" dt="2024-09-16T23:50:47.721" v="508" actId="21"/>
          <ac:picMkLst>
            <pc:docMk/>
            <pc:sldMk cId="943059497" sldId="2147479820"/>
            <ac:picMk id="1026" creationId="{A133957B-4C37-B9B6-193A-9441E5EB7C9D}"/>
          </ac:picMkLst>
        </pc:picChg>
      </pc:sldChg>
      <pc:sldChg chg="modSp mod">
        <pc:chgData name="Yadav, Aditya" userId="43df792d-14fd-4305-8596-78617801ba9f" providerId="ADAL" clId="{0A9E4F72-93FB-1F4D-A5A8-C95BD99A50B0}" dt="2024-09-17T18:27:48.660" v="610" actId="20577"/>
        <pc:sldMkLst>
          <pc:docMk/>
          <pc:sldMk cId="4152122279" sldId="2147479821"/>
        </pc:sldMkLst>
        <pc:spChg chg="mod">
          <ac:chgData name="Yadav, Aditya" userId="43df792d-14fd-4305-8596-78617801ba9f" providerId="ADAL" clId="{0A9E4F72-93FB-1F4D-A5A8-C95BD99A50B0}" dt="2024-09-17T18:27:48.660" v="610" actId="20577"/>
          <ac:spMkLst>
            <pc:docMk/>
            <pc:sldMk cId="4152122279" sldId="2147479821"/>
            <ac:spMk id="2" creationId="{EF2F8724-CFB4-7F7F-3D8A-A7807223AF74}"/>
          </ac:spMkLst>
        </pc:spChg>
      </pc:sldChg>
      <pc:sldChg chg="modSp new mod">
        <pc:chgData name="Yadav, Aditya" userId="43df792d-14fd-4305-8596-78617801ba9f" providerId="ADAL" clId="{0A9E4F72-93FB-1F4D-A5A8-C95BD99A50B0}" dt="2024-09-18T15:36:28.566" v="1572" actId="20577"/>
        <pc:sldMkLst>
          <pc:docMk/>
          <pc:sldMk cId="3150288532" sldId="2147479822"/>
        </pc:sldMkLst>
        <pc:spChg chg="mod">
          <ac:chgData name="Yadav, Aditya" userId="43df792d-14fd-4305-8596-78617801ba9f" providerId="ADAL" clId="{0A9E4F72-93FB-1F4D-A5A8-C95BD99A50B0}" dt="2024-09-18T15:36:28.566" v="1572" actId="20577"/>
          <ac:spMkLst>
            <pc:docMk/>
            <pc:sldMk cId="3150288532" sldId="2147479822"/>
            <ac:spMk id="3" creationId="{A4B3B96F-C0D1-B8F9-3871-85F60C0A3048}"/>
          </ac:spMkLst>
        </pc:spChg>
      </pc:sldChg>
    </pc:docChg>
  </pc:docChgLst>
  <pc:docChgLst>
    <pc:chgData name="Du, Li" userId="S::li.du@analog.com::4651899c-361a-4d6d-9ae3-8e148bfc9351" providerId="AD" clId="Web-{6F8A660C-701B-2D75-929D-31BC80BC4B6E}"/>
    <pc:docChg chg="addSld modSld addSection delSection modSection">
      <pc:chgData name="Du, Li" userId="S::li.du@analog.com::4651899c-361a-4d6d-9ae3-8e148bfc9351" providerId="AD" clId="Web-{6F8A660C-701B-2D75-929D-31BC80BC4B6E}" dt="2024-09-17T17:28:21.990" v="908" actId="20577"/>
      <pc:docMkLst>
        <pc:docMk/>
      </pc:docMkLst>
      <pc:sldChg chg="delSp modSp new">
        <pc:chgData name="Du, Li" userId="S::li.du@analog.com::4651899c-361a-4d6d-9ae3-8e148bfc9351" providerId="AD" clId="Web-{6F8A660C-701B-2D75-929D-31BC80BC4B6E}" dt="2024-09-17T17:28:21.990" v="908" actId="20577"/>
        <pc:sldMkLst>
          <pc:docMk/>
          <pc:sldMk cId="4152122279" sldId="2147479821"/>
        </pc:sldMkLst>
        <pc:spChg chg="mod">
          <ac:chgData name="Du, Li" userId="S::li.du@analog.com::4651899c-361a-4d6d-9ae3-8e148bfc9351" providerId="AD" clId="Web-{6F8A660C-701B-2D75-929D-31BC80BC4B6E}" dt="2024-09-17T17:28:21.990" v="908" actId="20577"/>
          <ac:spMkLst>
            <pc:docMk/>
            <pc:sldMk cId="4152122279" sldId="2147479821"/>
            <ac:spMk id="2" creationId="{EF2F8724-CFB4-7F7F-3D8A-A7807223AF74}"/>
          </ac:spMkLst>
        </pc:spChg>
        <pc:spChg chg="del">
          <ac:chgData name="Du, Li" userId="S::li.du@analog.com::4651899c-361a-4d6d-9ae3-8e148bfc9351" providerId="AD" clId="Web-{6F8A660C-701B-2D75-929D-31BC80BC4B6E}" dt="2024-09-17T16:40:20.651" v="3"/>
          <ac:spMkLst>
            <pc:docMk/>
            <pc:sldMk cId="4152122279" sldId="2147479821"/>
            <ac:spMk id="3" creationId="{E7E3F7F5-AF60-8E3C-2951-F658FB6869D0}"/>
          </ac:spMkLst>
        </pc:spChg>
        <pc:spChg chg="mod">
          <ac:chgData name="Du, Li" userId="S::li.du@analog.com::4651899c-361a-4d6d-9ae3-8e148bfc9351" providerId="AD" clId="Web-{6F8A660C-701B-2D75-929D-31BC80BC4B6E}" dt="2024-09-17T16:40:30.089" v="10" actId="20577"/>
          <ac:spMkLst>
            <pc:docMk/>
            <pc:sldMk cId="4152122279" sldId="2147479821"/>
            <ac:spMk id="6" creationId="{59F81372-4351-8D29-E790-80F2522990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97444" y="8829967"/>
            <a:ext cx="41133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fld id="{013FF889-DBB5-E540-8E75-47BFCA62884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‹#›</a:t>
            </a:fld>
            <a:endParaRPr lang="en-US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C274-FC20-274E-ABAE-1B6BD23BA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9AD1-494E-6A4E-8F5F-425D5063F09E}" type="datetimeFigureOut">
              <a:rPr lang="en-US" smtClean="0"/>
              <a:t>9/16/24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20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14897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000" b="0" i="0"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0" y="8829967"/>
            <a:ext cx="699418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 b="0" i="0">
                <a:latin typeface="Barlow" pitchFamily="2" charset="77"/>
              </a:defRPr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 b="0" i="0">
                <a:latin typeface="Barlow" pitchFamily="2" charset="77"/>
              </a:defRPr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pPr/>
              <a:t>9/16/24</a:t>
            </a:fld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Clr>
        <a:schemeClr val="tx2"/>
      </a:buClr>
      <a:buSzPct val="75000"/>
      <a:buFont typeface="Wingdings 3" panose="05040102010807070707" pitchFamily="18" charset="2"/>
      <a:buChar char="u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1pPr>
    <a:lvl2pPr marL="344488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2pPr>
    <a:lvl3pPr marL="5111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3pPr>
    <a:lvl4pPr marL="6889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4pPr>
    <a:lvl5pPr marL="855663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www.analog.com/en/index.html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en/index.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www.analog.com/en/index.html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atter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F76C70-D0CE-D738-0558-91BF754BF15B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49D9AC0-F957-4A6F-4DD9-7A5FC61565DA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CF1316C-10A5-28E9-22D3-E28B92C6CB2F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DF7479F7-195D-2E18-401F-FAE71BD96051}"/>
              </a:ext>
            </a:extLst>
          </p:cNvPr>
          <p:cNvSpPr txBox="1"/>
          <p:nvPr userDrawn="1"/>
        </p:nvSpPr>
        <p:spPr>
          <a:xfrm>
            <a:off x="432854" y="6204857"/>
            <a:ext cx="949632" cy="206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4056"/>
              </a:buClr>
              <a:buSzPct val="75000"/>
              <a:buFont typeface="Barlow"/>
              <a:buNone/>
              <a:tabLst/>
              <a:defRPr/>
            </a:pPr>
            <a:r>
              <a:rPr lang="en-IE" sz="1400" b="0" i="0" u="none" spc="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analog.com</a:t>
            </a:r>
            <a:endParaRPr lang="en-IE" sz="1400" b="0" i="0" u="none" spc="100" baseline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arlow Medium" pitchFamily="2" charset="77"/>
            </a:endParaRPr>
          </a:p>
        </p:txBody>
      </p:sp>
      <p:pic>
        <p:nvPicPr>
          <p:cNvPr id="10" name="Graphic 9">
            <a:hlinkClick r:id="rId4"/>
            <a:extLst>
              <a:ext uri="{FF2B5EF4-FFF2-40B4-BE49-F238E27FC236}">
                <a16:creationId xmlns:a16="http://schemas.microsoft.com/office/drawing/2014/main" id="{55E32BF2-18A2-7CEE-0495-510A9F96AF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80" y="904240"/>
            <a:ext cx="1584784" cy="45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5A94-3CF9-DE40-192E-900232841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293" y="4667812"/>
            <a:ext cx="3600000" cy="270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Author Name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A71F52-3503-B96C-9247-6161E2C3D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293" y="4963932"/>
            <a:ext cx="2880000" cy="39038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Job Title</a:t>
            </a:r>
          </a:p>
          <a:p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3B89A1-CA1A-58B5-ACA8-74366DA0A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Title,</a:t>
            </a:r>
            <a:br>
              <a:rPr lang="en-US"/>
            </a:br>
            <a:r>
              <a:rPr lang="en-US"/>
              <a:t>3 Lines Max, 44 pt.</a:t>
            </a:r>
            <a:br>
              <a:rPr lang="en-US"/>
            </a:br>
            <a:r>
              <a:rPr lang="en-US"/>
              <a:t>Title Case</a:t>
            </a:r>
          </a:p>
        </p:txBody>
      </p:sp>
    </p:spTree>
    <p:extLst>
      <p:ext uri="{BB962C8B-B14F-4D97-AF65-F5344CB8AC3E}">
        <p14:creationId xmlns:p14="http://schemas.microsoft.com/office/powerpoint/2010/main" val="123536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D6FD505D-77D2-F2AA-38CA-7D137C31B2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22066" y="1050828"/>
            <a:ext cx="5958000" cy="53964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Barlow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DFE071F-83A9-FEE7-214E-2FCD9E1F5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98" y="640080"/>
            <a:ext cx="5040000" cy="1270000"/>
          </a:xfrm>
        </p:spPr>
        <p:txBody>
          <a:bodyPr anchor="t"/>
          <a:lstStyle>
            <a:lvl1pPr algn="l">
              <a:defRPr sz="3200" spc="0" baseline="0"/>
            </a:lvl1pPr>
          </a:lstStyle>
          <a:p>
            <a:r>
              <a:rPr lang="en-GB"/>
              <a:t>Click to Add Title in Barlow Medium 32 pt. Max Three Lines, Title Case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C0673C-A7DF-F8F0-75F9-2DE7661FFE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1" y="2191109"/>
            <a:ext cx="5040000" cy="42561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47974C77-A9A2-9C5D-4B14-33988A2D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B890-9F88-CA9F-C400-1C66AD3B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al Statement">
            <a:extLst>
              <a:ext uri="{FF2B5EF4-FFF2-40B4-BE49-F238E27FC236}">
                <a16:creationId xmlns:a16="http://schemas.microsoft.com/office/drawing/2014/main" id="{1B066EA6-D718-7545-E381-864DF1258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0EC10E-15B9-88B4-1BEB-1CF6CD00D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8760039-3EE1-0111-00FA-AC5941EF5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006A-6F73-6CC5-9A6B-003C025FE1E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299113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B4FFC0-576B-550B-4CBA-830C438E3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8400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42180F3-8D99-D80C-3C16-210296F935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39425" y="1424722"/>
            <a:ext cx="4320000" cy="36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4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29CD75-8F30-B30C-E480-81A1F57798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8225" y="1424722"/>
            <a:ext cx="4320000" cy="36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4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52DA376E-BE10-B3A0-DBE8-9E5D6C7A2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D558F40-9DA9-CB95-74DD-933171C63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5AF5B83E-6C3A-101F-034F-589F15E85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C34F2-A2E5-C931-892C-CE8C345AC02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25E0C486-E304-0B39-E7CF-15E096E1F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35"/>
          <a:stretch/>
        </p:blipFill>
        <p:spPr>
          <a:xfrm>
            <a:off x="10915650" y="392640"/>
            <a:ext cx="910800" cy="258235"/>
          </a:xfrm>
          <a:prstGeom prst="rect">
            <a:avLst/>
          </a:prstGeom>
        </p:spPr>
      </p:pic>
      <p:sp>
        <p:nvSpPr>
          <p:cNvPr id="4" name="Legal Statement">
            <a:extLst>
              <a:ext uri="{FF2B5EF4-FFF2-40B4-BE49-F238E27FC236}">
                <a16:creationId xmlns:a16="http://schemas.microsoft.com/office/drawing/2014/main" id="{85BC1DD9-AC3F-0292-BB41-73EB158C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8B6C0D-5EBB-8307-1013-31292E06E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2D195A7E-0C05-1F56-0D38-D979AC0534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B10E12-5D30-25F8-D19C-B3E68E6B38A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02ACB762-6130-5103-7F8E-B720747466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35"/>
          <a:stretch/>
        </p:blipFill>
        <p:spPr>
          <a:xfrm>
            <a:off x="10915650" y="392640"/>
            <a:ext cx="910800" cy="258235"/>
          </a:xfrm>
          <a:prstGeom prst="rect">
            <a:avLst/>
          </a:prstGeom>
        </p:spPr>
      </p:pic>
      <p:sp>
        <p:nvSpPr>
          <p:cNvPr id="7" name="Legal Statement">
            <a:extLst>
              <a:ext uri="{FF2B5EF4-FFF2-40B4-BE49-F238E27FC236}">
                <a16:creationId xmlns:a16="http://schemas.microsoft.com/office/drawing/2014/main" id="{D55D98FE-1E49-E649-CF80-534ECD17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A745CB-3967-AEA6-EDEB-05D34A19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43320B93-2F90-58F6-9BE3-C21659D08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 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01E07D0-B84C-94C2-609C-807354D42E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35"/>
          <a:stretch/>
        </p:blipFill>
        <p:spPr>
          <a:xfrm>
            <a:off x="10915650" y="392640"/>
            <a:ext cx="910800" cy="258235"/>
          </a:xfrm>
          <a:prstGeom prst="rect">
            <a:avLst/>
          </a:prstGeom>
        </p:spPr>
      </p:pic>
      <p:sp>
        <p:nvSpPr>
          <p:cNvPr id="8" name="Legal Statement">
            <a:extLst>
              <a:ext uri="{FF2B5EF4-FFF2-40B4-BE49-F238E27FC236}">
                <a16:creationId xmlns:a16="http://schemas.microsoft.com/office/drawing/2014/main" id="{0F823DA7-FF9A-EFC6-F2C2-DE776C901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8E4D307-C8C1-6C95-AFDC-759E6C2C3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8853D40-8423-5943-1966-67876C31EA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842400"/>
          </a:xfrm>
        </p:spPr>
        <p:txBody>
          <a:bodyPr tIns="36576" anchor="t" anchorCtr="0"/>
          <a:lstStyle>
            <a:lvl1pPr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32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Sub Header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18 pt., Max One Line, Title Case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35695-BFE1-8BD6-08ED-49D19A252E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22400"/>
            <a:ext cx="11358000" cy="452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BC3E0B30-4B1F-2597-A54A-ACEF55669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35"/>
          <a:stretch/>
        </p:blipFill>
        <p:spPr>
          <a:xfrm>
            <a:off x="10915650" y="392640"/>
            <a:ext cx="910800" cy="258235"/>
          </a:xfrm>
          <a:prstGeom prst="rect">
            <a:avLst/>
          </a:prstGeom>
        </p:spPr>
      </p:pic>
      <p:sp>
        <p:nvSpPr>
          <p:cNvPr id="9" name="Legal Statement">
            <a:extLst>
              <a:ext uri="{FF2B5EF4-FFF2-40B4-BE49-F238E27FC236}">
                <a16:creationId xmlns:a16="http://schemas.microsoft.com/office/drawing/2014/main" id="{F2D7AFB9-BB35-6BAD-4F95-1B4AAFD93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0B882CF-0122-EBC9-F9BA-92246F1A6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351E19C9-C3B9-95F2-8631-F77DC38B4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172"/>
            <a:ext cx="5902325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600" y="990000"/>
            <a:ext cx="5144303" cy="5468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</a:t>
            </a:r>
            <a:br>
              <a:rPr lang="en-GB"/>
            </a:br>
            <a:r>
              <a:rPr lang="en-GB"/>
              <a:t>50 pt., Click to Edit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59339391-6349-B106-157A-8926C5603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A8BB947-F929-CC27-FA51-5F8491631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1050B6-525B-3A7B-AC73-4A4A2AD3668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289675" y="990000"/>
            <a:ext cx="5498289" cy="54567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44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Two Column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172"/>
            <a:ext cx="5902325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600" y="990000"/>
            <a:ext cx="5144303" cy="5468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</a:t>
            </a:r>
            <a:br>
              <a:rPr lang="en-GB"/>
            </a:br>
            <a:r>
              <a:rPr lang="en-GB"/>
              <a:t>50 pt., Click to Edit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AC019C-E00B-1BBC-26AB-EE9B29FD795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77310" y="990001"/>
            <a:ext cx="5498289" cy="5468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6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A3767269-D440-03F9-BB78-6AB3B10BD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35"/>
          <a:stretch/>
        </p:blipFill>
        <p:spPr>
          <a:xfrm>
            <a:off x="10915650" y="392640"/>
            <a:ext cx="910800" cy="258235"/>
          </a:xfrm>
          <a:prstGeom prst="rect">
            <a:avLst/>
          </a:prstGeom>
        </p:spPr>
      </p:pic>
      <p:sp>
        <p:nvSpPr>
          <p:cNvPr id="4" name="Legal Statement">
            <a:extLst>
              <a:ext uri="{FF2B5EF4-FFF2-40B4-BE49-F238E27FC236}">
                <a16:creationId xmlns:a16="http://schemas.microsoft.com/office/drawing/2014/main" id="{59339391-6349-B106-157A-8926C5603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A8BB947-F929-CC27-FA51-5F8491631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F60630CF-4BC1-4126-BAD0-74F5C380BC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735"/>
          <a:stretch/>
        </p:blipFill>
        <p:spPr>
          <a:xfrm>
            <a:off x="10915650" y="392640"/>
            <a:ext cx="910800" cy="258235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405AAAEB-2168-EDFA-AE8A-1EB7C4DA2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101" y="985720"/>
            <a:ext cx="11353799" cy="54684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Statement/Quote, One Column,</a:t>
            </a:r>
            <a:br>
              <a:rPr lang="en-GB"/>
            </a:br>
            <a:r>
              <a:rPr lang="en-GB"/>
              <a:t>Barlow SemiBold, 50 pt., Click to Edit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711B7826-C8B8-BDAD-0A12-46CAFB749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E77862-06B8-49B9-8840-9C5CBFE1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F5266-55C9-0BE1-E63F-2CD32DA02C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F76C70-D0CE-D738-0558-91BF754BF15B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49D9AC0-F957-4A6F-4DD9-7A5FC61565DA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CF1316C-10A5-28E9-22D3-E28B92C6CB2F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DF7479F7-195D-2E18-401F-FAE71BD96051}"/>
              </a:ext>
            </a:extLst>
          </p:cNvPr>
          <p:cNvSpPr txBox="1"/>
          <p:nvPr userDrawn="1"/>
        </p:nvSpPr>
        <p:spPr>
          <a:xfrm>
            <a:off x="432854" y="6204857"/>
            <a:ext cx="949632" cy="206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4056"/>
              </a:buClr>
              <a:buSzPct val="75000"/>
              <a:buFont typeface="Barlow"/>
              <a:buNone/>
              <a:tabLst/>
              <a:defRPr/>
            </a:pPr>
            <a:r>
              <a:rPr lang="en-IE" sz="1400" b="0" i="0" u="none" spc="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analog.com</a:t>
            </a:r>
            <a:endParaRPr lang="en-IE" sz="1400" b="0" i="0" u="none" spc="100" baseline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arlow Medium" pitchFamily="2" charset="77"/>
            </a:endParaRPr>
          </a:p>
        </p:txBody>
      </p:sp>
      <p:pic>
        <p:nvPicPr>
          <p:cNvPr id="10" name="Graphic 9">
            <a:hlinkClick r:id="rId3"/>
            <a:extLst>
              <a:ext uri="{FF2B5EF4-FFF2-40B4-BE49-F238E27FC236}">
                <a16:creationId xmlns:a16="http://schemas.microsoft.com/office/drawing/2014/main" id="{55E32BF2-18A2-7CEE-0495-510A9F96AF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980" y="904240"/>
            <a:ext cx="1584784" cy="450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4EDB31-305D-ABD5-A5B5-5A901432FC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293" y="4667812"/>
            <a:ext cx="3600000" cy="270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Author Name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40DCC2-6B3F-66D3-DF6F-1CAFC8AB6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293" y="4963932"/>
            <a:ext cx="2880000" cy="39038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Job Title</a:t>
            </a:r>
          </a:p>
          <a:p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EC33F89-D1AD-97BD-9796-653C4E7471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Title,</a:t>
            </a:r>
            <a:br>
              <a:rPr lang="en-US"/>
            </a:br>
            <a:r>
              <a:rPr lang="en-US"/>
              <a:t>3 Lines Max, 44 pt.</a:t>
            </a:r>
            <a:br>
              <a:rPr lang="en-US"/>
            </a:br>
            <a:r>
              <a:rPr lang="en-US"/>
              <a:t>Title Case</a:t>
            </a:r>
          </a:p>
        </p:txBody>
      </p:sp>
    </p:spTree>
    <p:extLst>
      <p:ext uri="{BB962C8B-B14F-4D97-AF65-F5344CB8AC3E}">
        <p14:creationId xmlns:p14="http://schemas.microsoft.com/office/powerpoint/2010/main" val="5046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44B91048-928D-46CA-F288-0674C5E34E11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323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9525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Icon to Add a Video</a:t>
            </a:r>
          </a:p>
        </p:txBody>
      </p:sp>
    </p:spTree>
    <p:extLst>
      <p:ext uri="{BB962C8B-B14F-4D97-AF65-F5344CB8AC3E}">
        <p14:creationId xmlns:p14="http://schemas.microsoft.com/office/powerpoint/2010/main" val="38722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ard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CBD4353F-D62D-2F4C-3041-F34431E54F85}"/>
              </a:ext>
            </a:extLst>
          </p:cNvPr>
          <p:cNvSpPr txBox="1"/>
          <p:nvPr userDrawn="1"/>
        </p:nvSpPr>
        <p:spPr>
          <a:xfrm>
            <a:off x="0" y="2410889"/>
            <a:ext cx="12192000" cy="6924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None/>
            </a:pPr>
            <a:r>
              <a:rPr lang="en-US" sz="5000" b="0" i="0" spc="-100" baseline="0">
                <a:solidFill>
                  <a:schemeClr val="bg1"/>
                </a:solidFill>
                <a:latin typeface="Barlow Medium" pitchFamily="2" charset="77"/>
              </a:rPr>
              <a:t>AHEAD OF WHAT’S POSSIBLE</a:t>
            </a:r>
            <a:endParaRPr lang="en-US" sz="5000" b="0" i="0" spc="-100" baseline="2500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11" name="TextBox 10">
            <a:hlinkClick r:id="rId4"/>
            <a:extLst>
              <a:ext uri="{FF2B5EF4-FFF2-40B4-BE49-F238E27FC236}">
                <a16:creationId xmlns:a16="http://schemas.microsoft.com/office/drawing/2014/main" id="{77A01333-E4A7-1F2C-0116-91DF7AC37E43}"/>
              </a:ext>
            </a:extLst>
          </p:cNvPr>
          <p:cNvSpPr txBox="1"/>
          <p:nvPr userDrawn="1"/>
        </p:nvSpPr>
        <p:spPr>
          <a:xfrm>
            <a:off x="5466000" y="3488780"/>
            <a:ext cx="1260000" cy="279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4056"/>
              </a:buClr>
              <a:buSzPct val="75000"/>
              <a:buFont typeface="Barlow"/>
              <a:buNone/>
              <a:tabLst/>
              <a:defRPr/>
            </a:pPr>
            <a:r>
              <a:rPr lang="en-IE" sz="1800" b="0" i="0" u="none" spc="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analog</a:t>
            </a:r>
            <a:r>
              <a:rPr lang="en-IE" sz="1800" b="0" i="0" u="none" spc="10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9611C-2544-31F0-337A-5ACA47B9BFEE}"/>
              </a:ext>
            </a:extLst>
          </p:cNvPr>
          <p:cNvSpPr txBox="1"/>
          <p:nvPr userDrawn="1"/>
        </p:nvSpPr>
        <p:spPr>
          <a:xfrm>
            <a:off x="0" y="6559905"/>
            <a:ext cx="12193200" cy="18466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/>
            <a:r>
              <a:rPr lang="en-IE" sz="600" b="0" i="0">
                <a:solidFill>
                  <a:schemeClr val="bg1"/>
                </a:solidFill>
                <a:latin typeface="Barlow" pitchFamily="2" charset="77"/>
              </a:rPr>
              <a:t>©2024 Analog Devices, Inc. All Rights Reserved. </a:t>
            </a:r>
          </a:p>
        </p:txBody>
      </p:sp>
      <p:pic>
        <p:nvPicPr>
          <p:cNvPr id="2" name="Graphic 1">
            <a:hlinkClick r:id="rId4"/>
            <a:extLst>
              <a:ext uri="{FF2B5EF4-FFF2-40B4-BE49-F238E27FC236}">
                <a16:creationId xmlns:a16="http://schemas.microsoft.com/office/drawing/2014/main" id="{541BB206-E2EC-4ECC-7367-C7B1591382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0341" y="4864462"/>
            <a:ext cx="1852246" cy="5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75A93E-07A2-EBD4-1717-2BC5B458C0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 sz="1600"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 sz="14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6D4B9EFC-C7DD-F257-A5DB-C33A7A52F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E45972-FE13-E8D4-E5E1-9B8CBA947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842400"/>
          </a:xfrm>
        </p:spPr>
        <p:txBody>
          <a:bodyPr tIns="36576" anchor="t" anchorCtr="0"/>
          <a:lstStyle>
            <a:lvl1pPr>
              <a:defRPr sz="3200" spc="0" baseline="0"/>
            </a:lvl1pPr>
          </a:lstStyle>
          <a:p>
            <a:r>
              <a:rPr lang="en-GB"/>
              <a:t>Click to Add Title in Barlow Medium 32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9B830200-494D-376F-25FC-62708EAC8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D4A03-9143-BC58-1681-1225AE4D7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working in a factory&#10;&#10;Description automatically generated">
            <a:extLst>
              <a:ext uri="{FF2B5EF4-FFF2-40B4-BE49-F238E27FC236}">
                <a16:creationId xmlns:a16="http://schemas.microsoft.com/office/drawing/2014/main" id="{5279C31A-3F31-E41C-E7A3-5016245564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980CC74-0812-43C2-2A04-E80B64FF4663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2F3DE54-34B6-3AF3-6CD6-3EEEE3D9CBDA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E238CC0-96D0-F452-54CA-4E0E61680C7C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E685E6-13CB-D38D-FEA2-77D90875D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Section Title, 3 Lines Max, 44 pt., Title Case</a:t>
            </a:r>
          </a:p>
        </p:txBody>
      </p:sp>
    </p:spTree>
    <p:extLst>
      <p:ext uri="{BB962C8B-B14F-4D97-AF65-F5344CB8AC3E}">
        <p14:creationId xmlns:p14="http://schemas.microsoft.com/office/powerpoint/2010/main" val="426454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Patter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D60E70-32AD-72EE-B1DB-7DDA206A7E59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9A5004D-7C58-27D4-EB7C-CAEEB8F6A5B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AB5AFC3-5343-064B-A219-1AE7209A8C0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C18DD37-D9CA-886C-4E16-79E064AA6B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Section Title, 3 Lines Max, 44 pt., Title Case</a:t>
            </a:r>
          </a:p>
        </p:txBody>
      </p:sp>
    </p:spTree>
    <p:extLst>
      <p:ext uri="{BB962C8B-B14F-4D97-AF65-F5344CB8AC3E}">
        <p14:creationId xmlns:p14="http://schemas.microsoft.com/office/powerpoint/2010/main" val="53266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0F7495-C78C-5BD8-12F5-D3FE1407E0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7E58A3-0A5D-732B-0055-E391B11ABC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4293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9D0724DB-44AA-8EF1-D24E-EE31252C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2D86F02-FD9E-9CA8-C43A-A87AC3AF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941DD9-5289-8381-97D8-48A472D3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18 pt., Max One Line, Title Case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35695-BFE1-8BD6-08ED-49D19A252E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22400"/>
            <a:ext cx="11358000" cy="452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A88B1579-377C-8586-6E52-6B200302C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53026E-B5C4-FD0A-19D4-0B5461FD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1A507F-49ED-2628-38B9-7F81817B7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 Header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43F822-F879-A359-A0CB-E4E9D060D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7100" y="1362881"/>
            <a:ext cx="5486400" cy="27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36D999-58A8-2BE5-FFFE-3347C537C4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599" y="1362881"/>
            <a:ext cx="5486400" cy="27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17CAD3-45BB-FDDB-D008-5419EA5DB3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21564"/>
            <a:ext cx="5486399" cy="452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CBD0C-A49D-E688-875B-662AD4E5C923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301565" y="1921564"/>
            <a:ext cx="5486399" cy="4525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Legal Statement">
            <a:extLst>
              <a:ext uri="{FF2B5EF4-FFF2-40B4-BE49-F238E27FC236}">
                <a16:creationId xmlns:a16="http://schemas.microsoft.com/office/drawing/2014/main" id="{5B95C7BD-0ECF-E8E8-0AA1-669DC7027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ED327D0-C0CF-65BA-41BD-4DD376DF5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7B0F791-FCAD-93C1-469A-FF5C949234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2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32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171D4C-9683-BD15-3D7B-0F5C911F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417600" y="640080"/>
            <a:ext cx="10080000" cy="450000"/>
          </a:xfrm>
          <a:prstGeom prst="rect">
            <a:avLst/>
          </a:prstGeom>
          <a:noFill/>
        </p:spPr>
        <p:txBody>
          <a:bodyPr vert="horz" wrap="square" lIns="0" tIns="36576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Analog Logo">
            <a:extLst>
              <a:ext uri="{FF2B5EF4-FFF2-40B4-BE49-F238E27FC236}">
                <a16:creationId xmlns:a16="http://schemas.microsoft.com/office/drawing/2014/main" id="{C045C3B2-FF7D-A8D6-DE50-897DAAED8ED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0911547" y="392097"/>
            <a:ext cx="869518" cy="246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gal Statement">
            <a:extLst>
              <a:ext uri="{FF2B5EF4-FFF2-40B4-BE49-F238E27FC236}">
                <a16:creationId xmlns:a16="http://schemas.microsoft.com/office/drawing/2014/main" id="{588B6EED-4863-B18E-517F-943471A9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C7B0831-6F35-A7A6-9972-3A008CCC5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4" r:id="rId2"/>
    <p:sldLayoutId id="2147483678" r:id="rId3"/>
    <p:sldLayoutId id="2147483753" r:id="rId4"/>
    <p:sldLayoutId id="2147483768" r:id="rId5"/>
    <p:sldLayoutId id="2147483752" r:id="rId6"/>
    <p:sldLayoutId id="2147483709" r:id="rId7"/>
    <p:sldLayoutId id="2147483739" r:id="rId8"/>
    <p:sldLayoutId id="2147483743" r:id="rId9"/>
    <p:sldLayoutId id="2147483681" r:id="rId10"/>
    <p:sldLayoutId id="2147483722" r:id="rId11"/>
    <p:sldLayoutId id="2147483716" r:id="rId12"/>
    <p:sldLayoutId id="2147483762" r:id="rId13"/>
    <p:sldLayoutId id="2147483763" r:id="rId14"/>
    <p:sldLayoutId id="2147483769" r:id="rId15"/>
    <p:sldLayoutId id="2147483770" r:id="rId16"/>
    <p:sldLayoutId id="2147483772" r:id="rId17"/>
    <p:sldLayoutId id="2147483761" r:id="rId18"/>
    <p:sldLayoutId id="2147483758" r:id="rId19"/>
    <p:sldLayoutId id="2147483744" r:id="rId20"/>
    <p:sldLayoutId id="21474837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457200" rtl="0" eaLnBrk="1" latinLnBrk="0" hangingPunct="1">
        <a:lnSpc>
          <a:spcPct val="85000"/>
        </a:lnSpc>
        <a:spcBef>
          <a:spcPct val="0"/>
        </a:spcBef>
        <a:buNone/>
        <a:defRPr sz="3200" b="0" i="0" kern="1200" spc="0" baseline="0">
          <a:solidFill>
            <a:schemeClr val="tx2"/>
          </a:solidFill>
          <a:latin typeface="Barlow Medium" pitchFamily="2" charset="77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Tx/>
        <a:buNone/>
        <a:tabLst/>
        <a:defRPr lang="en-US" sz="18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1pPr>
      <a:lvl2pPr marL="457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6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2pPr>
      <a:lvl3pPr marL="867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6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3pPr>
      <a:lvl4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200" b="0" i="0" kern="120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4pPr>
      <a:lvl5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lang="en-US" sz="1400" b="0" i="0" kern="1200" cap="none" spc="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5pPr>
      <a:lvl6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 cap="none" spc="0" baseline="0">
          <a:solidFill>
            <a:schemeClr val="tx1"/>
          </a:solidFill>
          <a:latin typeface="Barlow" pitchFamily="2" charset="77"/>
          <a:ea typeface="+mn-ea"/>
          <a:cs typeface="+mn-cs"/>
        </a:defRPr>
      </a:lvl6pPr>
      <a:lvl7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7pPr>
      <a:lvl8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8pPr>
      <a:lvl9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1413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16" userDrawn="1">
          <p15:clr>
            <a:srgbClr val="F26B43"/>
          </p15:clr>
        </p15:guide>
        <p15:guide id="8" pos="6266" userDrawn="1">
          <p15:clr>
            <a:srgbClr val="F26B43"/>
          </p15:clr>
        </p15:guide>
        <p15:guide id="9" pos="7416" userDrawn="1">
          <p15:clr>
            <a:srgbClr val="F26B43"/>
          </p15:clr>
        </p15:guide>
        <p15:guide id="10" orient="horz" userDrawn="1">
          <p15:clr>
            <a:srgbClr val="F26B43"/>
          </p15:clr>
        </p15:guide>
        <p15:guide id="11" orient="horz" pos="4320" userDrawn="1">
          <p15:clr>
            <a:srgbClr val="F26B43"/>
          </p15:clr>
        </p15:guide>
        <p15:guide id="12" orient="horz" pos="624" userDrawn="1">
          <p15:clr>
            <a:srgbClr val="F26B43"/>
          </p15:clr>
        </p15:guide>
        <p15:guide id="20" orient="horz" pos="3920" userDrawn="1">
          <p15:clr>
            <a:srgbClr val="F26B43"/>
          </p15:clr>
        </p15:guide>
        <p15:guide id="22" pos="3962" userDrawn="1">
          <p15:clr>
            <a:srgbClr val="F26B43"/>
          </p15:clr>
        </p15:guide>
        <p15:guide id="23" pos="2570" userDrawn="1">
          <p15:clr>
            <a:srgbClr val="F26B43"/>
          </p15:clr>
        </p15:guide>
        <p15:guide id="24" pos="37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C289C3-0BF9-2EE6-719B-1F0FD605C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Barlow Medium"/>
                <a:cs typeface="Arial"/>
              </a:rPr>
              <a:t>Aditya, Li, Frank, Tianyu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9E0F9-B100-89AE-001A-B27E8B546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eNose</a:t>
            </a:r>
            <a:r>
              <a:rPr lang="en-US"/>
              <a:t> Disclosure</a:t>
            </a:r>
          </a:p>
        </p:txBody>
      </p:sp>
    </p:spTree>
    <p:extLst>
      <p:ext uri="{BB962C8B-B14F-4D97-AF65-F5344CB8AC3E}">
        <p14:creationId xmlns:p14="http://schemas.microsoft.com/office/powerpoint/2010/main" val="13548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22ED-C066-5EC2-5A0A-CD721C99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Medium"/>
              </a:rPr>
              <a:t>Key components of the invention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D7B6-DE79-23FF-0EEF-23CB540059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0" tIns="0" rIns="0" bIns="0" rtlCol="0" anchor="ctr" anchorCtr="0">
            <a:no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latin typeface="Barlow"/>
                <a:cs typeface="Arial"/>
              </a:rPr>
              <a:t>The invention is a spectroscopy device amenable to miniaturization.</a:t>
            </a: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>
                <a:latin typeface="Barlow"/>
                <a:cs typeface="Arial"/>
              </a:rPr>
              <a:t>It has the following components: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A light source that can either be broad-spectrum or can comprise multiple light sources, each at a specific wavelength.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Sensors (such as photodiodes) that can measure the intensity of light at a specific wavelength.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A small cavity/chamber to hold the substance under test.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latin typeface="Barlow"/>
                <a:cs typeface="Arial"/>
              </a:rPr>
              <a:t>The invention can perform different types of spectroscopy, including absorption and reflectance spectroscopy. The light source(s) and sensor(s) can be oriented differently based on the desired type of spectroscopy.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latin typeface="Barlow"/>
                <a:cs typeface="Arial"/>
              </a:rPr>
              <a:t>This invention, a spectroscopy device, outputs an optical spectrum at a discrete set of wavelengths (e.g. 24 different wavelengths).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It is not a full spectrum, which requires expensive benchtop equipment to obtain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latin typeface="Barlow"/>
                <a:cs typeface="Arial"/>
              </a:rPr>
              <a:t>The output spectrum contains aggregate information about all the different molecules in the substance under test.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Signal processing, machine learning, and/or other algorithms can be used to recover and estimate the composition of the substance based on the measured optical spectrum at the discrete set of wavelengths.</a:t>
            </a:r>
          </a:p>
          <a:p>
            <a:pPr marL="285750" indent="-285750">
              <a:buFont typeface="Wingdings"/>
              <a:buChar char="§"/>
            </a:pPr>
            <a:endParaRPr lang="en-US" dirty="0">
              <a:latin typeface="Barlow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7FFD5-DFC9-8848-3C59-51D027532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70D8D-3E10-C9B3-5FA0-459F79F0C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71B32-8C34-6CDA-5BA0-878EADA4C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4A4C0-45DD-636F-31D0-62FD18AF1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0A3738-FFBA-95A7-87D8-C4BA6EC2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DFBE1BC-5A5D-EA94-BD4F-DB3320EE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endParaRPr kumimoji="0" lang="en-US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1" descr="A diagram of a sample&#10;&#10;Description automatically generated">
            <a:extLst>
              <a:ext uri="{FF2B5EF4-FFF2-40B4-BE49-F238E27FC236}">
                <a16:creationId xmlns:a16="http://schemas.microsoft.com/office/drawing/2014/main" id="{9BCB7F6A-6745-92E2-B1D6-E54BB20A6FE9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2279941"/>
            <a:ext cx="5486400" cy="32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A diagram of a cell&#10;&#10;Description automatically generated">
            <a:extLst>
              <a:ext uri="{FF2B5EF4-FFF2-40B4-BE49-F238E27FC236}">
                <a16:creationId xmlns:a16="http://schemas.microsoft.com/office/drawing/2014/main" id="{FE049A84-9942-DC18-CB02-B19A012CD5EC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955006"/>
            <a:ext cx="27432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33FEB-A617-B1BB-676A-862C75DC4423}"/>
              </a:ext>
            </a:extLst>
          </p:cNvPr>
          <p:cNvSpPr txBox="1"/>
          <p:nvPr/>
        </p:nvSpPr>
        <p:spPr>
          <a:xfrm>
            <a:off x="11269683" y="579515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F8724-CFB4-7F7F-3D8A-A7807223AF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64400"/>
            <a:ext cx="10075817" cy="50940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arlow"/>
                <a:cs typeface="Arial"/>
              </a:rPr>
              <a:t>The on-chip photonic sensing device is based on the enhanced interactions between guided optical modes and the chemical analytes  within a high-finesses nano cavity formed by photonic crystals.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arlow"/>
                <a:cs typeface="Arial"/>
              </a:rPr>
              <a:t>It features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dirty="0">
                <a:latin typeface="Barlow"/>
                <a:cs typeface="Arial"/>
              </a:rPr>
              <a:t>1) high sensitivity to low concentrations of analytes on top of a strong </a:t>
            </a:r>
            <a:r>
              <a:rPr lang="en-US" dirty="0" err="1">
                <a:latin typeface="Barlow"/>
                <a:cs typeface="Arial"/>
              </a:rPr>
              <a:t>backgroud</a:t>
            </a:r>
            <a:r>
              <a:rPr lang="en-US" dirty="0">
                <a:latin typeface="Barlow"/>
                <a:cs typeface="Arial"/>
              </a:rPr>
              <a:t> noise floor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dirty="0">
                <a:latin typeface="Barlow"/>
                <a:cs typeface="Arial"/>
              </a:rPr>
              <a:t>2) high level of identification for distinguishing different chemical species compared to conventional mass spectroscopy methods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arlow"/>
                <a:cs typeface="Arial"/>
              </a:rPr>
              <a:t>Key on-chip components/technologies include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1) Semiconductor light sources with certain tunability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2) Silicon waveguides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3) Electro-optic modulators (EOMs), especially if a two-photon Raman scheme is adopted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4) Photonic crystals, which can either be a 1D array or a 2D hexagon pattern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Barlow"/>
                <a:cs typeface="Arial"/>
              </a:rPr>
              <a:t>5) Photodetectors in the VIS, NIR, and MIR ranges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Barlow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CBDCF-7452-14B4-41F1-2DD231530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©2024 Analog Devices,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C721B-382B-4182-4619-EE609C161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81372-4351-8D29-E790-80F25229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Medium"/>
              </a:rPr>
              <a:t>Li's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E6E9-290B-61C4-C307-D99B329C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B96F-C0D1-B8F9-3871-85F60C0A30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One main point for which to add a bit more detail is how the noted components work together to enable the device to function as a miniaturized version.  I.E., 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What prior specific challenges in miniaturizing spectroscopy devices?</a:t>
            </a:r>
          </a:p>
          <a:p>
            <a:pPr marL="742950" lvl="1" indent="-28575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Prior attempts at the solution had low specificity</a:t>
            </a:r>
          </a:p>
          <a:p>
            <a:pPr marL="742950" lvl="1" indent="-28575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The spectral SNR is low</a:t>
            </a:r>
          </a:p>
          <a:p>
            <a:pPr marL="742950" lvl="1" indent="-28575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As the sample is off chip, additional high quality optics are required, which complicates the solution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While still having them perform at multiple wavelengths, were overcome in this version? </a:t>
            </a:r>
          </a:p>
          <a:p>
            <a:pPr marL="742950" lvl="1" indent="-285750"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Multiple spectral responses at multiple wavelengths, can help tune the algorithm to tune the detection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What special characteristics of the noted combination of components are the biggest factor in getting the miniaturized version to work, where previous attempts at miniaturization might have failed?</a:t>
            </a:r>
          </a:p>
          <a:p>
            <a:pPr marL="742950" lvl="1" indent="-28575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By having the sample in a cavity and increasing the number of interactions of the excitation source with the sample, the spectral SNR at each wavelength will be higher</a:t>
            </a:r>
          </a:p>
          <a:p>
            <a:pPr marL="742950" lvl="1" indent="-28575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By miniaturizing it on the chip, multiple spectral responses can be generated in different cavities, to reinforce the sensing</a:t>
            </a:r>
          </a:p>
          <a:p>
            <a:pPr marL="742950" lvl="1" indent="-285750"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need of high quality off chip optics can be eliminated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6E4B4-E734-15C0-CDC5-FA463D9D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70DB-658E-D0AE-F6FD-8B8A1B0E3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I-Brand-PowerPoint-Template-Standard">
  <a:themeElements>
    <a:clrScheme name="ADI Colors 2">
      <a:dk1>
        <a:srgbClr val="000000"/>
      </a:dk1>
      <a:lt1>
        <a:srgbClr val="FFFFFF"/>
      </a:lt1>
      <a:dk2>
        <a:srgbClr val="0067B9"/>
      </a:dk2>
      <a:lt2>
        <a:srgbClr val="9EA1AE"/>
      </a:lt2>
      <a:accent1>
        <a:srgbClr val="00325C"/>
      </a:accent1>
      <a:accent2>
        <a:srgbClr val="1B9CD0"/>
      </a:accent2>
      <a:accent3>
        <a:srgbClr val="8637BA"/>
      </a:accent3>
      <a:accent4>
        <a:srgbClr val="179963"/>
      </a:accent4>
      <a:accent5>
        <a:srgbClr val="FED141"/>
      </a:accent5>
      <a:accent6>
        <a:srgbClr val="C81A28"/>
      </a:accent6>
      <a:hlink>
        <a:srgbClr val="0067B9"/>
      </a:hlink>
      <a:folHlink>
        <a:srgbClr val="3C4157"/>
      </a:folHlink>
    </a:clrScheme>
    <a:fontScheme name="Custom 3">
      <a:majorFont>
        <a:latin typeface="Barlow Medium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miter lim="800000"/>
        </a:ln>
        <a:effectLst/>
      </a:spPr>
      <a:bodyPr rtlCol="0" anchor="ctr"/>
      <a:lstStyle>
        <a:defPPr algn="l" defTabSz="457200">
          <a:spcBef>
            <a:spcPts val="600"/>
          </a:spcBef>
          <a:spcAft>
            <a:spcPts val="800"/>
          </a:spcAft>
          <a:buClr>
            <a:schemeClr val="accent1"/>
          </a:buClr>
          <a:buSzPct val="70000"/>
          <a:defRPr dirty="0" err="1">
            <a:solidFill>
              <a:srgbClr val="000000"/>
            </a:solidFill>
            <a:latin typeface="Barlow" pitchFamily="2" charset="77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I-Brand-PowerPoint-Template-Standard-2024-v1-PC" id="{FB04358E-EB4C-4442-AA30-24A86DF72B2D}" vid="{E8C0FAAE-BF1D-7843-8032-DC5CBD6B15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2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3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4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CF83A8E58444DA04BE75D0C72020C" ma:contentTypeVersion="4" ma:contentTypeDescription="Create a new document." ma:contentTypeScope="" ma:versionID="89e13449cad2112704b4a19e4a1916d5">
  <xsd:schema xmlns:xsd="http://www.w3.org/2001/XMLSchema" xmlns:xs="http://www.w3.org/2001/XMLSchema" xmlns:p="http://schemas.microsoft.com/office/2006/metadata/properties" xmlns:ns2="db945f81-9434-4523-bc2a-19559ad2b8eb" targetNamespace="http://schemas.microsoft.com/office/2006/metadata/properties" ma:root="true" ma:fieldsID="c7d198d50567943d74671e9613d95239" ns2:_="">
    <xsd:import namespace="db945f81-9434-4523-bc2a-19559ad2b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45f81-9434-4523-bc2a-19559ad2b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3CFDD5-DB68-4934-BA73-1527592998A0}">
  <ds:schemaRefs>
    <ds:schemaRef ds:uri="http://purl.org/dc/elements/1.1/"/>
    <ds:schemaRef ds:uri="http://schemas.microsoft.com/office/2006/documentManagement/types"/>
    <ds:schemaRef ds:uri="a70ae945-1f04-4ba0-a129-68697f4eef7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c38301c-e484-4056-be84-de70acf8080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9625B2-940A-41E1-B7B4-0842C11D2900}"/>
</file>

<file path=customXml/itemProps3.xml><?xml version="1.0" encoding="utf-8"?>
<ds:datastoreItem xmlns:ds="http://schemas.openxmlformats.org/officeDocument/2006/customXml" ds:itemID="{87AC30B7-77A1-4756-B156-3DA62B179E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ADI-Brand-PowerPoint-Template-Standard</Template>
  <TotalTime>0</TotalTime>
  <Words>588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Barlow Medium</vt:lpstr>
      <vt:lpstr>Times New Roman</vt:lpstr>
      <vt:lpstr>Barlow</vt:lpstr>
      <vt:lpstr>Wingdings 3</vt:lpstr>
      <vt:lpstr>Calibri</vt:lpstr>
      <vt:lpstr>Wingdings</vt:lpstr>
      <vt:lpstr>Courier New</vt:lpstr>
      <vt:lpstr>Barlow SemiBold</vt:lpstr>
      <vt:lpstr>Aptos</vt:lpstr>
      <vt:lpstr>ADI-Brand-PowerPoint-Template-Standard</vt:lpstr>
      <vt:lpstr>PowerPoint Presentation</vt:lpstr>
      <vt:lpstr>Key components of the invention</vt:lpstr>
      <vt:lpstr>Sketches</vt:lpstr>
      <vt:lpstr>Li's Input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Yadav, Aditya</dc:creator>
  <cp:keywords/>
  <dc:description>2024 Version 1
© 2024 Analog Devices, Inc. All Rights Reserved</dc:description>
  <cp:lastModifiedBy>Yadav, Aditya</cp:lastModifiedBy>
  <cp:revision>71</cp:revision>
  <cp:lastPrinted>2015-04-02T14:52:35Z</cp:lastPrinted>
  <dcterms:created xsi:type="dcterms:W3CDTF">2024-09-16T20:16:16Z</dcterms:created>
  <dcterms:modified xsi:type="dcterms:W3CDTF">2024-09-18T15:36:35Z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0x0101009A730D9B8DB1204CB068606079894D7D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