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6539" userDrawn="1">
          <p15:clr>
            <a:srgbClr val="A4A3A4"/>
          </p15:clr>
        </p15:guide>
        <p15:guide id="3" pos="5360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867"/>
        <p:guide pos="6539"/>
        <p:guide pos="536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5D6A4-80CA-C7A4-0438-69BCB4676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31126B-9717-348C-79C3-1E8FFDE8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29E55-B23A-8A57-FC41-6EBE1ABE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869AC-0F7A-30D2-5E0F-E9782C3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EB558-9DC1-FA5C-ACC5-78585936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CAE2-3852-A1B6-BB32-CF9B46D5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6D41C-8F4B-7683-D276-4F40B1D2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D9B58-F409-A0F3-FBCA-0140C871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0E8EF-B549-349F-E6C6-D26293DA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5A5D4-5B02-9F61-08E5-DE346701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6299A-12AE-23FC-7892-8ADB6620A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FD4CD8-8864-E133-AF37-78296514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37599-3814-F69E-3852-D52A683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3E0C6-9663-EEE1-E028-D7C8BA6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81748-AADA-D9DC-B818-3D0C437F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9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6933-D2BB-2FFB-EAE4-E7008773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05198-BE65-BB59-8E2D-C164A070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76A2-1F5A-F4C4-ECD1-8AE269F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33E47-0773-3453-7551-82CAF66B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5FF60-6EA3-6610-2576-AAE8DE2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99F9-6AA3-31B7-E7CC-3BE2F14E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7E246-2C08-4908-76B7-D41F3437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6ECF-7B53-6997-4ED2-03229D2C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3263B-68FF-039D-6248-DBD12B72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85A0F-6D4B-6B05-5394-0CFD910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5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AAB09-2BED-5BD6-B2AB-1A11EF78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8EA6E-8203-DB75-6E6E-E513282DE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34697-50C0-0FC3-EDC9-1D7221613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D3030-8E43-28D7-D0B5-FB570A85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662E3-6F4C-2BD1-A024-612BCFC7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8411B-6487-198B-1458-DB783215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A11E9-0E45-2BE8-0BFE-4943B83E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F4C35-8E54-BE91-347C-269607AD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912FE-8842-19E0-6D4E-33304E81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82ED5-A780-0A5D-8686-F4CC82F58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531E0-7F11-A740-BE00-79CBD1574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B812F-827B-5210-B456-2C047142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E32DB9-3A33-6725-74C1-FDE16B92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F6968-A5F7-A675-061F-22FDFA2D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9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D629-CB7A-84A7-DFB5-2FA404A1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DAE78-5263-C17B-C8A2-53DE263E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2C615D-7D80-BF6E-F569-97EDBD3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583469-5EDD-BD31-2723-06D05B6B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38553-B00F-0166-D26C-D1F7EFAF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11FA2-8AA0-5BC4-7F43-D8FB2708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BD06C-B076-E58A-1E95-EEF72A17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90FF-F06C-8C7E-9786-FD319803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C034F-4921-B5A2-4E6A-954EBA89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27242-FB6E-72AC-362B-6744DC6B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51B93-792E-FC2E-8D21-166BA4A2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322D2-E8FE-959C-2D36-F9506FF4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E05F9-5F8C-876D-F0DE-2A26659F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8E4F7-2F14-61A9-79DE-7A6B0170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B68ED-B16B-F5E0-C833-DCA4E51F1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53159-4804-2012-0087-D9128749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7712E-E2BA-4942-17F3-3BC10F6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1BCA-9B7D-8CE0-E43F-8E23C6A5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706FA-3B3A-5427-71D3-60AE968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0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9DFEA-4CA4-1A11-6A9C-B5869BAB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FAEE4-6247-EB5D-725B-5A456047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B7D75-13E4-2A86-B953-73FB5AC5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BAAC-FC58-4DC3-8CDB-C53DF53CD52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CF9E-D2D3-81DA-DCF7-8A62CA2E9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8C899-33AA-B6D0-3CA9-B4A661FB7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517F-778F-48AC-9178-185C68243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2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1657F84-1001-14D4-9418-51584F2EB490}"/>
              </a:ext>
            </a:extLst>
          </p:cNvPr>
          <p:cNvGrpSpPr/>
          <p:nvPr/>
        </p:nvGrpSpPr>
        <p:grpSpPr>
          <a:xfrm>
            <a:off x="1382201" y="765114"/>
            <a:ext cx="9217942" cy="5327771"/>
            <a:chOff x="1382201" y="765114"/>
            <a:chExt cx="9217942" cy="5327771"/>
          </a:xfrm>
        </p:grpSpPr>
        <p:pic>
          <p:nvPicPr>
            <p:cNvPr id="3" name="图片 2" descr="图表, 条形图&#10;&#10;中度可信度描述已自动生成">
              <a:extLst>
                <a:ext uri="{FF2B5EF4-FFF2-40B4-BE49-F238E27FC236}">
                  <a16:creationId xmlns:a16="http://schemas.microsoft.com/office/drawing/2014/main" id="{5D82601C-95C7-4F91-AA03-E2D7533C1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05"/>
            <a:stretch/>
          </p:blipFill>
          <p:spPr>
            <a:xfrm>
              <a:off x="1382201" y="1623526"/>
              <a:ext cx="9217942" cy="4469359"/>
            </a:xfrm>
            <a:prstGeom prst="rect">
              <a:avLst/>
            </a:prstGeom>
          </p:spPr>
        </p:pic>
        <p:pic>
          <p:nvPicPr>
            <p:cNvPr id="4" name="图片 3" descr="图表, 条形图&#10;&#10;中度可信度描述已自动生成">
              <a:extLst>
                <a:ext uri="{FF2B5EF4-FFF2-40B4-BE49-F238E27FC236}">
                  <a16:creationId xmlns:a16="http://schemas.microsoft.com/office/drawing/2014/main" id="{364465A4-A749-C8EC-A8D9-0DA51C66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357"/>
            <a:stretch/>
          </p:blipFill>
          <p:spPr>
            <a:xfrm>
              <a:off x="1382201" y="765114"/>
              <a:ext cx="9217942" cy="681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7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DA8A77B-40B5-9A5B-D622-02C0D0656CEC}"/>
              </a:ext>
            </a:extLst>
          </p:cNvPr>
          <p:cNvGrpSpPr/>
          <p:nvPr/>
        </p:nvGrpSpPr>
        <p:grpSpPr>
          <a:xfrm>
            <a:off x="0" y="818359"/>
            <a:ext cx="12192000" cy="5221282"/>
            <a:chOff x="957262" y="294033"/>
            <a:chExt cx="10277475" cy="4401378"/>
          </a:xfrm>
        </p:grpSpPr>
        <p:pic>
          <p:nvPicPr>
            <p:cNvPr id="3" name="图片 2" descr="图片包含 条形图&#10;&#10;描述已自动生成">
              <a:extLst>
                <a:ext uri="{FF2B5EF4-FFF2-40B4-BE49-F238E27FC236}">
                  <a16:creationId xmlns:a16="http://schemas.microsoft.com/office/drawing/2014/main" id="{BDB8CDAE-63D6-C801-AB84-D783EC851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822"/>
            <a:stretch/>
          </p:blipFill>
          <p:spPr>
            <a:xfrm>
              <a:off x="957262" y="294033"/>
              <a:ext cx="10277475" cy="540854"/>
            </a:xfrm>
            <a:prstGeom prst="rect">
              <a:avLst/>
            </a:prstGeom>
          </p:spPr>
        </p:pic>
        <p:pic>
          <p:nvPicPr>
            <p:cNvPr id="4" name="图片 3" descr="图片包含 条形图&#10;&#10;描述已自动生成">
              <a:extLst>
                <a:ext uri="{FF2B5EF4-FFF2-40B4-BE49-F238E27FC236}">
                  <a16:creationId xmlns:a16="http://schemas.microsoft.com/office/drawing/2014/main" id="{D2428979-06D2-4D36-6335-C103B052B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6"/>
            <a:stretch/>
          </p:blipFill>
          <p:spPr>
            <a:xfrm>
              <a:off x="957262" y="834887"/>
              <a:ext cx="10277475" cy="3860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4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48310343-1B59-3349-1D39-5D4FE6C86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43"/>
          <a:stretch/>
        </p:blipFill>
        <p:spPr>
          <a:xfrm>
            <a:off x="194510" y="786488"/>
            <a:ext cx="11802980" cy="783790"/>
          </a:xfrm>
          <a:prstGeom prst="rect">
            <a:avLst/>
          </a:prstGeom>
        </p:spPr>
      </p:pic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92D1BD71-DD42-A79B-9682-761DF47C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t="31482" r="8897"/>
          <a:stretch/>
        </p:blipFill>
        <p:spPr>
          <a:xfrm>
            <a:off x="825500" y="1549400"/>
            <a:ext cx="10541000" cy="45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</cp:revision>
  <dcterms:created xsi:type="dcterms:W3CDTF">2023-04-22T07:46:53Z</dcterms:created>
  <dcterms:modified xsi:type="dcterms:W3CDTF">2023-04-22T12:37:37Z</dcterms:modified>
</cp:coreProperties>
</file>