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728515916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728515916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728515916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728515916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72851591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72851591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728515916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728515916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72851591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72851591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7285159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7285159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72851591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72851591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728515916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728515916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72851591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72851591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72851591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72851591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728515916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728515916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728515916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728515916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728515916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728515916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手書きカレンダー認識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ML推論フロー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課題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学習画像の大きさ、グレースケールor２値化画像？など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アルゴリズムは、２クラス分類では精度に限界がありそう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→他クラス分類？その他の方法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前処理、後処理で解決できないか検討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→前処理だったら、膨張処理とか？もあるかも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出力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辞書とリストを使用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img_dict = {'year':img, 'month':img, 'day':{'1':[img, img, img], '15':[img, img, img]}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imgではなく、座標でもいいかも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→速い方を選択？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文字認識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前処理を行う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１文字ずつ推論を行う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推論の結果確率の高いものを出力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前処理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MNISTの</a:t>
            </a:r>
            <a:r>
              <a:rPr lang="ja"/>
              <a:t>形式</a:t>
            </a:r>
            <a:r>
              <a:rPr lang="ja"/>
              <a:t>に合わせる必要あり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→２値化、(28, 28)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→リサイズ？ゼロパディング？どっちがいいか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最終的な結果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文字認識の結果をもとに、結果を返す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例）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2021/09/12 10am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2021/09/20 3pm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前処理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オリジナル画像を読み取る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画像を分割する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100" y="2242700"/>
            <a:ext cx="134146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7096" y="3814800"/>
            <a:ext cx="2859725" cy="65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7100" y="2936649"/>
            <a:ext cx="566750" cy="7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175" y="2242697"/>
            <a:ext cx="2859725" cy="214480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4119150" y="3080050"/>
            <a:ext cx="905700" cy="47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具体的な手順（機械学習を使わない場合）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ja"/>
              <a:t>読み込み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ja"/>
              <a:t>グレースケールに変換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ja"/>
              <a:t>エッジ検出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ja"/>
              <a:t>（膨張処理必要かどうかわからん）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ja"/>
              <a:t>領域検出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ja"/>
              <a:t>右図の検出した表領域をもとに傾き補正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ja"/>
              <a:t>リサイズ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ja"/>
              <a:t>３～５をもう一度行う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ja"/>
              <a:t>領域の面積がある範囲にあるものを文字列領域として抽出する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ja"/>
              <a:t>ここで、文字列領域の数が正しいか確認する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ja"/>
              <a:t>座標を使って、日にちとリンクさせ出力する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ja"/>
              <a:t>年、月は座標を用いて領域を抽出する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６～１０に変えて、座標を用いて求める方法も検討する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076" y="810050"/>
            <a:ext cx="2485228" cy="186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現状の課題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/>
              <a:t>光の当たり方</a:t>
            </a:r>
            <a:r>
              <a:rPr lang="ja" u="sng"/>
              <a:t>によ</a:t>
            </a:r>
            <a:r>
              <a:rPr lang="ja" u="sng"/>
              <a:t>る陰影の影響により正しく検出できない状況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対策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表の線を太く/濃くする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機械学習を用いる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出力（案）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辞書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img_dict = {'year':img, 'month':img, 'day':{'1':img, '15':img}}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dayのimgは、必要ならリストにすることも検討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dayの1とかは、日にちはまだ分かっていないので、領域の番号としておく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最終的に、年、月が分かったときに、４は１日、１１は７日みたいに参照する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テキスト分割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左から順にバッチを1pxずつ動かしながら、画像を切り出す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切り出した画像を１枚ずつ推論する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推論の結果をもとに、文字領域を特定し、１文字ずつ切り出す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→２，３のアルゴリズムは様々考えられ、これにより精度が大きく変わると考えられる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アルゴリズム（最も簡単な方法）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右</a:t>
            </a:r>
            <a:r>
              <a:rPr lang="ja"/>
              <a:t>の図が、(256, 64)２値化画像とした場合、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(1, 0)~(1, 64)に輝度0のピクセルがない→文字はない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(2, 0)~(2, 64)に輝度0のピクセルがある→文字がある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これを(256, 0)~(256, 64)まで行い、文字領域の判定を行う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→これなら機械学習を用いなくてもできる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771" y="1152475"/>
            <a:ext cx="3081525" cy="7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アルゴリズム（最も簡単な方法）の問題点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次の場合うまく読み取れない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1文字なのにつながっていない場合（例：「７」の１画目と２画目が離れている）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２つの文字が繋がっている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文字ではないが、ペンが当たったか何かで輝度０のピクセルがある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ja"/>
              <a:t>アルゴリズム（最も簡単な方法）の対策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後処理で対策した例（前処理でできる場合もあるかも）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1文字なのにつながっていない場合（例：「７」の１画目と２画目が離れている）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→文字と文字の距離が近すぎたら、同じ文字とみなす？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２つの文字が繋がっている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→文字領域のx方向の長さが一定以上の場合、なにか処理を追加する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文字ではないが、ペンが当たったか何かで輝度０のピクセルがある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→文字領域が小さすぎた場合、それを文字領域とみなさない。または、文字領域が５以上検出できた場合、一番小さい領域を文字領域とみなさない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