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2EB471"/>
    <a:srgbClr val="0BA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E5BC4-A730-58C6-DCF9-DCE0A73E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E2637-5B2E-F48B-861C-1C1C96C0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67524A-FB1F-39C9-F7A7-D7CE764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83EE9-B18A-357D-2B39-618BEA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CF2BCE-A9E5-1159-EFE2-9944DE9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1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8E883-5BF2-CC82-2192-6114DE79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DEC7D3-8151-F23D-FF3E-AE2FA561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3DA00-9001-2556-5125-383A53E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6A5C6-30DF-5E7D-9C40-82A3E69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44020-073B-41C5-31B1-A7E274E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0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D8D37-860F-7357-8268-21139431E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E5B48-39FA-9EA8-4450-14D0E101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74FAF-E8E1-15E8-02F9-60588D38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A0C5B-97AF-924B-490B-AC75B3D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887EFE-D4D8-C3CF-944F-4006DA6E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6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2CA5D-DC5F-65DA-33D2-36064A2B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ADACE-699C-DE9F-4625-2CAA4F96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2EA90-2F56-7BB1-ED15-1DA73643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6C20F-54B8-CF8C-D8C8-ACA53DD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9E29A7-312C-5610-0F44-2A2F7734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6379-2945-7099-B7DF-0E80CD87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15CA-B0F0-B562-52E9-9BD3A510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1E6EA-F910-9CAC-0E57-D3DE9E99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A919E-6974-846A-BD5B-9077A93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1C9-D7AA-F05F-A923-57148DCB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56F06-F0F0-389D-9CC0-14BBAC3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863CC-AACD-58BC-1C55-D2E3EFEF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B94CF0-5B81-C62B-8E03-622AB8C2C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27B9D5-7CAC-10EA-9B38-B6B234D0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21B368-5ACA-A1E4-E313-6829246A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1E77B-3365-D19C-851A-1B807074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1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82221-5D5F-F1CB-2E6A-3F81C27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1DBAD-363F-B933-BB16-A63CBC00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B5412D-E12F-76B5-C009-A99826DA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B42BBA-7A57-3E34-97F1-E5C9119C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4F6F76-BAC1-5C4A-B142-D80642F6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300C40-AE86-B63B-778A-4DB0B9F3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53F33B-F125-FAA2-9917-8F2EC203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874E8-9F6E-22D4-6B58-DC056D2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0020C-701A-7E9F-2C1D-D5067609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44CDB0-7731-96E6-1FCE-54887DC1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EECE60-473F-ED57-AD15-F6544060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87B2F6-7EC0-CD65-B328-CEE750B2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7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E94A81-E2C7-53A8-CDE9-D645674F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9D748A-E5F8-7614-41F5-249B75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0B151F-7565-AE49-1BC6-B776A973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6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028AE-8765-E33E-6AB4-DD63AF5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1A0F2-3956-0DA4-B53E-2F848C11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5CBC39-E8AB-CA5D-B549-B3EA68B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975A87-D44F-111E-DC4B-39DD638A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D524C-1EDF-6059-44AC-EF8C661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36286-C9EE-28F2-1CA1-896BE51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8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792BB-5A4A-1070-7159-F04EF1C5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374819-E546-2E43-8317-E2CDDEFCF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D52E59-71F0-03DA-36AD-53EE928E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A6D65-1BF5-5000-9353-6867BA3B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A1BEC8-298E-8641-BE3A-40B478D0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4E06D-DAB4-DE30-14D1-5918E078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71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D9A42C-9599-AB61-CCE3-E49165F9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9F048-E596-924E-1780-5503AF00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C1FFC-3CB4-8047-487D-20E8F9E11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05D0-01D5-4229-BACD-85F4D29584F3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D0C67-92AF-ED30-2BF1-F40EF68F2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55198-FE94-BFD5-4008-A587F6BAE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016A-2B73-40D2-AE42-F9E9AF4A8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3525E8-0A97-C55E-119F-86CCBE53E30A}"/>
              </a:ext>
            </a:extLst>
          </p:cNvPr>
          <p:cNvSpPr/>
          <p:nvPr/>
        </p:nvSpPr>
        <p:spPr>
          <a:xfrm>
            <a:off x="5758016" y="0"/>
            <a:ext cx="4833784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BA9C13C0-6E26-3F73-FAAC-5E2E9A73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04" y="5638800"/>
            <a:ext cx="1873320" cy="42239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C92E18-F6AF-C43F-3B4F-859162A0654E}"/>
              </a:ext>
            </a:extLst>
          </p:cNvPr>
          <p:cNvSpPr/>
          <p:nvPr/>
        </p:nvSpPr>
        <p:spPr>
          <a:xfrm>
            <a:off x="5758016" y="196538"/>
            <a:ext cx="4833784" cy="2448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010101"/>
                </a:solidFill>
              </a:rPr>
              <a:t>Perl</a:t>
            </a:r>
            <a:r>
              <a:rPr lang="ja-JP" altLang="en-US" sz="4800" b="1" dirty="0">
                <a:solidFill>
                  <a:srgbClr val="010101"/>
                </a:solidFill>
              </a:rPr>
              <a:t>の</a:t>
            </a:r>
            <a:endParaRPr lang="en-US" altLang="ja-JP" sz="4800" b="1" dirty="0">
              <a:solidFill>
                <a:srgbClr val="010101"/>
              </a:solidFill>
            </a:endParaRPr>
          </a:p>
          <a:p>
            <a:pPr algn="ctr"/>
            <a:r>
              <a:rPr lang="ja-JP" altLang="en-US" sz="4800" b="1" dirty="0">
                <a:solidFill>
                  <a:srgbClr val="010101"/>
                </a:solidFill>
              </a:rPr>
              <a:t>文字列処理</a:t>
            </a:r>
            <a:endParaRPr kumimoji="1" lang="ja-JP" altLang="en-US" sz="4800" b="1" dirty="0">
              <a:solidFill>
                <a:srgbClr val="010101"/>
              </a:solidFill>
            </a:endParaRPr>
          </a:p>
        </p:txBody>
      </p:sp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9C27EDE-57DE-0D4C-B5FA-976E05E01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37" y="2598359"/>
            <a:ext cx="1404711" cy="2201151"/>
          </a:xfrm>
          <a:prstGeom prst="rect">
            <a:avLst/>
          </a:prstGeom>
        </p:spPr>
      </p:pic>
      <p:pic>
        <p:nvPicPr>
          <p:cNvPr id="4" name="図 3" descr="ポインターを持つ漫画の蜂">
            <a:extLst>
              <a:ext uri="{FF2B5EF4-FFF2-40B4-BE49-F238E27FC236}">
                <a16:creationId xmlns:a16="http://schemas.microsoft.com/office/drawing/2014/main" id="{B32F1362-CA03-72F7-2FCB-7EBE0EA7C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29" y="2841684"/>
            <a:ext cx="152027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4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3525E8-0A97-C55E-119F-86CCBE53E30A}"/>
              </a:ext>
            </a:extLst>
          </p:cNvPr>
          <p:cNvSpPr/>
          <p:nvPr/>
        </p:nvSpPr>
        <p:spPr>
          <a:xfrm>
            <a:off x="698500" y="0"/>
            <a:ext cx="98933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B96630-1217-4727-2709-CC75D625C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037" y="2598359"/>
            <a:ext cx="1404711" cy="2201151"/>
          </a:xfrm>
          <a:prstGeom prst="rect">
            <a:avLst/>
          </a:prstGeom>
        </p:spPr>
      </p:pic>
      <p:pic>
        <p:nvPicPr>
          <p:cNvPr id="4" name="図 3" descr="ポインターを持つ漫画の蜂">
            <a:extLst>
              <a:ext uri="{FF2B5EF4-FFF2-40B4-BE49-F238E27FC236}">
                <a16:creationId xmlns:a16="http://schemas.microsoft.com/office/drawing/2014/main" id="{3EF640B8-C46C-75B6-01CF-D06639C7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29" y="2841684"/>
            <a:ext cx="1520279" cy="1714500"/>
          </a:xfrm>
          <a:prstGeom prst="rect">
            <a:avLst/>
          </a:prstGeom>
        </p:spPr>
      </p:pic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2A320043-0540-255C-37D3-5F109F932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04" y="5638800"/>
            <a:ext cx="1873320" cy="42239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C4B83E-77D4-7E5D-7460-4232A180C1DA}"/>
              </a:ext>
            </a:extLst>
          </p:cNvPr>
          <p:cNvSpPr/>
          <p:nvPr/>
        </p:nvSpPr>
        <p:spPr>
          <a:xfrm>
            <a:off x="5758016" y="196538"/>
            <a:ext cx="4833784" cy="2448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rgbClr val="010101"/>
                </a:solidFill>
              </a:rPr>
              <a:t>Perl</a:t>
            </a:r>
            <a:r>
              <a:rPr lang="ja-JP" altLang="en-US" sz="4800" b="1" dirty="0">
                <a:solidFill>
                  <a:srgbClr val="010101"/>
                </a:solidFill>
              </a:rPr>
              <a:t>の</a:t>
            </a:r>
            <a:endParaRPr lang="en-US" altLang="ja-JP" sz="4800" b="1" dirty="0">
              <a:solidFill>
                <a:srgbClr val="010101"/>
              </a:solidFill>
            </a:endParaRPr>
          </a:p>
          <a:p>
            <a:pPr algn="ctr"/>
            <a:r>
              <a:rPr lang="ja-JP" altLang="en-US" sz="4800" b="1" dirty="0">
                <a:solidFill>
                  <a:srgbClr val="010101"/>
                </a:solidFill>
              </a:rPr>
              <a:t>文字列処理</a:t>
            </a:r>
            <a:endParaRPr kumimoji="1" lang="ja-JP" altLang="en-US" sz="4800" b="1" dirty="0">
              <a:solidFill>
                <a:srgbClr val="01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1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木本裕紀</dc:creator>
  <cp:lastModifiedBy>木本裕紀</cp:lastModifiedBy>
  <cp:revision>14</cp:revision>
  <dcterms:created xsi:type="dcterms:W3CDTF">2022-09-23T22:30:52Z</dcterms:created>
  <dcterms:modified xsi:type="dcterms:W3CDTF">2022-10-21T22:26:51Z</dcterms:modified>
</cp:coreProperties>
</file>