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本 裕紀" userId="605a8810adc954e2" providerId="LiveId" clId="{3A2130BD-B16A-433C-97A0-55E62864BA7D}"/>
    <pc:docChg chg="modSld">
      <pc:chgData name="木本 裕紀" userId="605a8810adc954e2" providerId="LiveId" clId="{3A2130BD-B16A-433C-97A0-55E62864BA7D}" dt="2020-02-10T23:26:03.596" v="75" actId="207"/>
      <pc:docMkLst>
        <pc:docMk/>
      </pc:docMkLst>
      <pc:sldChg chg="modSp">
        <pc:chgData name="木本 裕紀" userId="605a8810adc954e2" providerId="LiveId" clId="{3A2130BD-B16A-433C-97A0-55E62864BA7D}" dt="2020-02-10T23:26:03.596" v="75" actId="207"/>
        <pc:sldMkLst>
          <pc:docMk/>
          <pc:sldMk cId="2832333312" sldId="256"/>
        </pc:sldMkLst>
        <pc:spChg chg="mod">
          <ac:chgData name="木本 裕紀" userId="605a8810adc954e2" providerId="LiveId" clId="{3A2130BD-B16A-433C-97A0-55E62864BA7D}" dt="2020-02-10T23:21:16.479" v="72" actId="6549"/>
          <ac:spMkLst>
            <pc:docMk/>
            <pc:sldMk cId="2832333312" sldId="256"/>
            <ac:spMk id="4" creationId="{F760CF68-C5EE-47C7-8C22-1A64F578E9A1}"/>
          </ac:spMkLst>
        </pc:spChg>
        <pc:spChg chg="mod">
          <ac:chgData name="木本 裕紀" userId="605a8810adc954e2" providerId="LiveId" clId="{3A2130BD-B16A-433C-97A0-55E62864BA7D}" dt="2020-02-10T23:26:03.596" v="75" actId="207"/>
          <ac:spMkLst>
            <pc:docMk/>
            <pc:sldMk cId="2832333312" sldId="256"/>
            <ac:spMk id="5" creationId="{E1577581-E4FC-47B8-8A22-4FDBDB4A1838}"/>
          </ac:spMkLst>
        </pc:spChg>
        <pc:spChg chg="mod">
          <ac:chgData name="木本 裕紀" userId="605a8810adc954e2" providerId="LiveId" clId="{3A2130BD-B16A-433C-97A0-55E62864BA7D}" dt="2020-02-10T23:20:18.160" v="10" actId="1076"/>
          <ac:spMkLst>
            <pc:docMk/>
            <pc:sldMk cId="2832333312" sldId="256"/>
            <ac:spMk id="6" creationId="{9CCD7188-DC4E-4395-AE59-2F8795273F65}"/>
          </ac:spMkLst>
        </pc:spChg>
        <pc:spChg chg="mod">
          <ac:chgData name="木本 裕紀" userId="605a8810adc954e2" providerId="LiveId" clId="{3A2130BD-B16A-433C-97A0-55E62864BA7D}" dt="2020-02-10T23:20:05.036" v="7" actId="1076"/>
          <ac:spMkLst>
            <pc:docMk/>
            <pc:sldMk cId="2832333312" sldId="256"/>
            <ac:spMk id="7" creationId="{153822A3-6308-4D7D-9562-2A31B21FA08C}"/>
          </ac:spMkLst>
        </pc:spChg>
      </pc:sldChg>
    </pc:docChg>
  </pc:docChgLst>
  <pc:docChgLst>
    <pc:chgData name="木本 裕紀" userId="605a8810adc954e2" providerId="LiveId" clId="{BAED86BC-DC74-45FE-876B-C861B148ABBC}"/>
    <pc:docChg chg="undo custSel modSld">
      <pc:chgData name="木本 裕紀" userId="605a8810adc954e2" providerId="LiveId" clId="{BAED86BC-DC74-45FE-876B-C861B148ABBC}" dt="2021-09-14T23:14:55.208" v="14" actId="1076"/>
      <pc:docMkLst>
        <pc:docMk/>
      </pc:docMkLst>
      <pc:sldChg chg="modSp mod">
        <pc:chgData name="木本 裕紀" userId="605a8810adc954e2" providerId="LiveId" clId="{BAED86BC-DC74-45FE-876B-C861B148ABBC}" dt="2021-09-14T23:14:55.208" v="14" actId="1076"/>
        <pc:sldMkLst>
          <pc:docMk/>
          <pc:sldMk cId="2832333312" sldId="256"/>
        </pc:sldMkLst>
        <pc:spChg chg="mod">
          <ac:chgData name="木本 裕紀" userId="605a8810adc954e2" providerId="LiveId" clId="{BAED86BC-DC74-45FE-876B-C861B148ABBC}" dt="2021-09-14T23:14:32.124" v="3" actId="20577"/>
          <ac:spMkLst>
            <pc:docMk/>
            <pc:sldMk cId="2832333312" sldId="256"/>
            <ac:spMk id="6" creationId="{9CCD7188-DC4E-4395-AE59-2F8795273F65}"/>
          </ac:spMkLst>
        </pc:spChg>
        <pc:spChg chg="mod">
          <ac:chgData name="木本 裕紀" userId="605a8810adc954e2" providerId="LiveId" clId="{BAED86BC-DC74-45FE-876B-C861B148ABBC}" dt="2021-09-14T23:14:55.208" v="14" actId="1076"/>
          <ac:spMkLst>
            <pc:docMk/>
            <pc:sldMk cId="2832333312" sldId="256"/>
            <ac:spMk id="7" creationId="{153822A3-6308-4D7D-9562-2A31B21FA0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1753A-54A5-48E0-8739-66FC9CA9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D2392A-834A-4DBB-B93C-CD84D9BF1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F2268-77DD-4B8E-94D7-F7C73E43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D847F-6D4B-4511-BE00-260A77F8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78B4A-5140-420C-BD8C-216E5D27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6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58E8B-1135-4F46-9358-A94DECB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1F02E6-8AC4-420F-8458-76F1BBBC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ED3B18-7571-4961-890A-E7F3484E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6DC43-3A0F-4E76-8505-676BA00A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6FE50-1306-4664-9BE0-16675CFD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6378B5-E08F-4477-AFB3-6FE41656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A90FBD-1588-4F7B-A8B0-3AE4783C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65339-EB33-4594-A5BE-5550D1CD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D65BF6-E1B4-4490-8965-3A6D13F6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A5F06-B986-406D-A3AB-C770601E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5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29C1-C7B0-417D-8C31-176DD156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C1A846-1968-452D-8CD0-E21718FF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CAC94-BB94-493E-B7CB-E44F7121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EF661-664F-4128-B3F4-7F039962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AA71A6-0982-447F-A6FB-784D334D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4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8532A-5A44-42DC-AB92-8C813114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EC509-3549-44E9-A550-88F8BD07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A6686-3BE7-49B4-B4E3-EF97AFAF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8202BE-E862-4C62-A365-6C9B694F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54303-CA33-49C3-BCD9-3D79714B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98E5D-FE29-4821-A2D2-A193C823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2748A-EB0F-4BFE-A073-63D646241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77AA74-0FF4-433A-AB54-4090D2FF6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BBA02F-AB82-48B5-8A83-EF490A6B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4A674-F004-4883-B854-E972BEF4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FD3EA2-C997-43FE-BAE5-40128487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1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9D786-F2AC-4FBC-B105-AEEA24F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ADF62-FFC2-4929-933D-7745291D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520913-D10D-4615-AB70-61A46DE04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44924F-240B-4CDC-AE03-AAB82CA1A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E4FCD5-6324-4444-B17B-BA5674AB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3C6263-2B3D-41E4-995E-610BB009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ACDE97-CD68-4305-AB2F-F0CFBAFD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CF57E4-387D-4A04-B78D-A300B414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8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2AE04-84D9-4D4A-BA41-8B277ADE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72C1B2-5747-47A2-A6CA-353CD7AA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6FB582-ED75-4477-BC73-7441A31E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98D017-DE63-4BD2-835A-16A27CA5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411EEE-D24E-4E40-B43D-657FF42A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21EB1A-4A8B-42A8-BD8B-0AA59248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F80FA3-5213-4280-860C-1FD93ACF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58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F7289-08BB-46BD-A8AA-88EB9026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4BD071-9651-4EEF-83AC-0CC33B8D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7C3633-B697-4578-A69E-AFFDDB3B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53A83C-CAD9-434B-8F48-A2076F2C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98078B-2F11-440D-99EC-F8172797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A65987-67B2-4C4A-9A1D-6D9E584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618EB-37CF-445B-BCCF-D8C7F237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FB3953-7CC8-4B9A-92DE-E919CB39C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456B0C-8308-463F-A9BA-994A6BB0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CDE1C-84BA-429B-BD8E-CC6FE63F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C4EDF2-0145-415A-96E3-0345053F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104057-5AF2-4A5B-9301-CAE8AE35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36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C3CEBF-D745-43DD-8269-F9FB1191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03A9F-A613-4634-990F-018519B4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A7E1A1-67D2-4E0F-B884-1E14D43F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C3BF-C2D3-41F9-9FAF-EC0855A57313}" type="datetimeFigureOut">
              <a:rPr kumimoji="1" lang="ja-JP" altLang="en-US" smtClean="0"/>
              <a:t>2021/9/15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5668-728F-4CD1-913C-5360BBF3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C75919-2A69-43C3-B41C-34327464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43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1577581-E4FC-47B8-8A22-4FDBDB4A1838}"/>
              </a:ext>
            </a:extLst>
          </p:cNvPr>
          <p:cNvSpPr/>
          <p:nvPr/>
        </p:nvSpPr>
        <p:spPr>
          <a:xfrm>
            <a:off x="3222529" y="185671"/>
            <a:ext cx="5472000" cy="54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CD7188-DC4E-4395-AE59-2F8795273F65}"/>
              </a:ext>
            </a:extLst>
          </p:cNvPr>
          <p:cNvSpPr txBox="1"/>
          <p:nvPr/>
        </p:nvSpPr>
        <p:spPr>
          <a:xfrm>
            <a:off x="3549928" y="1196698"/>
            <a:ext cx="28734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bg1"/>
                </a:solidFill>
              </a:rPr>
              <a:t>S</a:t>
            </a:r>
            <a:endParaRPr kumimoji="1" lang="ja-JP" altLang="en-US" sz="250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3822A3-6308-4D7D-9562-2A31B21FA08C}"/>
              </a:ext>
            </a:extLst>
          </p:cNvPr>
          <p:cNvSpPr txBox="1"/>
          <p:nvPr/>
        </p:nvSpPr>
        <p:spPr>
          <a:xfrm>
            <a:off x="5958529" y="1196698"/>
            <a:ext cx="28734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bg1"/>
                </a:solidFill>
              </a:rPr>
              <a:t>O</a:t>
            </a:r>
            <a:endParaRPr kumimoji="1" lang="ja-JP" altLang="en-US" sz="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3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木本裕紀</cp:lastModifiedBy>
  <cp:revision>3</cp:revision>
  <dcterms:created xsi:type="dcterms:W3CDTF">2020-02-01T01:16:39Z</dcterms:created>
  <dcterms:modified xsi:type="dcterms:W3CDTF">2021-09-14T23:15:04Z</dcterms:modified>
</cp:coreProperties>
</file>