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DE207-48F2-409F-BC9C-3F876F27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012187-4245-4412-8EE4-BC282590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893F8-61C9-4748-8F1D-6FE3229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4A1C6-8B5D-4E18-A2FE-6E23C35A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44E8F-5B4E-417B-9E04-35D7331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FCCC1-4179-4CD3-81DB-DDE2D1A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DDC79-B9E9-4125-9970-63764A24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AAB64-9626-4025-928F-A007CCD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9C847-F8AE-4AFB-B314-9AE9520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034CB-AB2E-4740-972A-E183A968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ECA332-CA8B-4962-BA82-6B837EE24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43F54-7A2E-49C7-95FB-7CBEFADF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7ED9A-5159-4229-A720-2D2C1958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A5986-87DF-4DF0-AD68-7CC5CBD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A03C8-AE9B-4E29-AE25-C5E83B33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87538-B31A-4FC4-AD1D-38A9D989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07E1E-4B21-4863-98AB-6AE11F86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FDE6F-957D-4FB4-9609-8E11D80B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6BCF1-D0F0-41F9-B2D1-B2DF7BB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7694-D027-4767-9DF5-9236F27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03B2F-4594-483C-BE4E-8DD29706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632D4-9846-4CBD-9373-67A31E66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827E-8820-43CE-AADD-1F0789F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E7FD1-BB08-4691-B98F-7D27C23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1BF38-9A38-4FC0-9264-761D28AF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A65E-8D46-499A-B7A4-16DF0B9A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A183D-F179-4133-9EAC-07F11831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4CD69F-06E6-4608-89E0-4AB5175C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F5219-9F9A-46B5-9F9C-4546800A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C64577-A62F-47A5-9DC5-744C854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0CA93A-E814-417C-9B05-72AB2068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9B72-74F8-4B39-ACD2-AC66C4A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7B8525-7C6C-4CBF-946D-3CE6570E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8C5ACC-CF6D-454D-9C20-9F2F1590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C488D4-FE3C-4155-94D4-A6B012D15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87F010-7FEA-4D94-B1CB-02D3FCA8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F183E8-4228-4162-9D1A-AA2A6747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33EDDA-D78E-45E3-A905-0A4F0D9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3801A4-340C-43EE-B7C8-CAFC9982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7FD1B-936D-4B90-8AC2-E42CA7B4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38169-53D6-4B86-AB59-579603BE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89FF2-09BC-48C4-BDCF-E093816D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C8A659-A6E8-45EF-B9D9-AC7657C2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0C8034-5E61-44A2-AC0B-E8227F1B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1E645B-1F38-4319-AF28-1F3B048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DCEA7-A0E8-4A29-B586-4CEF3F76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CCF8B-BE32-4D58-A978-D79BF4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E9DAE-7B35-4936-B5CA-2560B6DE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06DE43-884F-40F4-B40F-93B5CE1A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4C79D-B9EF-450E-848E-6739338E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A6216-BB03-47CE-808F-14E7B2EA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A48B2-1C15-4F4B-9C72-04327FB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AF5B-2795-4ACD-B5BD-395EFB8B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4CE65-F3EB-433B-90BF-B55B8FF29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AAD46C-13EB-463B-AD88-610C2B38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875C2-E52E-464F-BDF8-556C4C6C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A3F34-6203-42CE-8D8A-1D1FF41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9D886-ED6D-4C38-A8CF-1CB71EF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47B5BC-5457-4231-812A-80DD13F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1B8CD-98F5-4319-82E0-C2C67B45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97DC6-E8A2-4385-829D-E5C9AD46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675A-D38A-4BC7-A7D7-F85CF6722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ED83F-6C61-418D-A32E-255B8AE74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0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3E8EE-9776-4E21-8E14-D7AF8DAF9E6E}"/>
              </a:ext>
            </a:extLst>
          </p:cNvPr>
          <p:cNvSpPr/>
          <p:nvPr/>
        </p:nvSpPr>
        <p:spPr>
          <a:xfrm>
            <a:off x="5447146" y="2853811"/>
            <a:ext cx="1297708" cy="127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1D377C6-B274-4A39-822E-08F77F7337AC}"/>
              </a:ext>
            </a:extLst>
          </p:cNvPr>
          <p:cNvSpPr/>
          <p:nvPr/>
        </p:nvSpPr>
        <p:spPr>
          <a:xfrm>
            <a:off x="4487489" y="3429000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23FCB-0A5B-4DA5-A6C4-2B1DFE7463B5}"/>
              </a:ext>
            </a:extLst>
          </p:cNvPr>
          <p:cNvSpPr/>
          <p:nvPr/>
        </p:nvSpPr>
        <p:spPr>
          <a:xfrm>
            <a:off x="4603406" y="3490147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84DD7D8-7CFE-4E71-954F-C4DEA7888309}"/>
              </a:ext>
            </a:extLst>
          </p:cNvPr>
          <p:cNvSpPr/>
          <p:nvPr/>
        </p:nvSpPr>
        <p:spPr>
          <a:xfrm>
            <a:off x="5234708" y="3429000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7A1ED7-9C55-4E7C-B476-94D85F2F7A62}"/>
              </a:ext>
            </a:extLst>
          </p:cNvPr>
          <p:cNvSpPr/>
          <p:nvPr/>
        </p:nvSpPr>
        <p:spPr>
          <a:xfrm>
            <a:off x="5980083" y="3457744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DC3C8-8E64-4433-9140-BA4B38CF5E4A}"/>
              </a:ext>
            </a:extLst>
          </p:cNvPr>
          <p:cNvSpPr/>
          <p:nvPr/>
        </p:nvSpPr>
        <p:spPr>
          <a:xfrm>
            <a:off x="5353396" y="3490147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427AC3-3B45-4659-A0C4-A1C3A362355E}"/>
              </a:ext>
            </a:extLst>
          </p:cNvPr>
          <p:cNvSpPr/>
          <p:nvPr/>
        </p:nvSpPr>
        <p:spPr>
          <a:xfrm>
            <a:off x="5346010" y="3941126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B8520E-7468-4A41-BBC6-DA8A7E17919F}"/>
              </a:ext>
            </a:extLst>
          </p:cNvPr>
          <p:cNvSpPr/>
          <p:nvPr/>
        </p:nvSpPr>
        <p:spPr>
          <a:xfrm flipH="1">
            <a:off x="5346009" y="3516600"/>
            <a:ext cx="85332" cy="4725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ECDB8AF-A949-4D4E-A9B5-26140AD573A3}"/>
              </a:ext>
            </a:extLst>
          </p:cNvPr>
          <p:cNvSpPr/>
          <p:nvPr/>
        </p:nvSpPr>
        <p:spPr>
          <a:xfrm>
            <a:off x="5980083" y="3882270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32E367-5753-47F3-A17A-5564BA957B8A}"/>
              </a:ext>
            </a:extLst>
          </p:cNvPr>
          <p:cNvSpPr txBox="1"/>
          <p:nvPr/>
        </p:nvSpPr>
        <p:spPr>
          <a:xfrm>
            <a:off x="4761700" y="4015589"/>
            <a:ext cx="1492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2"/>
                </a:solidFill>
              </a:rPr>
              <a:t>Git</a:t>
            </a:r>
            <a:endParaRPr kumimoji="1" lang="ja-JP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8DD8C46-388F-4F84-BC25-21362FDF2466}"/>
              </a:ext>
            </a:extLst>
          </p:cNvPr>
          <p:cNvSpPr/>
          <p:nvPr/>
        </p:nvSpPr>
        <p:spPr>
          <a:xfrm>
            <a:off x="3967565" y="1627322"/>
            <a:ext cx="1952787" cy="19476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6ADD22F-9864-45B7-BC6A-4300D95B7F51}"/>
              </a:ext>
            </a:extLst>
          </p:cNvPr>
          <p:cNvSpPr/>
          <p:nvPr/>
        </p:nvSpPr>
        <p:spPr>
          <a:xfrm>
            <a:off x="4223286" y="1880461"/>
            <a:ext cx="1441343" cy="144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9045A7-FCD2-47F3-9D4E-6CF901520AF7}"/>
              </a:ext>
            </a:extLst>
          </p:cNvPr>
          <p:cNvSpPr/>
          <p:nvPr/>
        </p:nvSpPr>
        <p:spPr>
          <a:xfrm rot="2081227">
            <a:off x="5512493" y="3287826"/>
            <a:ext cx="1119794" cy="315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816EC-BB5D-467F-83A0-BE0F8EACCCD8}"/>
              </a:ext>
            </a:extLst>
          </p:cNvPr>
          <p:cNvSpPr txBox="1"/>
          <p:nvPr/>
        </p:nvSpPr>
        <p:spPr>
          <a:xfrm>
            <a:off x="4309473" y="2289793"/>
            <a:ext cx="1483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1"/>
                </a:solidFill>
              </a:rPr>
              <a:t>SEO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DFC7DF7-A919-474F-9B2C-DFBBA939AE48}"/>
              </a:ext>
            </a:extLst>
          </p:cNvPr>
          <p:cNvSpPr/>
          <p:nvPr/>
        </p:nvSpPr>
        <p:spPr>
          <a:xfrm>
            <a:off x="4401519" y="1332854"/>
            <a:ext cx="1999281" cy="29136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97CAEB-CA5F-4229-A2C0-152DC414462F}"/>
              </a:ext>
            </a:extLst>
          </p:cNvPr>
          <p:cNvSpPr/>
          <p:nvPr/>
        </p:nvSpPr>
        <p:spPr>
          <a:xfrm>
            <a:off x="4608165" y="1611823"/>
            <a:ext cx="1606656" cy="2231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47D537F-81E7-4AB9-80BB-5A16AD3772A3}"/>
              </a:ext>
            </a:extLst>
          </p:cNvPr>
          <p:cNvSpPr/>
          <p:nvPr/>
        </p:nvSpPr>
        <p:spPr>
          <a:xfrm>
            <a:off x="5284921" y="3921071"/>
            <a:ext cx="247974" cy="247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44031-CEEF-4E1E-AD15-9226E945EC7A}"/>
              </a:ext>
            </a:extLst>
          </p:cNvPr>
          <p:cNvSpPr/>
          <p:nvPr/>
        </p:nvSpPr>
        <p:spPr>
          <a:xfrm>
            <a:off x="4014061" y="2433234"/>
            <a:ext cx="2340244" cy="1565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AF359C-B97A-4AB9-A0F3-F883032FAE5B}"/>
              </a:ext>
            </a:extLst>
          </p:cNvPr>
          <p:cNvSpPr/>
          <p:nvPr/>
        </p:nvSpPr>
        <p:spPr>
          <a:xfrm rot="1965662">
            <a:off x="3846768" y="2809559"/>
            <a:ext cx="1563810" cy="18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2B5A00-BCAF-4274-987D-83CF4161F328}"/>
              </a:ext>
            </a:extLst>
          </p:cNvPr>
          <p:cNvSpPr/>
          <p:nvPr/>
        </p:nvSpPr>
        <p:spPr>
          <a:xfrm rot="8506990">
            <a:off x="5045076" y="2739804"/>
            <a:ext cx="1509174" cy="179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4EEF1-BA59-47FE-BA4D-1E692847CDAE}"/>
              </a:ext>
            </a:extLst>
          </p:cNvPr>
          <p:cNvSpPr/>
          <p:nvPr/>
        </p:nvSpPr>
        <p:spPr>
          <a:xfrm rot="18830243">
            <a:off x="3851199" y="3461097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697B00-11AE-4205-9ACA-1B22B096C258}"/>
              </a:ext>
            </a:extLst>
          </p:cNvPr>
          <p:cNvSpPr/>
          <p:nvPr/>
        </p:nvSpPr>
        <p:spPr>
          <a:xfrm rot="2942787">
            <a:off x="5380767" y="3431138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6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レーム (半分) 3">
            <a:extLst>
              <a:ext uri="{FF2B5EF4-FFF2-40B4-BE49-F238E27FC236}">
                <a16:creationId xmlns:a16="http://schemas.microsoft.com/office/drawing/2014/main" id="{02414D2A-4C68-41AF-8821-3BC2E20DAB09}"/>
              </a:ext>
            </a:extLst>
          </p:cNvPr>
          <p:cNvSpPr/>
          <p:nvPr/>
        </p:nvSpPr>
        <p:spPr>
          <a:xfrm rot="18730993">
            <a:off x="4347206" y="3042457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(半分) 4">
            <a:extLst>
              <a:ext uri="{FF2B5EF4-FFF2-40B4-BE49-F238E27FC236}">
                <a16:creationId xmlns:a16="http://schemas.microsoft.com/office/drawing/2014/main" id="{27EB47CB-5308-40C0-89CB-BA67DD670F3A}"/>
              </a:ext>
            </a:extLst>
          </p:cNvPr>
          <p:cNvSpPr/>
          <p:nvPr/>
        </p:nvSpPr>
        <p:spPr>
          <a:xfrm rot="18730993">
            <a:off x="4993003" y="304246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3970D627-9859-441C-A962-9AB04F61C39C}"/>
              </a:ext>
            </a:extLst>
          </p:cNvPr>
          <p:cNvSpPr/>
          <p:nvPr/>
        </p:nvSpPr>
        <p:spPr>
          <a:xfrm rot="18730993">
            <a:off x="5638800" y="3042459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6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6F2D78E-89D0-4216-B558-458B149805EA}"/>
              </a:ext>
            </a:extLst>
          </p:cNvPr>
          <p:cNvSpPr/>
          <p:nvPr/>
        </p:nvSpPr>
        <p:spPr>
          <a:xfrm>
            <a:off x="3750906" y="2892490"/>
            <a:ext cx="1866123" cy="121297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70E387B-7B8B-4FEE-A78D-28BD876B9A36}"/>
              </a:ext>
            </a:extLst>
          </p:cNvPr>
          <p:cNvSpPr/>
          <p:nvPr/>
        </p:nvSpPr>
        <p:spPr>
          <a:xfrm>
            <a:off x="4516015" y="3200400"/>
            <a:ext cx="335902" cy="3172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CA5F1C-7AB6-4844-AB61-7D701A95D99A}"/>
              </a:ext>
            </a:extLst>
          </p:cNvPr>
          <p:cNvSpPr/>
          <p:nvPr/>
        </p:nvSpPr>
        <p:spPr>
          <a:xfrm>
            <a:off x="4598436" y="3498979"/>
            <a:ext cx="171061" cy="43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アーチ 5">
            <a:extLst>
              <a:ext uri="{FF2B5EF4-FFF2-40B4-BE49-F238E27FC236}">
                <a16:creationId xmlns:a16="http://schemas.microsoft.com/office/drawing/2014/main" id="{4F08225E-22E4-4839-BAF0-B6DB6D5573ED}"/>
              </a:ext>
            </a:extLst>
          </p:cNvPr>
          <p:cNvSpPr/>
          <p:nvPr/>
        </p:nvSpPr>
        <p:spPr>
          <a:xfrm>
            <a:off x="4226766" y="2442288"/>
            <a:ext cx="914400" cy="91440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1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A1D490-3BAA-4065-A81F-A6D1870C9632}"/>
              </a:ext>
            </a:extLst>
          </p:cNvPr>
          <p:cNvSpPr txBox="1"/>
          <p:nvPr/>
        </p:nvSpPr>
        <p:spPr>
          <a:xfrm>
            <a:off x="4347287" y="2388636"/>
            <a:ext cx="81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solidFill>
                  <a:schemeClr val="accent1"/>
                </a:solidFill>
              </a:rPr>
              <a:t>a</a:t>
            </a:r>
            <a:endParaRPr kumimoji="1" lang="ja-JP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81F73E-BF63-4A73-BE0F-77B35F2547C7}"/>
              </a:ext>
            </a:extLst>
          </p:cNvPr>
          <p:cNvSpPr txBox="1"/>
          <p:nvPr/>
        </p:nvSpPr>
        <p:spPr>
          <a:xfrm>
            <a:off x="5447523" y="2388637"/>
            <a:ext cx="914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b="1" dirty="0">
                <a:solidFill>
                  <a:schemeClr val="accent1"/>
                </a:solidFill>
              </a:rPr>
              <a:t>A</a:t>
            </a:r>
            <a:endParaRPr kumimoji="1" lang="ja-JP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7CD25E7-41A1-4CC9-AB37-0EEE55D16954}"/>
              </a:ext>
            </a:extLst>
          </p:cNvPr>
          <p:cNvSpPr/>
          <p:nvPr/>
        </p:nvSpPr>
        <p:spPr>
          <a:xfrm>
            <a:off x="5090628" y="2808039"/>
            <a:ext cx="432317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E597989-1B17-4171-997E-B64453D98E63}"/>
              </a:ext>
            </a:extLst>
          </p:cNvPr>
          <p:cNvSpPr/>
          <p:nvPr/>
        </p:nvSpPr>
        <p:spPr>
          <a:xfrm>
            <a:off x="6363478" y="2139552"/>
            <a:ext cx="3844211" cy="291368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D408ED8-7E8D-43F2-9D19-1B1E4614F35A}"/>
              </a:ext>
            </a:extLst>
          </p:cNvPr>
          <p:cNvSpPr/>
          <p:nvPr/>
        </p:nvSpPr>
        <p:spPr>
          <a:xfrm>
            <a:off x="6568751" y="2313122"/>
            <a:ext cx="3470988" cy="25387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0F92CC-9DD3-4D8D-9077-0275C2902FD1}"/>
              </a:ext>
            </a:extLst>
          </p:cNvPr>
          <p:cNvSpPr/>
          <p:nvPr/>
        </p:nvSpPr>
        <p:spPr>
          <a:xfrm>
            <a:off x="7943460" y="5025488"/>
            <a:ext cx="715348" cy="2969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3AD606-9486-4937-9B83-7388430DBD9E}"/>
              </a:ext>
            </a:extLst>
          </p:cNvPr>
          <p:cNvSpPr/>
          <p:nvPr/>
        </p:nvSpPr>
        <p:spPr>
          <a:xfrm>
            <a:off x="7585786" y="5322406"/>
            <a:ext cx="1517780" cy="2525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55B671-1079-4E75-9691-1B229EE2882F}"/>
              </a:ext>
            </a:extLst>
          </p:cNvPr>
          <p:cNvSpPr txBox="1"/>
          <p:nvPr/>
        </p:nvSpPr>
        <p:spPr>
          <a:xfrm>
            <a:off x="6511212" y="2728260"/>
            <a:ext cx="42951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 err="1">
                <a:solidFill>
                  <a:schemeClr val="accent6"/>
                </a:solidFill>
              </a:rPr>
              <a:t>WinM</a:t>
            </a:r>
            <a:r>
              <a:rPr kumimoji="1" lang="en-US" altLang="ja-JP" sz="6600" b="1" dirty="0" err="1">
                <a:solidFill>
                  <a:schemeClr val="accent6"/>
                </a:solidFill>
              </a:rPr>
              <a:t>ac</a:t>
            </a:r>
            <a:endParaRPr kumimoji="1" lang="en-US" altLang="ja-JP" sz="6600" b="1" dirty="0">
              <a:solidFill>
                <a:schemeClr val="accent6"/>
              </a:solidFill>
            </a:endParaRPr>
          </a:p>
          <a:p>
            <a:r>
              <a:rPr lang="en-US" altLang="ja-JP" sz="6600" b="1" dirty="0">
                <a:solidFill>
                  <a:schemeClr val="accent6"/>
                </a:solidFill>
              </a:rPr>
              <a:t>  Linux</a:t>
            </a:r>
            <a:endParaRPr kumimoji="1" lang="ja-JP" altLang="en-US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7E3857C-3996-4BA8-A267-ADBBC8F1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3186112"/>
            <a:ext cx="1323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Office PowerPoint</Application>
  <PresentationFormat>ワイド画面</PresentationFormat>
  <Paragraphs>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Kimoto</dc:creator>
  <cp:lastModifiedBy>裕紀 木本</cp:lastModifiedBy>
  <cp:revision>20</cp:revision>
  <dcterms:created xsi:type="dcterms:W3CDTF">2019-07-03T23:14:46Z</dcterms:created>
  <dcterms:modified xsi:type="dcterms:W3CDTF">2019-07-05T23:20:35Z</dcterms:modified>
</cp:coreProperties>
</file>