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3DE207-48F2-409F-BC9C-3F876F278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8012187-4245-4412-8EE4-BC282590F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F893F8-61C9-4748-8F1D-6FE3229D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243C-BB82-4738-8C2C-6945F601F552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A4A1C6-8B5D-4E18-A2FE-6E23C35A1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744E8F-5B4E-417B-9E04-35D73310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15F5-8E6E-4EA4-8151-E937F1E8E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1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2FCCC1-4179-4CD3-81DB-DDE2D1A65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9DDC79-B9E9-4125-9970-63764A24E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8AAB64-9626-4025-928F-A007CCD9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243C-BB82-4738-8C2C-6945F601F552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79C847-F8AE-4AFB-B314-9AE9520A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7034CB-AB2E-4740-972A-E183A9687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15F5-8E6E-4EA4-8151-E937F1E8E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55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DECA332-CA8B-4962-BA82-6B837EE24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B43F54-7A2E-49C7-95FB-7CBEFADF8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57ED9A-5159-4229-A720-2D2C1958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243C-BB82-4738-8C2C-6945F601F552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BA5986-87DF-4DF0-AD68-7CC5CBD8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8A03C8-AE9B-4E29-AE25-C5E83B33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15F5-8E6E-4EA4-8151-E937F1E8E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71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887538-B31A-4FC4-AD1D-38A9D989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B07E1E-4B21-4863-98AB-6AE11F86E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3FDE6F-957D-4FB4-9609-8E11D80B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243C-BB82-4738-8C2C-6945F601F552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F6BCF1-D0F0-41F9-B2D1-B2DF7BB2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7A7694-D027-4767-9DF5-9236F27D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15F5-8E6E-4EA4-8151-E937F1E8E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72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203B2F-4594-483C-BE4E-8DD29706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0632D4-9846-4CBD-9373-67A31E662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7E827E-8820-43CE-AADD-1F0789F19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243C-BB82-4738-8C2C-6945F601F552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CE7FD1-BB08-4691-B98F-7D27C230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21BF38-9A38-4FC0-9264-761D28AF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15F5-8E6E-4EA4-8151-E937F1E8E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13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D2A65E-8D46-499A-B7A4-16DF0B9A0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1A183D-F179-4133-9EAC-07F118317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4CD69F-06E6-4608-89E0-4AB5175C1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88F5219-9F9A-46B5-9F9C-4546800A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243C-BB82-4738-8C2C-6945F601F552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C64577-A62F-47A5-9DC5-744C8541F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0CA93A-E814-417C-9B05-72AB2068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15F5-8E6E-4EA4-8151-E937F1E8E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85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99B72-74F8-4B39-ACD2-AC66C4A7B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7B8525-7C6C-4CBF-946D-3CE6570E0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8C5ACC-CF6D-454D-9C20-9F2F15909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0C488D4-FE3C-4155-94D4-A6B012D15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E87F010-7FEA-4D94-B1CB-02D3FCA8B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5F183E8-4228-4162-9D1A-AA2A67473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243C-BB82-4738-8C2C-6945F601F552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233EDDA-D78E-45E3-A905-0A4F0D91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F3801A4-340C-43EE-B7C8-CAFC9982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15F5-8E6E-4EA4-8151-E937F1E8E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78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67FD1B-936D-4B90-8AC2-E42CA7B4B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D38169-53D6-4B86-AB59-579603BE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243C-BB82-4738-8C2C-6945F601F552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3289FF2-09BC-48C4-BDCF-E093816D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6C8A659-A6E8-45EF-B9D9-AC7657C2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15F5-8E6E-4EA4-8151-E937F1E8E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78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30C8034-5E61-44A2-AC0B-E8227F1B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243C-BB82-4738-8C2C-6945F601F552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C1E645B-1F38-4319-AF28-1F3B048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1DCEA7-A0E8-4A29-B586-4CEF3F76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15F5-8E6E-4EA4-8151-E937F1E8E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67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CCCF8B-BE32-4D58-A978-D79BF4397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9E9DAE-7B35-4936-B5CA-2560B6DE1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06DE43-884F-40F4-B40F-93B5CE1A2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04C79D-B9EF-450E-848E-6739338E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243C-BB82-4738-8C2C-6945F601F552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1A6216-BB03-47CE-808F-14E7B2EA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8A48B2-1C15-4F4B-9C72-04327FB0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15F5-8E6E-4EA4-8151-E937F1E8E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07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C6AF5B-2795-4ACD-B5BD-395EFB8B2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B4CE65-F3EB-433B-90BF-B55B8FF29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AAAD46C-13EB-463B-AD88-610C2B38D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E875C2-E52E-464F-BDF8-556C4C6CF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243C-BB82-4738-8C2C-6945F601F552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7A3F34-6203-42CE-8D8A-1D1FF41B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B9D886-ED6D-4C38-A8CF-1CB71EFB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15F5-8E6E-4EA4-8151-E937F1E8E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58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147B5BC-5457-4231-812A-80DD13FC0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11B8CD-98F5-4319-82E0-C2C67B45F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E97DC6-E8A2-4385-829D-E5C9AD460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1243C-BB82-4738-8C2C-6945F601F552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31675A-D38A-4BC7-A7D7-F85CF6722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9ED83F-6C61-418D-A32E-255B8AE74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415F5-8E6E-4EA4-8151-E937F1E8E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03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704B3E-E04B-4F0E-8DA2-FC150DE975BF}"/>
              </a:ext>
            </a:extLst>
          </p:cNvPr>
          <p:cNvSpPr/>
          <p:nvPr/>
        </p:nvSpPr>
        <p:spPr>
          <a:xfrm>
            <a:off x="4521201" y="2505670"/>
            <a:ext cx="129770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Git</a:t>
            </a:r>
            <a:endParaRPr lang="ja-JP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03E8EE-9776-4E21-8E14-D7AF8DAF9E6E}"/>
              </a:ext>
            </a:extLst>
          </p:cNvPr>
          <p:cNvSpPr/>
          <p:nvPr/>
        </p:nvSpPr>
        <p:spPr>
          <a:xfrm>
            <a:off x="4521201" y="2291938"/>
            <a:ext cx="1297708" cy="1272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66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18DD8C46-388F-4F84-BC25-21362FDF2466}"/>
              </a:ext>
            </a:extLst>
          </p:cNvPr>
          <p:cNvSpPr/>
          <p:nvPr/>
        </p:nvSpPr>
        <p:spPr>
          <a:xfrm>
            <a:off x="3967565" y="1627322"/>
            <a:ext cx="1952787" cy="19476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16ADD22F-9864-45B7-BC6A-4300D95B7F51}"/>
              </a:ext>
            </a:extLst>
          </p:cNvPr>
          <p:cNvSpPr/>
          <p:nvPr/>
        </p:nvSpPr>
        <p:spPr>
          <a:xfrm>
            <a:off x="4223286" y="1880461"/>
            <a:ext cx="1441343" cy="14413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89045A7-FCD2-47F3-9D4E-6CF901520AF7}"/>
              </a:ext>
            </a:extLst>
          </p:cNvPr>
          <p:cNvSpPr/>
          <p:nvPr/>
        </p:nvSpPr>
        <p:spPr>
          <a:xfrm rot="2081227">
            <a:off x="5512493" y="3287826"/>
            <a:ext cx="1119794" cy="3156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62816EC-BB5D-467F-83A0-BE0F8EACCCD8}"/>
              </a:ext>
            </a:extLst>
          </p:cNvPr>
          <p:cNvSpPr txBox="1"/>
          <p:nvPr/>
        </p:nvSpPr>
        <p:spPr>
          <a:xfrm>
            <a:off x="4309473" y="2289793"/>
            <a:ext cx="14830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>
                <a:solidFill>
                  <a:schemeClr val="accent1"/>
                </a:solidFill>
              </a:rPr>
              <a:t>SEO</a:t>
            </a:r>
            <a:endParaRPr kumimoji="1" lang="ja-JP" altLang="en-US" sz="4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26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DFC7DF7-A919-474F-9B2C-DFBBA939AE48}"/>
              </a:ext>
            </a:extLst>
          </p:cNvPr>
          <p:cNvSpPr/>
          <p:nvPr/>
        </p:nvSpPr>
        <p:spPr>
          <a:xfrm>
            <a:off x="4401519" y="1332854"/>
            <a:ext cx="1999281" cy="291368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4F97CAEB-CA5F-4229-A2C0-152DC414462F}"/>
              </a:ext>
            </a:extLst>
          </p:cNvPr>
          <p:cNvSpPr/>
          <p:nvPr/>
        </p:nvSpPr>
        <p:spPr>
          <a:xfrm>
            <a:off x="4608165" y="1611823"/>
            <a:ext cx="1606656" cy="22317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747D537F-81E7-4AB9-80BB-5A16AD3772A3}"/>
              </a:ext>
            </a:extLst>
          </p:cNvPr>
          <p:cNvSpPr/>
          <p:nvPr/>
        </p:nvSpPr>
        <p:spPr>
          <a:xfrm>
            <a:off x="5284921" y="3921071"/>
            <a:ext cx="247974" cy="2479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4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1444031-CEEF-4E1E-AD15-9226E945EC7A}"/>
              </a:ext>
            </a:extLst>
          </p:cNvPr>
          <p:cNvSpPr/>
          <p:nvPr/>
        </p:nvSpPr>
        <p:spPr>
          <a:xfrm>
            <a:off x="4014061" y="2433234"/>
            <a:ext cx="2340244" cy="1565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0AF359C-B97A-4AB9-A0F3-F883032FAE5B}"/>
              </a:ext>
            </a:extLst>
          </p:cNvPr>
          <p:cNvSpPr/>
          <p:nvPr/>
        </p:nvSpPr>
        <p:spPr>
          <a:xfrm rot="1965662">
            <a:off x="3846768" y="2809559"/>
            <a:ext cx="1563810" cy="187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32B5A00-BCAF-4274-987D-83CF4161F328}"/>
              </a:ext>
            </a:extLst>
          </p:cNvPr>
          <p:cNvSpPr/>
          <p:nvPr/>
        </p:nvSpPr>
        <p:spPr>
          <a:xfrm rot="8506990">
            <a:off x="5045076" y="2739804"/>
            <a:ext cx="1509174" cy="1794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824EEF1-BA59-47FE-BA4D-1E692847CDAE}"/>
              </a:ext>
            </a:extLst>
          </p:cNvPr>
          <p:cNvSpPr/>
          <p:nvPr/>
        </p:nvSpPr>
        <p:spPr>
          <a:xfrm rot="18830243">
            <a:off x="3851199" y="3461097"/>
            <a:ext cx="1191661" cy="190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E697B00-11AE-4205-9ACA-1B22B096C258}"/>
              </a:ext>
            </a:extLst>
          </p:cNvPr>
          <p:cNvSpPr/>
          <p:nvPr/>
        </p:nvSpPr>
        <p:spPr>
          <a:xfrm rot="2942787">
            <a:off x="5380767" y="3431138"/>
            <a:ext cx="1191661" cy="190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3765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</Words>
  <Application>Microsoft Office PowerPoint</Application>
  <PresentationFormat>ワイド画面</PresentationFormat>
  <Paragraphs>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Yuki Kimoto</dc:creator>
  <cp:lastModifiedBy>Yuki Kimoto</cp:lastModifiedBy>
  <cp:revision>4</cp:revision>
  <dcterms:created xsi:type="dcterms:W3CDTF">2019-07-03T23:14:46Z</dcterms:created>
  <dcterms:modified xsi:type="dcterms:W3CDTF">2019-07-03T23:45:03Z</dcterms:modified>
</cp:coreProperties>
</file>