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3A1C"/>
    <a:srgbClr val="F58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95" d="100"/>
          <a:sy n="95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B5141-FB69-4CA0-AE6C-483208B55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6EF84D-6EFC-473F-B466-6B5F05710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3EA33-9EB1-4111-858D-56FCDA5F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8B6150-5D06-45A6-8DFE-CB615378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8EC827-FFF7-44C2-8CE3-588BB591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7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CEE1F-DE3F-4C21-B055-7196EDCF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5A6376-7B97-4ED2-9B70-523F91FD5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3B69E6-212A-4964-9BDA-A35E02A3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330FED-36A8-4CA8-B2AC-8E96197E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375967-7AD4-4CDC-A6A5-4F4A28B2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348A37-E3F5-421B-B9EC-15679529B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45C10D-5FC6-4008-9AF2-648D58E63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448AF7-151A-45B5-BAD2-56066427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6C3A7B-C6CF-465F-8D3B-52A8D765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C20651-5F63-4218-9BF4-FD32EF65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4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F4E81E-B2DC-4B44-A23F-DC973271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993DF2-16DC-47D8-95BC-9383C742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FE72B-B8E4-43F0-BE14-7B71141D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1D463D-D1A7-4F5F-B354-3EDC2359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38BED6-2428-4C95-AC0F-C8AA1988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5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CD215-4583-4CB1-8D60-FD5826C5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E72DC-5630-443A-B09F-CC7912E8D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B5AAFE-DB9B-4D93-9269-73ECDC71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2F027-484E-42D3-B4EB-480DD8B4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446681-215B-439F-98F1-C2CA1982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72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EAD449-81FF-4D12-9B2F-F6141A8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147B63-96C6-4FCD-907C-B4B78FE59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B3FFBD-3459-4138-A392-847C6C2EB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FDE4CE-361F-4D60-9831-E69D2CB0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3ACCAF-9569-48A8-A6E0-7EE3AC52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3E2C42-30B2-4325-B43C-4D139E3B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05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FF8FE-551E-44A5-8A95-DBE51F8D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366389-479D-4235-B917-84239BF0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369444-23BE-43A6-9984-0D5C214B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81DA3F-49D4-4AAA-B8C4-13E073F4C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5BC5FF-C0B6-4E76-A1A1-A7EAF8299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580F86-41CC-4D00-9C3B-F78C6B8B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E4E673-28E0-4592-AC17-A1B6BA2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E116E3-39AD-4CCA-9FC4-5BED5F5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46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EB5A8-7120-4B87-B20E-A333C9A5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761FEA-1362-455C-AFCA-24A5CB4E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2B57DD-1F3D-4CE0-8E71-E9450EF1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2AA96-7CA2-4E5E-AD22-512C3B0D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6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31DF86-25D7-4F90-82F5-B5A6F060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18939D-182A-4CAC-889E-D391000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8FF552-0E73-4053-81E2-EAF3C49E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01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A8A83-AB10-46E9-9694-B615EF8D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DC5CD9-22D8-44F7-9D69-DA617362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8C0D0B-C6EF-4BAE-8F17-3D0D1443C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41EF47-9573-401F-8530-2643B37F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E74811-EEF7-49B0-8557-C32C9FC8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A0325B-673E-4833-AB03-9E9FCE2B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A5B83-363C-4338-9BEF-4DCDC76C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642EFB-01C5-4BC0-9DD0-963C7D539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0C37DD-4A43-4A56-9551-FC4EC91C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950941-A849-418A-95E6-91F28A76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E75A00-6507-4999-BF15-0FE06501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9F5E28-FA97-4C5D-80D7-836665AF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2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5847B2-2BF9-4A1C-BB72-8E6FA17F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6220A2-7BDC-43EB-A8D3-CA12D31E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74F6F4-7FB3-493D-93FF-97264EB18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49642-A664-421D-94C8-E5067EEEA4ED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484993-63BC-4E8D-89A1-E9FCC4291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DC7EDC-8626-4813-924F-6639A6A5D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47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台形 4">
            <a:extLst>
              <a:ext uri="{FF2B5EF4-FFF2-40B4-BE49-F238E27FC236}">
                <a16:creationId xmlns:a16="http://schemas.microsoft.com/office/drawing/2014/main" id="{FD6E87B0-A0B2-4EDA-9BDE-F1DFACFFB0BC}"/>
              </a:ext>
            </a:extLst>
          </p:cNvPr>
          <p:cNvSpPr/>
          <p:nvPr/>
        </p:nvSpPr>
        <p:spPr>
          <a:xfrm>
            <a:off x="4401125" y="2700579"/>
            <a:ext cx="783824" cy="38005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021C1573-9230-4E53-BE31-902752D488AA}"/>
              </a:ext>
            </a:extLst>
          </p:cNvPr>
          <p:cNvSpPr/>
          <p:nvPr/>
        </p:nvSpPr>
        <p:spPr>
          <a:xfrm rot="10800000">
            <a:off x="4401125" y="3080637"/>
            <a:ext cx="783824" cy="380059"/>
          </a:xfrm>
          <a:prstGeom prst="triangle">
            <a:avLst>
              <a:gd name="adj" fmla="val 474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A7312F3-79CC-4B36-A68B-A40609F9B1D8}"/>
              </a:ext>
            </a:extLst>
          </p:cNvPr>
          <p:cNvSpPr/>
          <p:nvPr/>
        </p:nvSpPr>
        <p:spPr>
          <a:xfrm>
            <a:off x="4663750" y="2895343"/>
            <a:ext cx="246648" cy="2414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8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 Kimoto</dc:creator>
  <cp:lastModifiedBy>Yuki Kimoto</cp:lastModifiedBy>
  <cp:revision>5</cp:revision>
  <dcterms:created xsi:type="dcterms:W3CDTF">2019-06-24T21:35:54Z</dcterms:created>
  <dcterms:modified xsi:type="dcterms:W3CDTF">2019-06-24T22:54:59Z</dcterms:modified>
</cp:coreProperties>
</file>