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1753A-54A5-48E0-8739-66FC9CA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392A-834A-4DBB-B93C-CD84D9BF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2268-77DD-4B8E-94D7-F7C73E4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847F-6D4B-4511-BE00-260A77F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78B4A-5140-420C-BD8C-216E5D2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8E8B-1135-4F46-9358-A94DECB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F02E6-8AC4-420F-8458-76F1BBBC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D3B18-7571-4961-890A-E7F3484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6DC43-3A0F-4E76-8505-676BA00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6FE50-1306-4664-9BE0-16675C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378B5-E08F-4477-AFB3-6FE41656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90FBD-1588-4F7B-A8B0-3AE4783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65339-EB33-4594-A5BE-5550D1C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5BF6-E1B4-4490-8965-3A6D13F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A5F06-B986-406D-A3AB-C770601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29C1-C7B0-417D-8C31-176DD15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1A846-1968-452D-8CD0-E21718FF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CAC94-BB94-493E-B7CB-E44F712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EF661-664F-4128-B3F4-7F03996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A71A6-0982-447F-A6FB-784D334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8532A-5A44-42DC-AB92-8C813114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C509-3549-44E9-A550-88F8BD07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A6686-3BE7-49B4-B4E3-EF97AFAF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202BE-E862-4C62-A365-6C9B694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54303-CA33-49C3-BCD9-3D79714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8E5D-FE29-4821-A2D2-A193C82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48A-EB0F-4BFE-A073-63D6462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AA74-0FF4-433A-AB54-4090D2FF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BBA02F-AB82-48B5-8A83-EF490A6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4A674-F004-4883-B854-E972BEF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D3EA2-C997-43FE-BAE5-4012848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D786-F2AC-4FBC-B105-AEEA24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DF62-FFC2-4929-933D-7745291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20913-D10D-4615-AB70-61A46DE0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44924F-240B-4CDC-AE03-AAB82CA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E4FCD5-6324-4444-B17B-BA5674AB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C6263-2B3D-41E4-995E-610BB00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CDE97-CD68-4305-AB2F-F0CFBAF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F57E4-387D-4A04-B78D-A300B41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2AE04-84D9-4D4A-BA41-8B277ADE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2C1B2-5747-47A2-A6CA-353CD7A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FB582-ED75-4477-BC73-7441A31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98D017-DE63-4BD2-835A-16A27C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11EEE-D24E-4E40-B43D-657FF42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1EB1A-4A8B-42A8-BD8B-0AA5924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F80FA3-5213-4280-860C-1FD93AC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F7289-08BB-46BD-A8AA-88EB902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BD071-9651-4EEF-83AC-0CC33B8D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3633-B697-4578-A69E-AFFDDB3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3A83C-CAD9-434B-8F48-A2076F2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8078B-2F11-440D-99EC-F8172797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65987-67B2-4C4A-9A1D-6D9E584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618EB-37CF-445B-BCCF-D8C7F2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B3953-7CC8-4B9A-92DE-E919CB39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6B0C-8308-463F-A9BA-994A6BB0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CDE1C-84BA-429B-BD8E-CC6FE63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4EDF2-0145-415A-96E3-0345053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104057-5AF2-4A5B-9301-CAE8AE3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C3CEBF-D745-43DD-8269-F9FB119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3A9F-A613-4634-990F-018519B4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7E1A1-67D2-4E0F-B884-1E14D43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C3BF-C2D3-41F9-9FAF-EC0855A57313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5668-728F-4CD1-913C-5360BBF3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75919-2A69-43C3-B41C-34327464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60CF68-C5EE-47C7-8C22-1A64F578E9A1}"/>
              </a:ext>
            </a:extLst>
          </p:cNvPr>
          <p:cNvSpPr txBox="1"/>
          <p:nvPr/>
        </p:nvSpPr>
        <p:spPr>
          <a:xfrm>
            <a:off x="2591876" y="5657671"/>
            <a:ext cx="728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MariaDB</a:t>
            </a:r>
            <a:r>
              <a:rPr kumimoji="1" lang="ja-JP" altLang="en-US" sz="7200" dirty="0"/>
              <a:t>のロゴ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222529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dirty="0">
                <a:solidFill>
                  <a:schemeClr val="bg1"/>
                </a:solidFill>
              </a:rPr>
              <a:t>M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5683587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000" dirty="0">
                <a:solidFill>
                  <a:schemeClr val="bg1"/>
                </a:solidFill>
              </a:rPr>
              <a:t>Ｄ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2</cp:revision>
  <dcterms:created xsi:type="dcterms:W3CDTF">2020-02-01T01:16:39Z</dcterms:created>
  <dcterms:modified xsi:type="dcterms:W3CDTF">2020-02-01T01:26:58Z</dcterms:modified>
</cp:coreProperties>
</file>