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3E760-5966-46FF-A80D-AFC23B64F5BE}" v="10" dt="2020-03-11T23:02:17.064"/>
    <p1510:client id="{A6AAAB7C-FA0A-4AEB-88F9-0E90446FB4D3}" v="8" dt="2020-03-11T22:12:4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3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A6AAAB7C-FA0A-4AEB-88F9-0E90446FB4D3}"/>
    <pc:docChg chg="custSel addSld delSld modSld">
      <pc:chgData name="木本 裕紀" userId="605a8810adc954e2" providerId="LiveId" clId="{A6AAAB7C-FA0A-4AEB-88F9-0E90446FB4D3}" dt="2020-03-11T22:11:47.914" v="9" actId="2085"/>
      <pc:docMkLst>
        <pc:docMk/>
      </pc:docMkLst>
      <pc:sldChg chg="addSp delSp del">
        <pc:chgData name="木本 裕紀" userId="605a8810adc954e2" providerId="LiveId" clId="{A6AAAB7C-FA0A-4AEB-88F9-0E90446FB4D3}" dt="2020-03-11T22:11:17.963" v="4" actId="2696"/>
        <pc:sldMkLst>
          <pc:docMk/>
          <pc:sldMk cId="2185833263" sldId="256"/>
        </pc:sldMkLst>
        <pc:spChg chg="add del">
          <ac:chgData name="木本 裕紀" userId="605a8810adc954e2" providerId="LiveId" clId="{A6AAAB7C-FA0A-4AEB-88F9-0E90446FB4D3}" dt="2020-03-11T22:10:56.527" v="2"/>
          <ac:spMkLst>
            <pc:docMk/>
            <pc:sldMk cId="2185833263" sldId="256"/>
            <ac:spMk id="2" creationId="{28AEC78A-61C8-4067-8597-732EE2FDCC77}"/>
          </ac:spMkLst>
        </pc:spChg>
        <pc:picChg chg="del">
          <ac:chgData name="木本 裕紀" userId="605a8810adc954e2" providerId="LiveId" clId="{A6AAAB7C-FA0A-4AEB-88F9-0E90446FB4D3}" dt="2020-03-11T22:10:53.777" v="0" actId="478"/>
          <ac:picMkLst>
            <pc:docMk/>
            <pc:sldMk cId="2185833263" sldId="256"/>
            <ac:picMk id="16" creationId="{D932B13F-09A8-4A1A-AA8C-AD65E762BFDF}"/>
          </ac:picMkLst>
        </pc:picChg>
      </pc:sldChg>
      <pc:sldChg chg="modSp add">
        <pc:chgData name="木本 裕紀" userId="605a8810adc954e2" providerId="LiveId" clId="{A6AAAB7C-FA0A-4AEB-88F9-0E90446FB4D3}" dt="2020-03-11T22:11:47.914" v="9" actId="2085"/>
        <pc:sldMkLst>
          <pc:docMk/>
          <pc:sldMk cId="2832333312" sldId="257"/>
        </pc:sldMkLst>
        <pc:spChg chg="mod">
          <ac:chgData name="木本 裕紀" userId="605a8810adc954e2" providerId="LiveId" clId="{A6AAAB7C-FA0A-4AEB-88F9-0E90446FB4D3}" dt="2020-03-11T22:11:47.914" v="9" actId="2085"/>
          <ac:spMkLst>
            <pc:docMk/>
            <pc:sldMk cId="2832333312" sldId="257"/>
            <ac:spMk id="5" creationId="{E1577581-E4FC-47B8-8A22-4FDBDB4A1838}"/>
          </ac:spMkLst>
        </pc:spChg>
        <pc:spChg chg="mod">
          <ac:chgData name="木本 裕紀" userId="605a8810adc954e2" providerId="LiveId" clId="{A6AAAB7C-FA0A-4AEB-88F9-0E90446FB4D3}" dt="2020-03-11T22:11:32.009" v="8" actId="20577"/>
          <ac:spMkLst>
            <pc:docMk/>
            <pc:sldMk cId="2832333312" sldId="257"/>
            <ac:spMk id="6" creationId="{9CCD7188-DC4E-4395-AE59-2F8795273F65}"/>
          </ac:spMkLst>
        </pc:spChg>
      </pc:sldChg>
    </pc:docChg>
  </pc:docChgLst>
  <pc:docChgLst>
    <pc:chgData name="木本 裕紀" userId="605a8810adc954e2" providerId="LiveId" clId="{1813E760-5966-46FF-A80D-AFC23B64F5BE}"/>
    <pc:docChg chg="modSld">
      <pc:chgData name="木本 裕紀" userId="605a8810adc954e2" providerId="LiveId" clId="{1813E760-5966-46FF-A80D-AFC23B64F5BE}" dt="2020-03-11T23:02:23.938" v="50" actId="6549"/>
      <pc:docMkLst>
        <pc:docMk/>
      </pc:docMkLst>
      <pc:sldChg chg="modSp">
        <pc:chgData name="木本 裕紀" userId="605a8810adc954e2" providerId="LiveId" clId="{1813E760-5966-46FF-A80D-AFC23B64F5BE}" dt="2020-03-11T23:02:23.938" v="50" actId="6549"/>
        <pc:sldMkLst>
          <pc:docMk/>
          <pc:sldMk cId="2832333312" sldId="257"/>
        </pc:sldMkLst>
        <pc:spChg chg="mod">
          <ac:chgData name="木本 裕紀" userId="605a8810adc954e2" providerId="LiveId" clId="{1813E760-5966-46FF-A80D-AFC23B64F5BE}" dt="2020-03-11T23:02:23.938" v="50" actId="6549"/>
          <ac:spMkLst>
            <pc:docMk/>
            <pc:sldMk cId="2832333312" sldId="257"/>
            <ac:spMk id="4" creationId="{F760CF68-C5EE-47C7-8C22-1A64F578E9A1}"/>
          </ac:spMkLst>
        </pc:spChg>
        <pc:spChg chg="mod">
          <ac:chgData name="木本 裕紀" userId="605a8810adc954e2" providerId="LiveId" clId="{1813E760-5966-46FF-A80D-AFC23B64F5BE}" dt="2020-03-11T23:01:51.034" v="7" actId="1076"/>
          <ac:spMkLst>
            <pc:docMk/>
            <pc:sldMk cId="2832333312" sldId="257"/>
            <ac:spMk id="6" creationId="{9CCD7188-DC4E-4395-AE59-2F8795273F65}"/>
          </ac:spMkLst>
        </pc:spChg>
        <pc:spChg chg="mod">
          <ac:chgData name="木本 裕紀" userId="605a8810adc954e2" providerId="LiveId" clId="{1813E760-5966-46FF-A80D-AFC23B64F5BE}" dt="2020-03-11T23:02:01.565" v="8" actId="1076"/>
          <ac:spMkLst>
            <pc:docMk/>
            <pc:sldMk cId="2832333312" sldId="257"/>
            <ac:spMk id="7" creationId="{153822A3-6308-4D7D-9562-2A31B21FA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CC788-B0F3-4BBC-9582-C622E426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B9B3CC-8439-49AB-934D-85DD44A3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AA01F-383D-4289-9D49-B421AD4D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89EAE-A0DC-4FCC-9831-2D8B041F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2CA19-4F6A-4470-B5E6-491AEF79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859D-95DC-4D1E-A2B0-C4D982DE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E0A736-D07F-464D-B0D0-EA8C573D1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88E37-7851-4148-B2C7-90103324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D93C6F-0D5E-42F8-9E68-19EB929F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0A353-EAFF-4879-8DCB-2D62F1E1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6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C05578-2CB8-434C-8665-3047A99D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08A514-80DA-4D82-9E3D-1D3314CB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CE496D-8E27-49A3-9C90-91BE9EC0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B7888-501F-4695-BBE2-B4AB9810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D7396-1B52-43D1-A9CD-5AF9F75B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0894E-7B87-4513-B4DA-FA834991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BF929-FD1A-4717-A648-32B77DEC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4436D-0972-45D5-993B-F8410D06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4E0249-A183-44A6-873F-3B8BEECD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2F145-EC28-4F79-9A4C-E164A629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25E4E-D86C-4BD0-A0D3-EAA8686C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3A071C-BE4F-49D1-B4E2-8A794FFC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AF5BF-FD09-4E0C-BD48-E51FA109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C0C19-FD34-4B43-8F82-54D69D71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F8F27-B117-4725-A5AB-180AE7F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53247-3DD3-4FC5-93B2-AC6A188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07246-C79A-4535-BFF6-9F9B58033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58DB28-DEAE-4350-A713-16C7B000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089197-F5EF-4981-9ED5-3D57F7B8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DA235F-95B8-4A84-84AD-F7263C7B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825A8-A60E-4D67-8D5E-90832445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3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690F-C5AB-4DFE-BF2C-975A568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40A2D7-1762-47E8-A42E-EA43C7F8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A32895-7334-4148-B901-83850588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7CE70E-5284-437F-A6D9-8FC8317F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19992C-4895-4274-9EDF-8C24515E9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EE44A4-7F4D-43F6-BD82-2AD5778E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CA8663-6E00-42F1-97C6-699874BE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C8DB76-E7AA-42C3-99B7-29DC013E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2A7E2-1130-46B9-A9D1-11FE3DCB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329EE7-DA6A-4C3B-9AB4-5877E73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EFFC72-8861-4457-BE96-A0FD1128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17E40E-BEEB-4431-A9FB-E2861B6B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2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566731-1225-4B89-BA1D-00A96D40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51CCDA-6AFB-4B4F-BFCD-6A3E0C44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778DA9-DA84-42D5-97C9-02E1754F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37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0A334-17B1-4D5D-9CC3-72DC6D24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D0F93-A57F-4801-9BCA-1F5A141D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98BC0E-EC87-4EAA-B300-3B6B493F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A62C8-547F-4DF0-BFDC-32F6EE23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9535A2-C836-40F4-AD41-D786B1D0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04194-8885-4204-85D0-188D46D7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2844C-3C1B-4E88-A0F0-8AE401D4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CB3663-003F-4210-BD68-E18A635A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FBED52-18EE-429F-9CD9-FA29E128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3939C0-CB4B-43A7-8D26-9E567CE6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48B6E-88BC-4CF4-AC4B-3357D29E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74089-0AB8-45C4-9BFF-657CD4BD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5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46FC3C-E66B-412C-8387-404B7E1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472EA-E20F-4C95-B85C-81AD405A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62E9C-B836-4213-A973-7C015C34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6A3D-CB8B-4B53-8247-366F438527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049A09-027C-42AA-9F10-D3C9CD033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9DC57-9DA2-46B7-A75E-846712E57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60CF68-C5EE-47C7-8C22-1A64F578E9A1}"/>
              </a:ext>
            </a:extLst>
          </p:cNvPr>
          <p:cNvSpPr txBox="1"/>
          <p:nvPr/>
        </p:nvSpPr>
        <p:spPr>
          <a:xfrm>
            <a:off x="441433" y="5657671"/>
            <a:ext cx="1154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Web</a:t>
            </a:r>
            <a:r>
              <a:rPr kumimoji="1" lang="ja-JP" altLang="en-US" sz="7200" dirty="0"/>
              <a:t>システム開発入門ロゴ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344685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W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6362937" y="1200329"/>
            <a:ext cx="24356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S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裕紀 木本</dc:creator>
  <cp:lastModifiedBy>木本 裕紀</cp:lastModifiedBy>
  <cp:revision>4</cp:revision>
  <dcterms:created xsi:type="dcterms:W3CDTF">2019-11-06T02:20:18Z</dcterms:created>
  <dcterms:modified xsi:type="dcterms:W3CDTF">2020-03-11T23:02:27Z</dcterms:modified>
</cp:coreProperties>
</file>