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4370A-C7C4-44DC-B94F-728E95559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0ABE79-CF22-435A-BCAA-E443AFDCF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9F9F6-F56D-4A0C-AA11-9F04E18B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74A4-F912-4963-B77F-F67EF438877A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A1D3BF-7847-4C66-94A3-6D43CA7B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9BF9E-ADF5-42CB-B737-A84E95BB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1E1C-7AFB-4FA5-8B56-1EF2F72C8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93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E3DA07-9A93-43F4-B3E1-740D3C5D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450EDB-EC3F-4CAA-98E3-C2961E884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3CA8B6-33DB-46EC-8DB1-6140292B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74A4-F912-4963-B77F-F67EF438877A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839D40-6A7E-469E-BCB7-47FEA38C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766FC8-D600-43F2-B3D9-61AE15EB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1E1C-7AFB-4FA5-8B56-1EF2F72C8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93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8744DD7-8376-473B-B5EB-3C09B6C56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DE3B44-1181-4303-8C34-A4054628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3D0B2-D74F-4693-BDDB-DB9D17E0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74A4-F912-4963-B77F-F67EF438877A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CCF027-777F-4C48-94A1-B4512D1D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B59252-41A6-457D-AC3B-045B5B23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1E1C-7AFB-4FA5-8B56-1EF2F72C8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167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9C45D-C8E2-4580-81D4-ADAF3E426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BE22F3-6B12-430E-AFA5-CD533CAC5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EAF18-8309-4870-A81B-9F003F53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D9D3-7249-4547-B9D6-9F59EF99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3B7AB-66E6-486A-A28E-412AB1DE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740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A79C0-3AE4-4D2C-968A-FE36522D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9A6789-F75F-43C3-8BB8-A891C97C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A56BA-E11C-4F55-B0D2-78606942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124B7-D638-46E8-BA80-C7323A9F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CEF53-56F1-4E57-9F7E-6CF3FB50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641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97665-0B6B-4C43-B42C-27806281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20C615-E366-43ED-8EDA-F18C62E4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9A6ABD-160F-4B6F-992D-4C84E76F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67E45-6A00-44F3-9CB0-22CDF949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9E544-B2E4-4456-A0C1-17FD118B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62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32D44-6AF8-4B74-9B44-6C7CF0E7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A974F-64E1-4C11-BBD1-0B4772917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B8E504-4E1A-40E3-8441-70B8CE67E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8EB78D-108F-4E48-B07B-9E503D53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349D98-E38B-4672-A379-AA589A25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706C59-5461-4C72-9F44-CFA06199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314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22CE2-DD98-4CBD-9168-DE9587B9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DC856D-F20D-4794-B3F9-DCD54C36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92EDA-A0B5-492D-BE8D-5AFEF168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517735-D6F4-41A3-AE4D-DA9490E6B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276D7D-AE7E-4766-8B47-92CA856D2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AB8637-CA39-4A15-963E-D6CE66EA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E76E7B-46CB-4A9E-9435-ED2B1E35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AB03AB-5A0A-4E1A-9865-8A73C09B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243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212B1-ECAE-48D7-A6FC-A9A0D8C5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3DC02B-CD67-4424-8408-689CB418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1C9188-EBC0-41B1-AF34-3AC2A8BD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B8A08E-8745-4ECD-8A6D-06F28AC5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592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153023-681E-483C-BDD9-8CF27063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B4A4E4-E60C-454B-AE96-B70934DF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057712-49A4-4656-8E97-6EFEFB1B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989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DBA1C-7826-4BB9-A7A4-4A36B97D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3676F7-DB68-4A9F-B031-CCA6C4BA6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3E8A37-BAB6-4898-ACE3-14640C250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B45D08-09D8-4E52-A982-32166208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FC9034-EE2D-48BD-B3B8-EEE65626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5BB49-0432-43C9-ABB1-C0D15309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17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538D4-DC31-4826-9E6C-FF01272F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86E3D5-935A-4AE6-973E-4EB3083C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FE86D1-240E-4DDD-9391-381F70EE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74A4-F912-4963-B77F-F67EF438877A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ECBFF-812A-4FC8-984F-78D6D6F8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BE2F0-EFAB-46B4-866E-73C75E8F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1E1C-7AFB-4FA5-8B56-1EF2F72C8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00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10CBF-791E-4C04-8335-442E254F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3E184F-D8D1-4AFD-AC55-BBA8E8D31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EF13DE-3B85-4961-8C9C-C1DF58785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7EBF34-2FB0-4D81-A599-E175D3AB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A36135-AD46-4352-A023-BB391931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E0508-D361-4181-9F40-9772E286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887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AF5E30-8B28-448F-BF6A-44FF25BE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A8FA06-F026-4779-8FB0-781631FAF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48AAB-C41E-404F-8D83-B35EE4F5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D26854-CDB0-458C-AC9B-0E992EB0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EA7CBB-8B48-4719-9B2D-79433ACD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237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DB870E-B68C-4407-ADF4-70A34C7E7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DF97F1-8794-437C-8F54-257F0C81E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F9560-46D2-45AE-BE6D-8F7C9E40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182C6-8031-4BE6-9EAD-A5692E02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D9EBA-F256-408F-ADBE-35C4F46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85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B3EB0-FFE1-4BD3-88C9-09F5E7E8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877417-C4CA-42C5-A28F-0688F2F69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8C4353-F299-4C7A-AF37-F1601016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74A4-F912-4963-B77F-F67EF438877A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5AABB9-711F-4D9B-A700-46E85211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61FC36-BBE5-4738-98DE-7ACBF317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1E1C-7AFB-4FA5-8B56-1EF2F72C8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49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766C2-AF8A-480A-B854-8FD8F72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78A6D2-2590-4382-AA6F-46C946AC9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07072B-4BD5-4A25-A6BB-68E88F2CE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B2AEE-D475-46E9-A4D6-CB9A686D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74A4-F912-4963-B77F-F67EF438877A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A76A7A-1739-4F9E-A09E-EA1B192D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C7159E-419C-4203-8EE1-675F090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1E1C-7AFB-4FA5-8B56-1EF2F72C8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90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30E50-2454-4628-905B-7BD307C3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3910D9-1B43-41C3-8ABD-6747CF497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36AE0D-E317-481B-82B0-789243AC9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E7CC23-05C3-4F61-B36D-DA7C0FA17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46C92C-2E82-42C0-B982-819A45504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EC3FA9-F611-4938-889C-5F5984CB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74A4-F912-4963-B77F-F67EF438877A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5D6C74-3B3F-4871-949A-35C14AD2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F1A9D1F-2759-4229-895B-F57AABC5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1E1C-7AFB-4FA5-8B56-1EF2F72C8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72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0CC54B-F3D6-44F8-A391-3D374B89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85548C-1F69-4137-BD7A-9A0CB062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74A4-F912-4963-B77F-F67EF438877A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BAF516-833C-4B30-82DB-168BB1C0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DA22FA-8328-4F25-978F-74564B5C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1E1C-7AFB-4FA5-8B56-1EF2F72C8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86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57D3EA-4600-44C7-8D32-D6518307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74A4-F912-4963-B77F-F67EF438877A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035DA1-D0D6-4846-80A9-D71EB934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E04E4D-3B14-445D-AE76-E56932DD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1E1C-7AFB-4FA5-8B56-1EF2F72C8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09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888B1-4238-448F-BB93-AE3B559C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346F63-8768-4BC4-8F1C-9C600F7A6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D499F8-5201-43A6-BD08-1C2708B00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2F84DD-9C49-442F-9EB7-8B53E0C3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74A4-F912-4963-B77F-F67EF438877A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8A5B9C-05EC-4C0F-B83C-376C553D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468984-704D-4374-AD63-AB9C6EC4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1E1C-7AFB-4FA5-8B56-1EF2F72C8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90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A729BA-A743-4CC0-9512-2DD01A7F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7D389E-074E-435D-B688-1223DE02D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F6D74B-074C-4E8C-B636-4D608CDFB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87409C-A8DC-440E-B02B-59F77179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74A4-F912-4963-B77F-F67EF438877A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73378A-09C7-456F-832D-FBD6AF4E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1F8769-1BCC-42E9-982D-C864DE73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F1E1C-7AFB-4FA5-8B56-1EF2F72C8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38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EB670E-7063-4549-B05D-379913A1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1AC960-5539-4C50-9F27-2C0C0E25B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EEB14F-F3AA-41CB-8022-22D4D3C22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74A4-F912-4963-B77F-F67EF438877A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45137A-969F-4F12-B1FB-ACF1A7094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FE2ED-83F9-43F6-A791-1786576FC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F1E1C-7AFB-4FA5-8B56-1EF2F72C86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99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15A3CF-80A6-49EE-A799-0EF86D66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20E377-AED2-426C-B79E-637D11DE5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6A64D-0CB5-49F6-A112-64171E379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8B392-0D56-498C-85B4-7CBB197B644F}" type="datetimeFigureOut">
              <a:rPr kumimoji="1" lang="ja-JP" altLang="en-US" smtClean="0"/>
              <a:t>2020/2/8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AE3BB-D69C-49EE-B6AC-092D78B8E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17F68B-53E9-4598-BAD8-F12190162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3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64DD52-AB13-4F73-9C12-2FAD746FDA46}"/>
              </a:ext>
            </a:extLst>
          </p:cNvPr>
          <p:cNvSpPr/>
          <p:nvPr/>
        </p:nvSpPr>
        <p:spPr>
          <a:xfrm>
            <a:off x="3453600" y="125504"/>
            <a:ext cx="5284800" cy="5284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E99707-FAC1-4D7E-B3D3-FDD77FA78135}"/>
              </a:ext>
            </a:extLst>
          </p:cNvPr>
          <p:cNvSpPr txBox="1"/>
          <p:nvPr/>
        </p:nvSpPr>
        <p:spPr>
          <a:xfrm>
            <a:off x="3488450" y="5657671"/>
            <a:ext cx="5215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マップピン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34757A58-95BA-4068-8F59-5702842D3DAB}"/>
              </a:ext>
            </a:extLst>
          </p:cNvPr>
          <p:cNvSpPr/>
          <p:nvPr/>
        </p:nvSpPr>
        <p:spPr>
          <a:xfrm>
            <a:off x="4458000" y="125505"/>
            <a:ext cx="3276000" cy="3276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A89C3C68-90C6-4555-9675-F3D82A0C3105}"/>
              </a:ext>
            </a:extLst>
          </p:cNvPr>
          <p:cNvSpPr/>
          <p:nvPr/>
        </p:nvSpPr>
        <p:spPr>
          <a:xfrm rot="10800000">
            <a:off x="4500000" y="2044800"/>
            <a:ext cx="3189600" cy="3365364"/>
          </a:xfrm>
          <a:prstGeom prst="triangle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45E24C1-1511-4D03-A76C-23271BBBCAA2}"/>
              </a:ext>
            </a:extLst>
          </p:cNvPr>
          <p:cNvSpPr/>
          <p:nvPr/>
        </p:nvSpPr>
        <p:spPr>
          <a:xfrm>
            <a:off x="5369460" y="1066923"/>
            <a:ext cx="1450678" cy="13931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49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1_Office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木本 裕紀</dc:creator>
  <cp:lastModifiedBy>木本 裕紀</cp:lastModifiedBy>
  <cp:revision>1</cp:revision>
  <dcterms:created xsi:type="dcterms:W3CDTF">2020-02-08T01:35:10Z</dcterms:created>
  <dcterms:modified xsi:type="dcterms:W3CDTF">2020-02-08T01:36:36Z</dcterms:modified>
</cp:coreProperties>
</file>