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DCAF2-64F6-4C57-9AD7-C4E70654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FF9D4-6CD3-456A-A154-0D5C10B24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897ACF-F6B1-4562-A15C-A3196A9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C7154-AB7B-4934-B5C0-CE768DF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D10C7-1B95-49CC-A7F9-91733110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B78B7-6410-4B21-976B-DC6A37B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7EF705-49F5-459F-9BF5-315EFD952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AA7E0-75B5-44C2-B20C-0904D777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90406-53C7-41D8-B2AA-BE0A3CC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58EC0-920B-4A8B-AF5C-5F76F50A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61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D2E425-E977-4B8F-9F89-D4961432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22044A-8743-48BF-9CA2-E8E7AD04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5AA721-7283-49EB-A606-21C9976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B34891-ED6F-48C3-A4AB-1C179351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B1BB53-24BA-4266-BB78-C973F5B7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0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65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38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3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3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34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11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09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E4C02-F84D-4DB9-A926-76C92B0B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D291A-5501-4EC8-91DE-8D9CEBF7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C3272-8D80-4B53-8176-332E8CBE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29271-B93B-4B17-93B8-E2A38E48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C6FDB-D1A6-4ECC-94FD-A5546B49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29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69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52A76-F6D6-40E5-974A-19AC7721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5ABBE-250C-4D95-AAB9-8DE30B96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A30B0-33D3-4293-A8C5-FBEBDA0D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EC57D-5DE9-4DB7-8114-AC5B4563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F0BD-7BC9-40DD-82B5-A36027DF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9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34B5F-81AF-46EC-BF54-C774771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3D031-F1E1-4567-AE37-E1D0A59D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50BD3-F280-44D5-841A-4E2BD90E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59F4CB-439D-4BE8-B19A-5B413CBD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5026D8-A577-4AC8-9955-1B1CF278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7D513-1F63-41D8-929B-B717052C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09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B7D19-1BE2-4BCE-9494-C6B7AB4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A6C318-B134-4B1E-AF08-274754D8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43A53-3E23-4889-9608-E5E80502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BA159F-BD89-45DD-AD31-17B86D21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BB7F8-73D9-43DF-98AF-BAEB20612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B19A4C-9127-4A98-990B-5FAF9792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B53EC7-C769-4CAC-8131-2E08853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5E5B2C-265D-468B-B607-A37EE041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0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DD984-1135-467A-8EB1-3ACBCC22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A39A27-783B-448B-9FBF-04A394BD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EAD3AB-0B00-48B8-B725-60F8773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91D71B-2C97-4614-9260-B5AAA1A8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B68205-463A-426C-A566-0E70C414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11A0D0-85A1-4754-8CFD-0DCA9E47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65432F-D268-42E1-B531-B7E03779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90388-AFAA-4495-8F1C-F08974FB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BAB99-3D99-4AD7-B1D5-E0AB7899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78358C-E521-4EF5-A459-D434DEB1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5B5FC6-8E67-482D-AD6B-71228C3A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180798-F7A7-43AD-ABDA-7A45C5A1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483369-314A-4A19-8B14-31988CB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A2099-3B58-427C-AC30-98C78234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7ACA6A-89DC-46FE-B53F-8A7C50CB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1DE95E-63E3-4F23-92AB-4AD3446AC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AD311-6A88-4BBF-BCAE-6EB27FC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A3029-4AB6-48E1-8879-C33E3C6C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DFF652-BAD6-45FC-AF39-E5514318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0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99AE45-EC89-46ED-9754-9452F550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1ED22-8C33-488D-AE9C-B55321E2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51F79-6B4B-4D6B-A4E1-102C9701D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CFFD-26B8-4F59-A45C-B468AD28E2B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1C19D-14CE-4E56-9CE6-4719FE0C3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2F729-1953-4457-BB58-B1A8397E8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0757-C8E1-45BC-971F-6C23BEECC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8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2364828" y="5976977"/>
            <a:ext cx="801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メニューアイコン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D71BC1B-A253-46E5-9969-5BE7188AAC4C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8385510-D755-4FF9-A9A9-5B759EA570F6}"/>
              </a:ext>
            </a:extLst>
          </p:cNvPr>
          <p:cNvSpPr/>
          <p:nvPr/>
        </p:nvSpPr>
        <p:spPr>
          <a:xfrm>
            <a:off x="4363356" y="1986353"/>
            <a:ext cx="3465289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5EF7F4-27C8-4161-A5F7-3DC4D190611C}"/>
              </a:ext>
            </a:extLst>
          </p:cNvPr>
          <p:cNvSpPr/>
          <p:nvPr/>
        </p:nvSpPr>
        <p:spPr>
          <a:xfrm>
            <a:off x="4363357" y="3150000"/>
            <a:ext cx="3465288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C6B1AFE-3446-4776-8978-FAC935AF9DCC}"/>
              </a:ext>
            </a:extLst>
          </p:cNvPr>
          <p:cNvSpPr/>
          <p:nvPr/>
        </p:nvSpPr>
        <p:spPr>
          <a:xfrm>
            <a:off x="4363356" y="4311496"/>
            <a:ext cx="3465289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5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1</cp:revision>
  <dcterms:created xsi:type="dcterms:W3CDTF">2020-02-11T02:12:21Z</dcterms:created>
  <dcterms:modified xsi:type="dcterms:W3CDTF">2020-02-11T02:12:28Z</dcterms:modified>
</cp:coreProperties>
</file>