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1" autoAdjust="0"/>
    <p:restoredTop sz="94660"/>
  </p:normalViewPr>
  <p:slideViewPr>
    <p:cSldViewPr snapToGrid="0">
      <p:cViewPr varScale="1">
        <p:scale>
          <a:sx n="49" d="100"/>
          <a:sy n="49" d="100"/>
        </p:scale>
        <p:origin x="4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FF40C2-EDB0-4665-AE73-58B0A5B24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F13BCCA-9535-4A25-A5BD-E67A041CF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EA914A-5414-4333-BE87-7DC23BD3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D3A5-2E62-4093-BF04-F4E6EE53A89F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F47014-06A0-4FEE-99E3-B2FF38AA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F3C909-CCBC-40B6-A923-5C170C83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E820-633F-4EEC-BB10-C403DB361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53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2EE337-9F4E-497E-B052-C05148B8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05CA4C-1BD4-48E9-A606-70AC0C562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1434ED-11B4-4977-9F22-46BDDFC9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D3A5-2E62-4093-BF04-F4E6EE53A89F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41CF8C-F4F3-4587-B4A1-7D29E7BB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7A1E1A-DCB6-4CD8-9F93-645C75045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E820-633F-4EEC-BB10-C403DB361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38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BC02D1-77EE-455A-A9BB-012418A19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EAB5FA-4718-4D2D-9E32-E32089DC2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855A75-5181-4398-9944-E7B294269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D3A5-2E62-4093-BF04-F4E6EE53A89F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5C63CC-E6D0-4BDB-B7B7-FCAFFAB7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7873B6-71FF-406F-9B5A-8C15E29D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E820-633F-4EEC-BB10-C403DB361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40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DB624-834A-4453-A394-9C9C1B25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33362D-B2C3-4308-97F1-BA280FC42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524B6E-A87D-4EE6-ABCD-0022EFD3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D3A5-2E62-4093-BF04-F4E6EE53A89F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2F9E5D-1610-44CE-B2B4-9B542298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47496E-7DE1-430E-8399-5F30F0404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E820-633F-4EEC-BB10-C403DB361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27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4B041-1B99-4685-8DAF-5CF08B76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4CA27E-CFA0-4E58-A6D3-F105BC676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9A84FC-CD4E-4C46-9CE2-DF1EE0D3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D3A5-2E62-4093-BF04-F4E6EE53A89F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23D332-2D87-40BF-905C-8732B831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F7528A-84A3-4D60-BFCE-2D84818C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E820-633F-4EEC-BB10-C403DB361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1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7F6FB3-7788-46F5-92EC-14CDEEE24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B7D26D-7B5C-478B-AAD5-07BEE9192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4461E9-23C6-4942-9E13-F8A7A402F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BB8A16-57F0-44CF-A13B-6C32AE7B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D3A5-2E62-4093-BF04-F4E6EE53A89F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EF4AF7-C41F-4CA2-A6DC-43E674EB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20B2FF-C5B2-4178-AD31-75A3373E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E820-633F-4EEC-BB10-C403DB361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5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EC603B-D063-446C-AB0C-6C61504A3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812ED7-E780-41AA-A48F-8038B1658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D036AB-450C-41FF-BF62-8AC5F3DE5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A1347F6-B515-4964-B40B-E09BE8657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07F304E-85ED-473C-AE50-2DE000AA3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7358DA2-31FC-4AFC-A35B-3EBCE63A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D3A5-2E62-4093-BF04-F4E6EE53A89F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1B4A978-B823-4AF6-8B33-4EC505F8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920DF00-6515-46CC-AE72-36CE1C2D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E820-633F-4EEC-BB10-C403DB361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56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E2ADE9-479A-4333-818C-16DF8570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384BB51-3C41-4D36-A1A1-04B3C288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D3A5-2E62-4093-BF04-F4E6EE53A89F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0E434A1-AF6F-4491-8C4E-0402F2D8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5A4D0F2-B603-47AB-9786-3E96F77E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E820-633F-4EEC-BB10-C403DB361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50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7C44E99-E703-4A44-B499-7A8CB7F8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D3A5-2E62-4093-BF04-F4E6EE53A89F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83235D4-2CAF-4070-8288-B8943AEB6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A76D35-FC55-4C15-8CB5-39DDC309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E820-633F-4EEC-BB10-C403DB361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51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FBEA1-174F-47A0-97C3-A746B06CF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361075-5B9A-4854-8D1F-C698F8BD2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182A752-4B57-41FC-B180-346B53397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C7828C-EEAC-474D-B7CE-C0E8C8CD3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D3A5-2E62-4093-BF04-F4E6EE53A89F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C92258-802C-4853-AD22-A513C3DA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FEC4B1-9AB2-47D6-AAC2-D2AD4771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E820-633F-4EEC-BB10-C403DB361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96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90563A-9560-4FDA-847B-2C1D896BA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820B2BC-5178-4F41-AF7D-FFD0566DC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C26D90-AE07-4FB9-B5BD-EA568F985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B07354-DE25-41CB-A3CF-8BA08690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D3A5-2E62-4093-BF04-F4E6EE53A89F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9228F4-BE0D-4885-96DD-97EFC043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3BE43C-6227-4CCC-A24C-093FAAFB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E820-633F-4EEC-BB10-C403DB361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70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08C8F5B-4806-4142-A62D-0198B43A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178420-2FE4-4711-9EE7-B17FE9B9D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7DABC2-4E7D-4E68-A0B7-8DFB09633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4D3A5-2E62-4093-BF04-F4E6EE53A89F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5522F9-4A31-4CEA-BA77-70E7B0349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E98081-09E2-4A65-8DD2-6FA92F33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AE820-633F-4EEC-BB10-C403DB361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58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6202D464-16B1-4759-9839-73A1AD934033}"/>
              </a:ext>
            </a:extLst>
          </p:cNvPr>
          <p:cNvSpPr/>
          <p:nvPr/>
        </p:nvSpPr>
        <p:spPr>
          <a:xfrm>
            <a:off x="2695573" y="228599"/>
            <a:ext cx="6120000" cy="612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FD806B61-057D-416E-B75C-2DA9D66DEABE}"/>
              </a:ext>
            </a:extLst>
          </p:cNvPr>
          <p:cNvSpPr/>
          <p:nvPr/>
        </p:nvSpPr>
        <p:spPr>
          <a:xfrm rot="19737780">
            <a:off x="4242092" y="1942657"/>
            <a:ext cx="2560035" cy="21203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201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木本裕紀</dc:creator>
  <cp:lastModifiedBy>木本裕紀</cp:lastModifiedBy>
  <cp:revision>2</cp:revision>
  <dcterms:created xsi:type="dcterms:W3CDTF">2020-05-02T02:58:03Z</dcterms:created>
  <dcterms:modified xsi:type="dcterms:W3CDTF">2020-05-02T03:15:43Z</dcterms:modified>
</cp:coreProperties>
</file>