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9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1C26CD-51B0-4995-B89B-D19859FE69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FAE8CE0-97A5-479E-99DA-BA4F3AD3F2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21FA7E6-2266-4835-B067-BF7F20B8B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E580D-1778-4190-9CFB-F548DE1F08D9}" type="datetimeFigureOut">
              <a:rPr kumimoji="1" lang="ja-JP" altLang="en-US" smtClean="0"/>
              <a:t>2020/2/7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62B2C2A-E924-4CDD-8673-65E37A544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80988C2-7AF6-44A1-A720-EE72CE08B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09BF9-2D65-4865-AE8D-F8DC4472C0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8645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62A0D1-5818-4C54-980C-6BBDC5103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C5B8D61-3818-4C6B-9C26-847BF4DAD5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2A90B16-1331-4E3B-8246-CC8283A8D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E580D-1778-4190-9CFB-F548DE1F08D9}" type="datetimeFigureOut">
              <a:rPr kumimoji="1" lang="ja-JP" altLang="en-US" smtClean="0"/>
              <a:t>2020/2/7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B25E7BC-59E6-4D6E-B22D-182A436C9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EAFDC1E-EA7D-4BAF-96DE-DE745B50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09BF9-2D65-4865-AE8D-F8DC4472C0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2675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748DFE5-813E-46E6-802B-6285077FCA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206EEE1-80FF-4D6F-A12D-8D98174006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45C004B-FFA4-42AE-82F7-4B0BE0777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E580D-1778-4190-9CFB-F548DE1F08D9}" type="datetimeFigureOut">
              <a:rPr kumimoji="1" lang="ja-JP" altLang="en-US" smtClean="0"/>
              <a:t>2020/2/7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2A75264-FADB-4976-B4ED-BA9BAF52C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5D24EFE-3CD3-4782-BB0D-F6B91CE7A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09BF9-2D65-4865-AE8D-F8DC4472C0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33975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D9C45D-C8E2-4580-81D4-ADAF3E4269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CBE22F3-6B12-430E-AFA5-CD533CAC5E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4AEAF18-8309-4870-A81B-9F003F534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8B392-0D56-498C-85B4-7CBB197B644F}" type="datetimeFigureOut">
              <a:rPr kumimoji="1" lang="ja-JP" altLang="en-US" smtClean="0"/>
              <a:t>2020/2/7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6B0D9D3-7249-4547-B9D6-9F59EF996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893B7AB-66E6-486A-A28E-412AB1DE1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49517-BA61-4A10-BFB0-678E9C77C8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74916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0A79C0-3AE4-4D2C-968A-FE36522DE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69A6789-F75F-43C3-8BB8-A891C97C8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7AA56BA-E11C-4F55-B0D2-786069425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8B392-0D56-498C-85B4-7CBB197B644F}" type="datetimeFigureOut">
              <a:rPr kumimoji="1" lang="ja-JP" altLang="en-US" smtClean="0"/>
              <a:t>2020/2/7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34124B7-D638-46E8-BA80-C7323A9FF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B6CEF53-56F1-4E57-9F7E-6CF3FB509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49517-BA61-4A10-BFB0-678E9C77C8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84764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D97665-0B6B-4C43-B42C-27806281F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520C615-E366-43ED-8EDA-F18C62E429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D9A6ABD-160F-4B6F-992D-4C84E76F0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8B392-0D56-498C-85B4-7CBB197B644F}" type="datetimeFigureOut">
              <a:rPr kumimoji="1" lang="ja-JP" altLang="en-US" smtClean="0"/>
              <a:t>2020/2/7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EA67E45-6A00-44F3-9CB0-22CDF949B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769E544-B2E4-4456-A0C1-17FD118BD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49517-BA61-4A10-BFB0-678E9C77C8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24287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832D44-6AF8-4B74-9B44-6C7CF0E7B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03A974F-64E1-4C11-BBD1-0B47729176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3B8E504-4E1A-40E3-8441-70B8CE67EC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F8EB78D-108F-4E48-B07B-9E503D530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8B392-0D56-498C-85B4-7CBB197B644F}" type="datetimeFigureOut">
              <a:rPr kumimoji="1" lang="ja-JP" altLang="en-US" smtClean="0"/>
              <a:t>2020/2/7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2349D98-E38B-4672-A379-AA589A252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E706C59-5461-4C72-9F44-CFA061991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49517-BA61-4A10-BFB0-678E9C77C8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51116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822CE2-DD98-4CBD-9168-DE9587B98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CDC856D-F20D-4794-B3F9-DCD54C3600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7F92EDA-A0B5-492D-BE8D-5AFEF1687C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4517735-D6F4-41A3-AE4D-DA9490E6B3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6276D7D-AE7E-4766-8B47-92CA856D2A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4AB8637-CA39-4A15-963E-D6CE66EA2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8B392-0D56-498C-85B4-7CBB197B644F}" type="datetimeFigureOut">
              <a:rPr kumimoji="1" lang="ja-JP" altLang="en-US" smtClean="0"/>
              <a:t>2020/2/7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EE76E7B-46CB-4A9E-9435-ED2B1E351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0AB03AB-5A0A-4E1A-9865-8A73C09B6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49517-BA61-4A10-BFB0-678E9C77C8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63014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E212B1-ECAE-48D7-A6FC-A9A0D8C50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A3DC02B-CD67-4424-8408-689CB418B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8B392-0D56-498C-85B4-7CBB197B644F}" type="datetimeFigureOut">
              <a:rPr kumimoji="1" lang="ja-JP" altLang="en-US" smtClean="0"/>
              <a:t>2020/2/7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61C9188-EBC0-41B1-AF34-3AC2A8BD4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2B8A08E-8745-4ECD-8A6D-06F28AC5F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49517-BA61-4A10-BFB0-678E9C77C8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51956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0153023-681E-483C-BDD9-8CF270631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8B392-0D56-498C-85B4-7CBB197B644F}" type="datetimeFigureOut">
              <a:rPr kumimoji="1" lang="ja-JP" altLang="en-US" smtClean="0"/>
              <a:t>2020/2/7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FB4A4E4-E60C-454B-AE96-B70934DFC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2057712-49A4-4656-8E97-6EFEFB1B2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49517-BA61-4A10-BFB0-678E9C77C8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49762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5DBA1C-7826-4BB9-A7A4-4A36B97D6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33676F7-DB68-4A9F-B031-CCA6C4BA6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33E8A37-BAB6-4898-ACE3-14640C250F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9B45D08-09D8-4E52-A982-32166208B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8B392-0D56-498C-85B4-7CBB197B644F}" type="datetimeFigureOut">
              <a:rPr kumimoji="1" lang="ja-JP" altLang="en-US" smtClean="0"/>
              <a:t>2020/2/7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EFC9034-EE2D-48BD-B3B8-EEE65626F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375BB49-0432-43C9-ABB1-C0D153090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49517-BA61-4A10-BFB0-678E9C77C8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2457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B7091AD-CD08-4A20-B0E3-E85FAFEDA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50F0EA8-7DA6-44D2-8707-829D978A8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B1C5410-2F84-48F0-AF5F-43AD2ED32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E580D-1778-4190-9CFB-F548DE1F08D9}" type="datetimeFigureOut">
              <a:rPr kumimoji="1" lang="ja-JP" altLang="en-US" smtClean="0"/>
              <a:t>2020/2/7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20BA9C5-8E93-43C9-88DC-CDFD125FC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236DE94-077C-471D-9FFE-14E1343EA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09BF9-2D65-4865-AE8D-F8DC4472C0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3602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710CBF-791E-4C04-8335-442E254FE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13E184F-D8D1-4AFD-AC55-BBA8E8D316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3EF13DE-3B85-4961-8C9C-C1DF587851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97EBF34-2FB0-4D81-A599-E175D3AB0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8B392-0D56-498C-85B4-7CBB197B644F}" type="datetimeFigureOut">
              <a:rPr kumimoji="1" lang="ja-JP" altLang="en-US" smtClean="0"/>
              <a:t>2020/2/7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6A36135-AD46-4352-A023-BB3919319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DCE0508-D361-4181-9F40-9772E286C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49517-BA61-4A10-BFB0-678E9C77C8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9823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AF5E30-8B28-448F-BF6A-44FF25BEC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4A8FA06-F026-4779-8FB0-781631FAF5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8548AAB-C41E-404F-8D83-B35EE4F5E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8B392-0D56-498C-85B4-7CBB197B644F}" type="datetimeFigureOut">
              <a:rPr kumimoji="1" lang="ja-JP" altLang="en-US" smtClean="0"/>
              <a:t>2020/2/7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2D26854-CDB0-458C-AC9B-0E992EB05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7EA7CBB-8B48-4719-9B2D-79433ACD7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49517-BA61-4A10-BFB0-678E9C77C8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30497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5DB870E-B68C-4407-ADF4-70A34C7E7A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ADF97F1-8794-437C-8F54-257F0C81E8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9BF9560-46D2-45AE-BE6D-8F7C9E402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8B392-0D56-498C-85B4-7CBB197B644F}" type="datetimeFigureOut">
              <a:rPr kumimoji="1" lang="ja-JP" altLang="en-US" smtClean="0"/>
              <a:t>2020/2/7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E8182C6-8031-4BE6-9EAD-A5692E027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82D9EBA-F256-408F-ADBE-35C4F46FF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49517-BA61-4A10-BFB0-678E9C77C8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7960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697665-9D4F-45F4-B878-A4B6510A7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E1914B7-207E-42CA-B39D-C7D872B86B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4D49BB5-68C4-4F94-AA39-6F82EA376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E580D-1778-4190-9CFB-F548DE1F08D9}" type="datetimeFigureOut">
              <a:rPr kumimoji="1" lang="ja-JP" altLang="en-US" smtClean="0"/>
              <a:t>2020/2/7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2AC334E-990C-4027-A7AF-C197A906B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9693536-0896-48A6-A9AA-161D724E3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09BF9-2D65-4865-AE8D-F8DC4472C0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7778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F1A361-B429-48E6-85C4-2D43316A5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B9C7BB9-78A3-4471-A869-D52ED00CE9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B1D4D54-9433-4A07-9B66-586B2AF0D3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09EF097-5F85-437B-92D5-E9AB7FA7C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E580D-1778-4190-9CFB-F548DE1F08D9}" type="datetimeFigureOut">
              <a:rPr kumimoji="1" lang="ja-JP" altLang="en-US" smtClean="0"/>
              <a:t>2020/2/7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667057D-C91B-46E6-ADC8-E3CE00801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126F3A3-E927-45D7-90D6-D222D3BA4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09BF9-2D65-4865-AE8D-F8DC4472C0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2244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725D32-71B1-43E9-8C49-62CED3262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5CBE6DF-5C0B-45BB-BD4A-578DE6FD92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5398E2E-2AFA-4F4C-B722-9625D22380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06F2D28-D85A-4E7C-8D91-FDCAFC70C4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900E61A-A5CE-423D-B651-9AD6F21238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CDE5095-7BDE-492D-9D61-04BF3B015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E580D-1778-4190-9CFB-F548DE1F08D9}" type="datetimeFigureOut">
              <a:rPr kumimoji="1" lang="ja-JP" altLang="en-US" smtClean="0"/>
              <a:t>2020/2/7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3541B4B-A982-47B5-9E7F-327CCDB7F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2AB8DF0-15E2-4C0E-8FC7-E1B3F5CAD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09BF9-2D65-4865-AE8D-F8DC4472C0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7374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C88113-4E48-4664-B534-7186B60E9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FE5AA67-9EDD-4B43-8B4B-82DFABB4E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E580D-1778-4190-9CFB-F548DE1F08D9}" type="datetimeFigureOut">
              <a:rPr kumimoji="1" lang="ja-JP" altLang="en-US" smtClean="0"/>
              <a:t>2020/2/7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366C629-BCE5-4867-A9CB-5D6C543FB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DA7EC49-B0D7-462E-B759-0D82DBE82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09BF9-2D65-4865-AE8D-F8DC4472C0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9834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B3993C5-71FD-426E-9162-937B4EE71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E580D-1778-4190-9CFB-F548DE1F08D9}" type="datetimeFigureOut">
              <a:rPr kumimoji="1" lang="ja-JP" altLang="en-US" smtClean="0"/>
              <a:t>2020/2/7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E0B222A-8602-492A-9D04-3A494E42E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15E9DB9-1E32-4AF7-8361-C599AC688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09BF9-2D65-4865-AE8D-F8DC4472C0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7518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15BE59-4199-48A1-98D1-9EA8732BD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3AF0587-8715-42A7-B2A4-5FA53704DA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7006948-5FE1-464E-AA51-94C68DB8A1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E1C90A1-540C-412F-8BB8-F26F4024B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E580D-1778-4190-9CFB-F548DE1F08D9}" type="datetimeFigureOut">
              <a:rPr kumimoji="1" lang="ja-JP" altLang="en-US" smtClean="0"/>
              <a:t>2020/2/7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2953A2F-5499-4877-A7A3-BE4C20518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E0209A8-F296-4D8E-A0AC-F69CBEE35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09BF9-2D65-4865-AE8D-F8DC4472C0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6221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720E3F-6725-4BB1-A73A-135C8F2FC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C14125A-1391-4386-A0D1-AF6E75484A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5FB310D-320D-4FDB-A7D4-C2C6BCD609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BE98F34-4387-400D-BA8A-BE5060DF5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E580D-1778-4190-9CFB-F548DE1F08D9}" type="datetimeFigureOut">
              <a:rPr kumimoji="1" lang="ja-JP" altLang="en-US" smtClean="0"/>
              <a:t>2020/2/7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53D244F-33A5-4695-8B2B-EBB444916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A9D83B5-6C68-4397-A81E-9D749E054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09BF9-2D65-4865-AE8D-F8DC4472C0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8999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DDBEB2D-25CB-4973-B701-69E351933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03256B5-4AF7-499A-86C1-F56C3AB51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A8E848D-9267-407F-861D-39F697CFC8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E580D-1778-4190-9CFB-F548DE1F08D9}" type="datetimeFigureOut">
              <a:rPr kumimoji="1" lang="ja-JP" altLang="en-US" smtClean="0"/>
              <a:t>2020/2/7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A591509-5B54-45B6-BD63-473385E331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026F049-B1BF-4C4F-A815-7C5D49000B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09BF9-2D65-4865-AE8D-F8DC4472C0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136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A15A3CF-80A6-49EE-A799-0EF86D66A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A20E377-AED2-426C-B79E-637D11DE5B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576A64D-0CB5-49F6-A112-64171E3790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E8B392-0D56-498C-85B4-7CBB197B644F}" type="datetimeFigureOut">
              <a:rPr kumimoji="1" lang="ja-JP" altLang="en-US" smtClean="0"/>
              <a:t>2020/2/7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55AE3BB-D69C-49EE-B6AC-092D78B8E6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717F68B-53E9-4598-BAD8-F12190162E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849517-BA61-4A10-BFB0-678E9C77C8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729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67A8F9BE-943F-410C-B22B-604B14569C57}"/>
              </a:ext>
            </a:extLst>
          </p:cNvPr>
          <p:cNvSpPr/>
          <p:nvPr/>
        </p:nvSpPr>
        <p:spPr>
          <a:xfrm>
            <a:off x="3023935" y="180473"/>
            <a:ext cx="6144130" cy="4038601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2A91EDA5-2439-40D2-B24F-57692A0A440D}"/>
              </a:ext>
            </a:extLst>
          </p:cNvPr>
          <p:cNvSpPr/>
          <p:nvPr/>
        </p:nvSpPr>
        <p:spPr>
          <a:xfrm>
            <a:off x="3023935" y="3569367"/>
            <a:ext cx="2045370" cy="212038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1DDF690-E5FF-4DAB-932F-984EDAAA3CA6}"/>
              </a:ext>
            </a:extLst>
          </p:cNvPr>
          <p:cNvSpPr/>
          <p:nvPr/>
        </p:nvSpPr>
        <p:spPr>
          <a:xfrm>
            <a:off x="3701714" y="2435573"/>
            <a:ext cx="486477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B560CF2-5FBA-497F-A880-CF652C1A98F4}"/>
              </a:ext>
            </a:extLst>
          </p:cNvPr>
          <p:cNvSpPr txBox="1"/>
          <p:nvPr/>
        </p:nvSpPr>
        <p:spPr>
          <a:xfrm>
            <a:off x="3465093" y="5689755"/>
            <a:ext cx="65451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7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会社情報ロゴ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3B73278-EDC0-4D92-8053-097FADAB9179}"/>
              </a:ext>
            </a:extLst>
          </p:cNvPr>
          <p:cNvSpPr/>
          <p:nvPr/>
        </p:nvSpPr>
        <p:spPr>
          <a:xfrm>
            <a:off x="7122697" y="3569367"/>
            <a:ext cx="2045370" cy="212038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19E492C1-1B2D-4A26-A556-25FEC3ABE823}"/>
              </a:ext>
            </a:extLst>
          </p:cNvPr>
          <p:cNvSpPr/>
          <p:nvPr/>
        </p:nvSpPr>
        <p:spPr>
          <a:xfrm>
            <a:off x="3701714" y="864860"/>
            <a:ext cx="486477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2245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5">
            <a:lumMod val="75000"/>
          </a:schemeClr>
        </a:solidFill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ワイド画面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1_Office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木本 裕紀</dc:creator>
  <cp:lastModifiedBy>木本 裕紀</cp:lastModifiedBy>
  <cp:revision>1</cp:revision>
  <dcterms:created xsi:type="dcterms:W3CDTF">2020-02-06T22:21:03Z</dcterms:created>
  <dcterms:modified xsi:type="dcterms:W3CDTF">2020-02-06T22:21:18Z</dcterms:modified>
</cp:coreProperties>
</file>