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CFA23-4CDC-4A71-8889-55378CF73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E98B0-37AB-4E5A-ADFB-2B797367D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1D6A6-857A-434C-86F0-C147CE56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949CA-DA2D-432C-BD9A-E306149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90260-402F-4313-B199-B597AB7A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DA410-A69A-476B-98DF-DEE5F0F0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642FC-CA34-4FE1-BE99-F58F6DD9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00639-480C-4BFC-A16D-A85AA32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31AE0-3549-4CCE-B25B-BD3232C9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B4EB5-3E50-4954-807E-1C45774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767467-6501-47A1-ACD4-DBB17D481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8E2A4D-C4F5-4AD3-AAAA-BA773A8D5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B4D5E-AB2A-48B9-A896-7A73269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FDA22-BE2C-430B-8762-6025FEBB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4B901-DC60-46F3-95CA-2A32257E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66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086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8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988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20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526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5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6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89ED7-DC85-49DD-818E-2F7620F5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E7AEB-5AE0-46DA-A180-5E83F814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42DB6-DE95-4109-8393-5C895594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819A8-E99B-4E4F-AB02-5C049B3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90FFE-3309-46B5-9C85-E4704B6F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70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54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14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2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090BA-00DC-4027-B1CF-C203D996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6A6AF6-B4FB-41BE-9E20-93F35A2F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EB2EF-42E9-48C8-A0D3-069CF26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35B16-AD0A-413C-9CCB-4CB507E4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755F1-913F-4527-B382-DC8712C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9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6F8EE-29A6-487E-9989-9EFAF8B9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56EF6-CEC5-46C6-9252-5B856D10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15EB8A-5B15-4BA3-A562-345A82B5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64F0A-BC03-4F49-AAE6-79FC8FC9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D6D24-31FD-413D-A4E3-BBBF087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8097B0-0446-43BB-AF5A-D590C728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45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C0D4-6C2B-414F-B1BF-A0749D5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27A598-CA12-4059-BF90-99597AB3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3CF53D-5D57-463C-A078-F9B1A963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87D4FF-C1A9-4C74-AD5F-867A02C8E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498083-CDA4-4FFF-AB42-9C99F224C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68CA95-0BB9-4730-9786-CF878826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7FBEC-7BB0-4EC6-8E74-BEC0B22F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ACB410-656A-4D13-8F8B-78A400DC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6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4A0FE-D269-4C0A-AA4B-E414D168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9A0712-40BA-47AA-B3EC-4EB6C3F4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008F9-333E-4BA8-ACB8-67828FE3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13FDA4-BDF6-428B-8C38-BDA3BD41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2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95BE86-84A0-40AC-BEA7-4E07A55B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E38F06-959B-4629-853E-C4CEC9DB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350A72-1283-44A6-A936-67D31C7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6611B-0DE3-494D-A2C5-1E658FC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3A873-5108-49D0-B749-A732FEB7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FAF1A-5761-4A02-A6FA-8803457A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F4588F-A4E3-4CDD-9CBC-05D5803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A336B8-0CB2-4FA9-A3E9-4C762D83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6929D-CFAF-49DE-A764-C88BAEF5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16C1F-0D8A-40B4-8049-3DB55C79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1106E7-CC0B-4078-B931-6C6FD9997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1FEBE-A230-42AA-B40E-D3A5E934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3955A-3AD4-405F-82B8-24DEF241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6EE1D7-6FA4-499E-B97B-353B3D6C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4D19A-630D-4E3F-9E1E-211E7D3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90C949-327E-4262-978A-B726E091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AD596-9B87-4A12-8246-CCC1E8BA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9C4FC-D607-4068-814D-708D7CED9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47A0-5C03-4B03-B9CB-AC79E1DEEF48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65F39-4A51-4835-97BC-90879EDAF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26B4A-4B92-4768-A834-1BF1F8D9B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749A-F85A-465D-AF5F-7EC1D1757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3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2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1CDA3-1A77-4C23-AC79-74FE12ED4D00}"/>
              </a:ext>
            </a:extLst>
          </p:cNvPr>
          <p:cNvSpPr/>
          <p:nvPr/>
        </p:nvSpPr>
        <p:spPr>
          <a:xfrm>
            <a:off x="2803377" y="4867"/>
            <a:ext cx="5760000" cy="57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EA11A7-1EEB-4911-92BB-1477F4EB5A2B}"/>
              </a:ext>
            </a:extLst>
          </p:cNvPr>
          <p:cNvSpPr/>
          <p:nvPr/>
        </p:nvSpPr>
        <p:spPr>
          <a:xfrm rot="19714208">
            <a:off x="6028666" y="1879011"/>
            <a:ext cx="825001" cy="332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826339" y="5775877"/>
            <a:ext cx="1122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木本システム</a:t>
            </a: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ファビコン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AB8676-A862-41D7-989F-B284EF4EE9FC}"/>
              </a:ext>
            </a:extLst>
          </p:cNvPr>
          <p:cNvSpPr/>
          <p:nvPr/>
        </p:nvSpPr>
        <p:spPr>
          <a:xfrm>
            <a:off x="4116431" y="592428"/>
            <a:ext cx="841935" cy="458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B8C5D4-80E1-4019-B309-1DD0CAEE0F5F}"/>
              </a:ext>
            </a:extLst>
          </p:cNvPr>
          <p:cNvSpPr/>
          <p:nvPr/>
        </p:nvSpPr>
        <p:spPr>
          <a:xfrm rot="2704868">
            <a:off x="5291356" y="323548"/>
            <a:ext cx="784042" cy="36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2</cp:revision>
  <dcterms:created xsi:type="dcterms:W3CDTF">2020-02-06T22:20:29Z</dcterms:created>
  <dcterms:modified xsi:type="dcterms:W3CDTF">2020-02-06T23:13:57Z</dcterms:modified>
</cp:coreProperties>
</file>