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5F091-F45D-4DF8-8847-D49453D1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5E6B79-5654-49B0-B70E-78BA8D83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DD674-17D5-4D19-92C2-8545FADD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8233B-70A3-4A4A-AA09-E2B824E8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31A73-51F5-4EBD-9FF5-FE8AD88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4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59672-BB40-4092-917B-D9F0A2A0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5A8D7F-0C4A-43A6-BABC-488DD9B5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4C877-93CA-4DD2-944E-AC32CEA3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D14C9-57C2-4E35-8BB5-22444F6E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5D52C1-ECC1-4A33-BB94-2812C98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6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DAB91F-CE5C-49B6-AC80-C583A6346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6DB937-B56D-4638-B820-9345163D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08354-CD76-4D4E-A925-61B9E576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DFFBF4-5563-4FB5-BEFC-0CAE026C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3F73B-3B16-473A-8C55-CF864A5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9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1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0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01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39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547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450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62723-9AFB-4BD5-8C65-864331C0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EB13D-4A0A-4942-B107-20F2BAEF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5BDF0-4F4B-4FAC-9622-9256CA1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4B710-88EC-4F02-881F-F40F26D4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F4AAD-DF69-463A-90B8-E63518E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78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97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20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82156-49DE-4340-81D4-D2FFAF66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C16A0-C6CC-4447-AF8B-6BF055EC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0967C-33C5-4504-AD4E-C9EB1069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81A07-25AD-4B6A-958A-D44DE60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FAE2C-3425-4C30-AA1A-CF1708CE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9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755E8-D8DC-427E-82C4-252F1265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2510B-D49E-4994-83AF-973FDAE9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95C02A-F228-4E7F-B65F-77C5988D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5D1CA-157E-408F-BC51-50287A5D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A50DB5-658B-42DD-AD7A-ADA89BD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6B5DE-3581-490A-9C0D-3B127B2F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86189-EC0F-49A7-9F69-1836D2D1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D6E649-7BCA-4F7D-B409-FB0590C3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9F4EC-FFDF-4432-8D82-A67EEDA6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8F84FB-66BD-46A0-AA8A-D11CCEE90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7AD0D2-31E1-426B-99CE-BF5BE978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3FA67-75B4-4BBB-8ECC-A1FDCB03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8AB393-49C6-4FB8-9DFC-274460B0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8C6F34-C7A5-4EB4-9A68-90DBFFF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53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AA140-CBE7-492A-8178-7A5F3BF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3EFCF-C457-4AF9-8C44-77440E7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123B31-D9CB-4ED7-B628-C7D481DE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5C650-394E-4301-A655-48E8CF1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75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E9884B-7171-41D1-9FAB-3355F710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97E4-3EDC-4CCB-AC29-D92BF9B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B7F31-12D8-4A5A-B565-B6CB3067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1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1FBE0-2E67-48FF-84B7-09B86D6C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B4A7C-1ACC-4663-BCC0-DD8DECD0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6FDFA-9041-4BA3-9CFD-C9A8E690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579DBA-AB71-477C-82A0-F7EFA295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1B61B9-C0AB-4FD7-B359-DEA16E7E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0431BE-E25A-4970-B47C-851EDA32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58AF8-A3CC-4C36-B0CE-C3A6B80D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B7646E-8ED2-4C71-8050-6CBA49E1C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2273C3-B047-4456-BF4A-9B8E41F8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FE0799-EA79-4233-9FD2-4737DFCC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79821C-23CF-43F2-BB73-855104E1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A8A5E3-DFCB-4D56-9153-3B0DE46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5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7C6A34-1044-44FE-B762-D81391F5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5C2755-3196-46B9-B061-A87F11CF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59A03-AE19-428E-8443-3E4A5837E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123E-E8C4-4C0C-88C4-929A29814CED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CFBA4-BC28-406D-825D-5CC77A45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6CCA7-0EAE-4F5A-9FE3-9E9C05C09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8F1D-7E62-4B78-BD88-9B2F100E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3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4B97E-2DFC-4983-845B-308A831690D3}"/>
              </a:ext>
            </a:extLst>
          </p:cNvPr>
          <p:cNvSpPr/>
          <p:nvPr/>
        </p:nvSpPr>
        <p:spPr>
          <a:xfrm>
            <a:off x="1318912" y="295323"/>
            <a:ext cx="8290310" cy="2592256"/>
          </a:xfrm>
          <a:prstGeom prst="roundRect">
            <a:avLst>
              <a:gd name="adj" fmla="val 40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770D11-3C06-4D65-AE52-6D976D635465}"/>
              </a:ext>
            </a:extLst>
          </p:cNvPr>
          <p:cNvSpPr txBox="1"/>
          <p:nvPr/>
        </p:nvSpPr>
        <p:spPr>
          <a:xfrm>
            <a:off x="1809750" y="4762950"/>
            <a:ext cx="857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木本システムロゴ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FD14E2-7639-40C4-AAD1-83DFED53F9BB}"/>
              </a:ext>
            </a:extLst>
          </p:cNvPr>
          <p:cNvSpPr/>
          <p:nvPr/>
        </p:nvSpPr>
        <p:spPr>
          <a:xfrm>
            <a:off x="1572126" y="513347"/>
            <a:ext cx="7796463" cy="2117557"/>
          </a:xfrm>
          <a:prstGeom prst="roundRect">
            <a:avLst>
              <a:gd name="adj" fmla="val 4052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F218E3-EC33-41E0-9040-307A1F757475}"/>
              </a:ext>
            </a:extLst>
          </p:cNvPr>
          <p:cNvSpPr/>
          <p:nvPr/>
        </p:nvSpPr>
        <p:spPr>
          <a:xfrm>
            <a:off x="2419852" y="908089"/>
            <a:ext cx="220299" cy="12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2DF597-6A3D-4195-8CA9-0DD083B528C1}"/>
              </a:ext>
            </a:extLst>
          </p:cNvPr>
          <p:cNvSpPr/>
          <p:nvPr/>
        </p:nvSpPr>
        <p:spPr>
          <a:xfrm rot="2704868">
            <a:off x="2741794" y="842400"/>
            <a:ext cx="259529" cy="950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FF102E-7466-4954-8EEF-720E8497F14A}"/>
              </a:ext>
            </a:extLst>
          </p:cNvPr>
          <p:cNvSpPr/>
          <p:nvPr/>
        </p:nvSpPr>
        <p:spPr>
          <a:xfrm>
            <a:off x="3769932" y="938203"/>
            <a:ext cx="231776" cy="250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7E16A9-DCAA-445B-946F-E0B8A1F9495B}"/>
              </a:ext>
            </a:extLst>
          </p:cNvPr>
          <p:cNvSpPr/>
          <p:nvPr/>
        </p:nvSpPr>
        <p:spPr>
          <a:xfrm rot="19714208">
            <a:off x="2932841" y="1299351"/>
            <a:ext cx="235403" cy="94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250EFC-321E-477D-9D37-329EB2A9585D}"/>
              </a:ext>
            </a:extLst>
          </p:cNvPr>
          <p:cNvSpPr/>
          <p:nvPr/>
        </p:nvSpPr>
        <p:spPr>
          <a:xfrm>
            <a:off x="3772724" y="1306952"/>
            <a:ext cx="235749" cy="90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04667B-B79C-47F9-84B5-A1A55493E1F0}"/>
              </a:ext>
            </a:extLst>
          </p:cNvPr>
          <p:cNvSpPr/>
          <p:nvPr/>
        </p:nvSpPr>
        <p:spPr>
          <a:xfrm>
            <a:off x="4421872" y="1306951"/>
            <a:ext cx="260313" cy="90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7AD3B-9D5C-4C06-8169-EA445C66BFB4}"/>
              </a:ext>
            </a:extLst>
          </p:cNvPr>
          <p:cNvSpPr/>
          <p:nvPr/>
        </p:nvSpPr>
        <p:spPr>
          <a:xfrm>
            <a:off x="7243200" y="875954"/>
            <a:ext cx="225625" cy="134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6BADEBC-F244-4829-81A8-88E2F845E335}"/>
              </a:ext>
            </a:extLst>
          </p:cNvPr>
          <p:cNvSpPr/>
          <p:nvPr/>
        </p:nvSpPr>
        <p:spPr>
          <a:xfrm>
            <a:off x="6991200" y="1232717"/>
            <a:ext cx="737983" cy="20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D1618EFC-3B4A-45DE-BFAB-1C28EC1CCD18}"/>
              </a:ext>
            </a:extLst>
          </p:cNvPr>
          <p:cNvSpPr/>
          <p:nvPr/>
        </p:nvSpPr>
        <p:spPr>
          <a:xfrm>
            <a:off x="4432379" y="1307513"/>
            <a:ext cx="723726" cy="621428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アーチ 26">
            <a:extLst>
              <a:ext uri="{FF2B5EF4-FFF2-40B4-BE49-F238E27FC236}">
                <a16:creationId xmlns:a16="http://schemas.microsoft.com/office/drawing/2014/main" id="{C79AD140-34E1-4578-9010-98AC82AF9A27}"/>
              </a:ext>
            </a:extLst>
          </p:cNvPr>
          <p:cNvSpPr/>
          <p:nvPr/>
        </p:nvSpPr>
        <p:spPr>
          <a:xfrm>
            <a:off x="4946400" y="1307451"/>
            <a:ext cx="747643" cy="621490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F283CBE-4964-4F15-8227-B225FA4B703A}"/>
              </a:ext>
            </a:extLst>
          </p:cNvPr>
          <p:cNvSpPr/>
          <p:nvPr/>
        </p:nvSpPr>
        <p:spPr>
          <a:xfrm>
            <a:off x="5926565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35891F-EF36-49E5-80F2-99E6ABB19C7D}"/>
              </a:ext>
            </a:extLst>
          </p:cNvPr>
          <p:cNvSpPr/>
          <p:nvPr/>
        </p:nvSpPr>
        <p:spPr>
          <a:xfrm>
            <a:off x="6140737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846A23-6238-46D4-B657-02E65CC0075A}"/>
              </a:ext>
            </a:extLst>
          </p:cNvPr>
          <p:cNvSpPr/>
          <p:nvPr/>
        </p:nvSpPr>
        <p:spPr>
          <a:xfrm>
            <a:off x="4946815" y="1466472"/>
            <a:ext cx="235749" cy="73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EE4047-15C1-4183-B967-59511B081EC5}"/>
              </a:ext>
            </a:extLst>
          </p:cNvPr>
          <p:cNvSpPr/>
          <p:nvPr/>
        </p:nvSpPr>
        <p:spPr>
          <a:xfrm>
            <a:off x="5454000" y="1526400"/>
            <a:ext cx="234000" cy="68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424BAE-F7C4-4BDC-9CF0-CE556A0BE7FB}"/>
              </a:ext>
            </a:extLst>
          </p:cNvPr>
          <p:cNvSpPr/>
          <p:nvPr/>
        </p:nvSpPr>
        <p:spPr>
          <a:xfrm>
            <a:off x="7794782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F742689-CD5E-4603-8903-DF34F1AD39ED}"/>
              </a:ext>
            </a:extLst>
          </p:cNvPr>
          <p:cNvSpPr/>
          <p:nvPr/>
        </p:nvSpPr>
        <p:spPr>
          <a:xfrm>
            <a:off x="8008954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46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1</cp:revision>
  <dcterms:created xsi:type="dcterms:W3CDTF">2020-02-06T22:18:48Z</dcterms:created>
  <dcterms:modified xsi:type="dcterms:W3CDTF">2020-02-06T22:20:05Z</dcterms:modified>
</cp:coreProperties>
</file>