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9C45D-C8E2-4580-81D4-ADAF3E426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BE22F3-6B12-430E-AFA5-CD533CAC5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EAF18-8309-4870-A81B-9F003F53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D9D3-7249-4547-B9D6-9F59EF99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3B7AB-66E6-486A-A28E-412AB1D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90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F5E30-8B28-448F-BF6A-44FF25BE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A8FA06-F026-4779-8FB0-781631FAF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48AAB-C41E-404F-8D83-B35EE4F5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D26854-CDB0-458C-AC9B-0E992EB0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EA7CBB-8B48-4719-9B2D-79433AC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1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DB870E-B68C-4407-ADF4-70A34C7E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DF97F1-8794-437C-8F54-257F0C81E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F9560-46D2-45AE-BE6D-8F7C9E40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182C6-8031-4BE6-9EAD-A5692E02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D9EBA-F256-408F-ADBE-35C4F46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97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A79C0-3AE4-4D2C-968A-FE36522D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A6789-F75F-43C3-8BB8-A891C97C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A56BA-E11C-4F55-B0D2-78606942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124B7-D638-46E8-BA80-C7323A9F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CEF53-56F1-4E57-9F7E-6CF3FB50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7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97665-0B6B-4C43-B42C-27806281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20C615-E366-43ED-8EDA-F18C62E4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9A6ABD-160F-4B6F-992D-4C84E76F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67E45-6A00-44F3-9CB0-22CDF949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9E544-B2E4-4456-A0C1-17FD118B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96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32D44-6AF8-4B74-9B44-6C7CF0E7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A974F-64E1-4C11-BBD1-0B4772917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B8E504-4E1A-40E3-8441-70B8CE67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8EB78D-108F-4E48-B07B-9E503D53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349D98-E38B-4672-A379-AA589A25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706C59-5461-4C72-9F44-CFA06199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71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22CE2-DD98-4CBD-9168-DE9587B9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DC856D-F20D-4794-B3F9-DCD54C36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92EDA-A0B5-492D-BE8D-5AFEF168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517735-D6F4-41A3-AE4D-DA9490E6B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76D7D-AE7E-4766-8B47-92CA856D2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AB8637-CA39-4A15-963E-D6CE66EA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E76E7B-46CB-4A9E-9435-ED2B1E35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AB03AB-5A0A-4E1A-9865-8A73C09B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7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212B1-ECAE-48D7-A6FC-A9A0D8C5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3DC02B-CD67-4424-8408-689CB418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1C9188-EBC0-41B1-AF34-3AC2A8BD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B8A08E-8745-4ECD-8A6D-06F28AC5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5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153023-681E-483C-BDD9-8CF27063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B4A4E4-E60C-454B-AE96-B70934DF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057712-49A4-4656-8E97-6EFEFB1B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85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DBA1C-7826-4BB9-A7A4-4A36B97D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676F7-DB68-4A9F-B031-CCA6C4BA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3E8A37-BAB6-4898-ACE3-14640C25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45D08-09D8-4E52-A982-3216620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FC9034-EE2D-48BD-B3B8-EEE65626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5BB49-0432-43C9-ABB1-C0D15309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71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10CBF-791E-4C04-8335-442E254F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3E184F-D8D1-4AFD-AC55-BBA8E8D31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EF13DE-3B85-4961-8C9C-C1DF58785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7EBF34-2FB0-4D81-A599-E175D3AB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A36135-AD46-4352-A023-BB391931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E0508-D361-4181-9F40-9772E286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47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15A3CF-80A6-49EE-A799-0EF86D66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0E377-AED2-426C-B79E-637D11DE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6A64D-0CB5-49F6-A112-64171E379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8B392-0D56-498C-85B4-7CBB197B644F}" type="datetimeFigureOut">
              <a:rPr kumimoji="1" lang="ja-JP" altLang="en-US" smtClean="0"/>
              <a:t>2020/2/5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AE3BB-D69C-49EE-B6AC-092D78B8E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17F68B-53E9-4598-BAD8-F12190162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6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04B97E-2DFC-4983-845B-308A831690D3}"/>
              </a:ext>
            </a:extLst>
          </p:cNvPr>
          <p:cNvSpPr/>
          <p:nvPr/>
        </p:nvSpPr>
        <p:spPr>
          <a:xfrm>
            <a:off x="1318912" y="295323"/>
            <a:ext cx="8290310" cy="2592256"/>
          </a:xfrm>
          <a:prstGeom prst="roundRect">
            <a:avLst>
              <a:gd name="adj" fmla="val 405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770D11-3C06-4D65-AE52-6D976D635465}"/>
              </a:ext>
            </a:extLst>
          </p:cNvPr>
          <p:cNvSpPr txBox="1"/>
          <p:nvPr/>
        </p:nvSpPr>
        <p:spPr>
          <a:xfrm>
            <a:off x="1809750" y="4762950"/>
            <a:ext cx="8572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>
                <a:solidFill>
                  <a:schemeClr val="bg1"/>
                </a:solidFill>
              </a:rPr>
              <a:t>木本システムロゴ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2FD14E2-7639-40C4-AAD1-83DFED53F9BB}"/>
              </a:ext>
            </a:extLst>
          </p:cNvPr>
          <p:cNvSpPr/>
          <p:nvPr/>
        </p:nvSpPr>
        <p:spPr>
          <a:xfrm>
            <a:off x="1572126" y="513347"/>
            <a:ext cx="7796463" cy="2117557"/>
          </a:xfrm>
          <a:prstGeom prst="roundRect">
            <a:avLst>
              <a:gd name="adj" fmla="val 4052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F218E3-EC33-41E0-9040-307A1F757475}"/>
              </a:ext>
            </a:extLst>
          </p:cNvPr>
          <p:cNvSpPr/>
          <p:nvPr/>
        </p:nvSpPr>
        <p:spPr>
          <a:xfrm>
            <a:off x="2419852" y="908089"/>
            <a:ext cx="220299" cy="127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C2DF597-6A3D-4195-8CA9-0DD083B528C1}"/>
              </a:ext>
            </a:extLst>
          </p:cNvPr>
          <p:cNvSpPr/>
          <p:nvPr/>
        </p:nvSpPr>
        <p:spPr>
          <a:xfrm rot="2704868">
            <a:off x="2741794" y="842400"/>
            <a:ext cx="259529" cy="950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FF102E-7466-4954-8EEF-720E8497F14A}"/>
              </a:ext>
            </a:extLst>
          </p:cNvPr>
          <p:cNvSpPr/>
          <p:nvPr/>
        </p:nvSpPr>
        <p:spPr>
          <a:xfrm>
            <a:off x="3769932" y="938203"/>
            <a:ext cx="231776" cy="250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7E16A9-DCAA-445B-946F-E0B8A1F9495B}"/>
              </a:ext>
            </a:extLst>
          </p:cNvPr>
          <p:cNvSpPr/>
          <p:nvPr/>
        </p:nvSpPr>
        <p:spPr>
          <a:xfrm rot="19714208">
            <a:off x="2932841" y="1299351"/>
            <a:ext cx="235403" cy="940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1250EFC-321E-477D-9D37-329EB2A9585D}"/>
              </a:ext>
            </a:extLst>
          </p:cNvPr>
          <p:cNvSpPr/>
          <p:nvPr/>
        </p:nvSpPr>
        <p:spPr>
          <a:xfrm>
            <a:off x="3772724" y="1306952"/>
            <a:ext cx="235749" cy="901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04667B-B79C-47F9-84B5-A1A55493E1F0}"/>
              </a:ext>
            </a:extLst>
          </p:cNvPr>
          <p:cNvSpPr/>
          <p:nvPr/>
        </p:nvSpPr>
        <p:spPr>
          <a:xfrm>
            <a:off x="4421872" y="1306951"/>
            <a:ext cx="260313" cy="901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C7AD3B-9D5C-4C06-8169-EA445C66BFB4}"/>
              </a:ext>
            </a:extLst>
          </p:cNvPr>
          <p:cNvSpPr/>
          <p:nvPr/>
        </p:nvSpPr>
        <p:spPr>
          <a:xfrm>
            <a:off x="7243200" y="875954"/>
            <a:ext cx="225625" cy="1349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6BADEBC-F244-4829-81A8-88E2F845E335}"/>
              </a:ext>
            </a:extLst>
          </p:cNvPr>
          <p:cNvSpPr/>
          <p:nvPr/>
        </p:nvSpPr>
        <p:spPr>
          <a:xfrm>
            <a:off x="6991200" y="1232717"/>
            <a:ext cx="737983" cy="209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アーチ 24">
            <a:extLst>
              <a:ext uri="{FF2B5EF4-FFF2-40B4-BE49-F238E27FC236}">
                <a16:creationId xmlns:a16="http://schemas.microsoft.com/office/drawing/2014/main" id="{D1618EFC-3B4A-45DE-BFAB-1C28EC1CCD18}"/>
              </a:ext>
            </a:extLst>
          </p:cNvPr>
          <p:cNvSpPr/>
          <p:nvPr/>
        </p:nvSpPr>
        <p:spPr>
          <a:xfrm>
            <a:off x="4432379" y="1307513"/>
            <a:ext cx="723726" cy="621428"/>
          </a:xfrm>
          <a:prstGeom prst="blockArc">
            <a:avLst>
              <a:gd name="adj1" fmla="val 10800000"/>
              <a:gd name="adj2" fmla="val 252622"/>
              <a:gd name="adj3" fmla="val 339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アーチ 26">
            <a:extLst>
              <a:ext uri="{FF2B5EF4-FFF2-40B4-BE49-F238E27FC236}">
                <a16:creationId xmlns:a16="http://schemas.microsoft.com/office/drawing/2014/main" id="{C79AD140-34E1-4578-9010-98AC82AF9A27}"/>
              </a:ext>
            </a:extLst>
          </p:cNvPr>
          <p:cNvSpPr/>
          <p:nvPr/>
        </p:nvSpPr>
        <p:spPr>
          <a:xfrm>
            <a:off x="4946400" y="1307451"/>
            <a:ext cx="747643" cy="621490"/>
          </a:xfrm>
          <a:prstGeom prst="blockArc">
            <a:avLst>
              <a:gd name="adj1" fmla="val 10800000"/>
              <a:gd name="adj2" fmla="val 252622"/>
              <a:gd name="adj3" fmla="val 339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F283CBE-4964-4F15-8227-B225FA4B703A}"/>
              </a:ext>
            </a:extLst>
          </p:cNvPr>
          <p:cNvSpPr/>
          <p:nvPr/>
        </p:nvSpPr>
        <p:spPr>
          <a:xfrm>
            <a:off x="5926565" y="1311268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A35891F-EF36-49E5-80F2-99E6ABB19C7D}"/>
              </a:ext>
            </a:extLst>
          </p:cNvPr>
          <p:cNvSpPr/>
          <p:nvPr/>
        </p:nvSpPr>
        <p:spPr>
          <a:xfrm>
            <a:off x="6140737" y="1491043"/>
            <a:ext cx="462738" cy="5714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7846A23-6238-46D4-B657-02E65CC0075A}"/>
              </a:ext>
            </a:extLst>
          </p:cNvPr>
          <p:cNvSpPr/>
          <p:nvPr/>
        </p:nvSpPr>
        <p:spPr>
          <a:xfrm>
            <a:off x="4946815" y="1466472"/>
            <a:ext cx="235749" cy="733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5EE4047-15C1-4183-B967-59511B081EC5}"/>
              </a:ext>
            </a:extLst>
          </p:cNvPr>
          <p:cNvSpPr/>
          <p:nvPr/>
        </p:nvSpPr>
        <p:spPr>
          <a:xfrm>
            <a:off x="5454000" y="1526400"/>
            <a:ext cx="234000" cy="681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7424BAE-F7C4-4BDC-9CF0-CE556A0BE7FB}"/>
              </a:ext>
            </a:extLst>
          </p:cNvPr>
          <p:cNvSpPr/>
          <p:nvPr/>
        </p:nvSpPr>
        <p:spPr>
          <a:xfrm>
            <a:off x="7794782" y="1311268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1F742689-CD5E-4603-8903-DF34F1AD39ED}"/>
              </a:ext>
            </a:extLst>
          </p:cNvPr>
          <p:cNvSpPr/>
          <p:nvPr/>
        </p:nvSpPr>
        <p:spPr>
          <a:xfrm>
            <a:off x="8008954" y="1491043"/>
            <a:ext cx="462738" cy="5714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46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7A8F9BE-943F-410C-B22B-604B14569C57}"/>
              </a:ext>
            </a:extLst>
          </p:cNvPr>
          <p:cNvSpPr/>
          <p:nvPr/>
        </p:nvSpPr>
        <p:spPr>
          <a:xfrm>
            <a:off x="3023935" y="180473"/>
            <a:ext cx="6144130" cy="40386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91EDA5-2439-40D2-B24F-57692A0A440D}"/>
              </a:ext>
            </a:extLst>
          </p:cNvPr>
          <p:cNvSpPr/>
          <p:nvPr/>
        </p:nvSpPr>
        <p:spPr>
          <a:xfrm>
            <a:off x="3023935" y="3569367"/>
            <a:ext cx="2045370" cy="21203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DDF690-E5FF-4DAB-932F-984EDAAA3CA6}"/>
              </a:ext>
            </a:extLst>
          </p:cNvPr>
          <p:cNvSpPr/>
          <p:nvPr/>
        </p:nvSpPr>
        <p:spPr>
          <a:xfrm>
            <a:off x="3701714" y="2435573"/>
            <a:ext cx="486477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560CF2-5FBA-497F-A880-CF652C1A98F4}"/>
              </a:ext>
            </a:extLst>
          </p:cNvPr>
          <p:cNvSpPr txBox="1"/>
          <p:nvPr/>
        </p:nvSpPr>
        <p:spPr>
          <a:xfrm>
            <a:off x="3465093" y="5689755"/>
            <a:ext cx="6545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/>
              <a:t>会社情報ロゴ</a:t>
            </a:r>
            <a:endParaRPr kumimoji="1" lang="ja-JP" altLang="en-US" sz="7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B73278-EDC0-4D92-8053-097FADAB9179}"/>
              </a:ext>
            </a:extLst>
          </p:cNvPr>
          <p:cNvSpPr/>
          <p:nvPr/>
        </p:nvSpPr>
        <p:spPr>
          <a:xfrm>
            <a:off x="7122697" y="3569367"/>
            <a:ext cx="2045370" cy="21203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E492C1-1B2D-4A26-A556-25FEC3ABE823}"/>
              </a:ext>
            </a:extLst>
          </p:cNvPr>
          <p:cNvSpPr/>
          <p:nvPr/>
        </p:nvSpPr>
        <p:spPr>
          <a:xfrm>
            <a:off x="3701714" y="864860"/>
            <a:ext cx="486477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24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B1CDA3-1A77-4C23-AC79-74FE12ED4D00}"/>
              </a:ext>
            </a:extLst>
          </p:cNvPr>
          <p:cNvSpPr/>
          <p:nvPr/>
        </p:nvSpPr>
        <p:spPr>
          <a:xfrm>
            <a:off x="2803377" y="4867"/>
            <a:ext cx="5760000" cy="57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3EA11A7-1EEB-4911-92BB-1477F4EB5A2B}"/>
              </a:ext>
            </a:extLst>
          </p:cNvPr>
          <p:cNvSpPr/>
          <p:nvPr/>
        </p:nvSpPr>
        <p:spPr>
          <a:xfrm rot="19714208">
            <a:off x="6028666" y="1879011"/>
            <a:ext cx="825001" cy="332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560CF2-5FBA-497F-A880-CF652C1A98F4}"/>
              </a:ext>
            </a:extLst>
          </p:cNvPr>
          <p:cNvSpPr txBox="1"/>
          <p:nvPr/>
        </p:nvSpPr>
        <p:spPr>
          <a:xfrm>
            <a:off x="3465093" y="5689755"/>
            <a:ext cx="6545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/>
              <a:t>ファビコン</a:t>
            </a:r>
            <a:endParaRPr kumimoji="1" lang="ja-JP" altLang="en-US" sz="7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9AB8676-A862-41D7-989F-B284EF4EE9FC}"/>
              </a:ext>
            </a:extLst>
          </p:cNvPr>
          <p:cNvSpPr/>
          <p:nvPr/>
        </p:nvSpPr>
        <p:spPr>
          <a:xfrm>
            <a:off x="4116431" y="592428"/>
            <a:ext cx="841935" cy="458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DB8C5D4-80E1-4019-B309-1DD0CAEE0F5F}"/>
              </a:ext>
            </a:extLst>
          </p:cNvPr>
          <p:cNvSpPr/>
          <p:nvPr/>
        </p:nvSpPr>
        <p:spPr>
          <a:xfrm rot="2704868">
            <a:off x="5291356" y="323548"/>
            <a:ext cx="784042" cy="3643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46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 裕紀</dc:creator>
  <cp:lastModifiedBy>木本 裕紀</cp:lastModifiedBy>
  <cp:revision>67</cp:revision>
  <dcterms:created xsi:type="dcterms:W3CDTF">2020-01-31T04:50:41Z</dcterms:created>
  <dcterms:modified xsi:type="dcterms:W3CDTF">2020-02-04T23:01:55Z</dcterms:modified>
</cp:coreProperties>
</file>