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768A1-C342-4A6B-A8F7-4FFC43318C75}" v="3" dt="2020-02-09T23:35:4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818768A1-C342-4A6B-A8F7-4FFC43318C75}"/>
    <pc:docChg chg="addSld modSld">
      <pc:chgData name="木本 裕紀" userId="605a8810adc954e2" providerId="LiveId" clId="{818768A1-C342-4A6B-A8F7-4FFC43318C75}" dt="2020-02-09T23:35:44.922" v="2" actId="207"/>
      <pc:docMkLst>
        <pc:docMk/>
      </pc:docMkLst>
      <pc:sldChg chg="modSp add">
        <pc:chgData name="木本 裕紀" userId="605a8810adc954e2" providerId="LiveId" clId="{818768A1-C342-4A6B-A8F7-4FFC43318C75}" dt="2020-02-09T23:35:44.922" v="2" actId="207"/>
        <pc:sldMkLst>
          <pc:docMk/>
          <pc:sldMk cId="2716053405" sldId="260"/>
        </pc:sldMkLst>
        <pc:spChg chg="mod">
          <ac:chgData name="木本 裕紀" userId="605a8810adc954e2" providerId="LiveId" clId="{818768A1-C342-4A6B-A8F7-4FFC43318C75}" dt="2020-02-09T23:35:44.922" v="2" actId="207"/>
          <ac:spMkLst>
            <pc:docMk/>
            <pc:sldMk cId="2716053405" sldId="260"/>
            <ac:spMk id="3" creationId="{34757A58-95BA-4068-8F59-5702842D3DAB}"/>
          </ac:spMkLst>
        </pc:spChg>
        <pc:spChg chg="mod">
          <ac:chgData name="木本 裕紀" userId="605a8810adc954e2" providerId="LiveId" clId="{818768A1-C342-4A6B-A8F7-4FFC43318C75}" dt="2020-02-09T23:35:44.922" v="2" actId="207"/>
          <ac:spMkLst>
            <pc:docMk/>
            <pc:sldMk cId="2716053405" sldId="260"/>
            <ac:spMk id="4" creationId="{A89C3C68-90C6-4555-9675-F3D82A0C3105}"/>
          </ac:spMkLst>
        </pc:spChg>
      </pc:sldChg>
    </pc:docChg>
  </pc:docChgLst>
  <pc:docChgLst>
    <pc:chgData name="木本 裕紀" userId="605a8810adc954e2" providerId="LiveId" clId="{A43A4F39-93B3-4F2F-AFDC-40FA7C578CED}"/>
    <pc:docChg chg="undo custSel addSld modSld">
      <pc:chgData name="木本 裕紀" userId="605a8810adc954e2" providerId="LiveId" clId="{A43A4F39-93B3-4F2F-AFDC-40FA7C578CED}" dt="2020-02-08T01:30:13.457" v="128" actId="12788"/>
      <pc:docMkLst>
        <pc:docMk/>
      </pc:docMkLst>
      <pc:sldChg chg="addSp modSp add">
        <pc:chgData name="木本 裕紀" userId="605a8810adc954e2" providerId="LiveId" clId="{A43A4F39-93B3-4F2F-AFDC-40FA7C578CED}" dt="2020-02-08T01:30:13.457" v="128" actId="12788"/>
        <pc:sldMkLst>
          <pc:docMk/>
          <pc:sldMk cId="2287492837" sldId="259"/>
        </pc:sldMkLst>
        <pc:spChg chg="add mod">
          <ac:chgData name="木本 裕紀" userId="605a8810adc954e2" providerId="LiveId" clId="{A43A4F39-93B3-4F2F-AFDC-40FA7C578CED}" dt="2020-02-08T01:25:23.482" v="114" actId="12788"/>
          <ac:spMkLst>
            <pc:docMk/>
            <pc:sldMk cId="2287492837" sldId="259"/>
            <ac:spMk id="2" creationId="{60E99707-FAC1-4D7E-B3D3-FDD77FA7813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3" creationId="{34757A58-95BA-4068-8F59-5702842D3DAB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4" creationId="{A89C3C68-90C6-4555-9675-F3D82A0C3105}"/>
          </ac:spMkLst>
        </pc:spChg>
        <pc:spChg chg="add mod">
          <ac:chgData name="木本 裕紀" userId="605a8810adc954e2" providerId="LiveId" clId="{A43A4F39-93B3-4F2F-AFDC-40FA7C578CED}" dt="2020-02-08T01:29:39.350" v="125" actId="14100"/>
          <ac:spMkLst>
            <pc:docMk/>
            <pc:sldMk cId="2287492837" sldId="259"/>
            <ac:spMk id="5" creationId="{A45E24C1-1511-4D03-A76C-23271BBBCAA2}"/>
          </ac:spMkLst>
        </pc:spChg>
        <pc:spChg chg="add mod ord">
          <ac:chgData name="木本 裕紀" userId="605a8810adc954e2" providerId="LiveId" clId="{A43A4F39-93B3-4F2F-AFDC-40FA7C578CED}" dt="2020-02-08T01:30:13.457" v="128" actId="12788"/>
          <ac:spMkLst>
            <pc:docMk/>
            <pc:sldMk cId="2287492837" sldId="259"/>
            <ac:spMk id="6" creationId="{9B64DD52-AB13-4F73-9C12-2FAD746FDA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7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04B97E-2DFC-4983-845B-308A831690D3}"/>
              </a:ext>
            </a:extLst>
          </p:cNvPr>
          <p:cNvSpPr/>
          <p:nvPr/>
        </p:nvSpPr>
        <p:spPr>
          <a:xfrm>
            <a:off x="1318912" y="295323"/>
            <a:ext cx="8290310" cy="2592256"/>
          </a:xfrm>
          <a:prstGeom prst="roundRect">
            <a:avLst>
              <a:gd name="adj" fmla="val 40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770D11-3C06-4D65-AE52-6D976D635465}"/>
              </a:ext>
            </a:extLst>
          </p:cNvPr>
          <p:cNvSpPr txBox="1"/>
          <p:nvPr/>
        </p:nvSpPr>
        <p:spPr>
          <a:xfrm>
            <a:off x="1809750" y="4762950"/>
            <a:ext cx="857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bg1"/>
                </a:solidFill>
              </a:rPr>
              <a:t>木本システムロゴ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2FD14E2-7639-40C4-AAD1-83DFED53F9BB}"/>
              </a:ext>
            </a:extLst>
          </p:cNvPr>
          <p:cNvSpPr/>
          <p:nvPr/>
        </p:nvSpPr>
        <p:spPr>
          <a:xfrm>
            <a:off x="1572126" y="513347"/>
            <a:ext cx="7796463" cy="2117557"/>
          </a:xfrm>
          <a:prstGeom prst="roundRect">
            <a:avLst>
              <a:gd name="adj" fmla="val 4052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F218E3-EC33-41E0-9040-307A1F757475}"/>
              </a:ext>
            </a:extLst>
          </p:cNvPr>
          <p:cNvSpPr/>
          <p:nvPr/>
        </p:nvSpPr>
        <p:spPr>
          <a:xfrm>
            <a:off x="2419852" y="908089"/>
            <a:ext cx="220299" cy="12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2DF597-6A3D-4195-8CA9-0DD083B528C1}"/>
              </a:ext>
            </a:extLst>
          </p:cNvPr>
          <p:cNvSpPr/>
          <p:nvPr/>
        </p:nvSpPr>
        <p:spPr>
          <a:xfrm rot="2704868">
            <a:off x="2741794" y="842400"/>
            <a:ext cx="259529" cy="950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FF102E-7466-4954-8EEF-720E8497F14A}"/>
              </a:ext>
            </a:extLst>
          </p:cNvPr>
          <p:cNvSpPr/>
          <p:nvPr/>
        </p:nvSpPr>
        <p:spPr>
          <a:xfrm>
            <a:off x="3769932" y="938203"/>
            <a:ext cx="231776" cy="250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7E16A9-DCAA-445B-946F-E0B8A1F9495B}"/>
              </a:ext>
            </a:extLst>
          </p:cNvPr>
          <p:cNvSpPr/>
          <p:nvPr/>
        </p:nvSpPr>
        <p:spPr>
          <a:xfrm rot="19714208">
            <a:off x="2932841" y="1299351"/>
            <a:ext cx="235403" cy="94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250EFC-321E-477D-9D37-329EB2A9585D}"/>
              </a:ext>
            </a:extLst>
          </p:cNvPr>
          <p:cNvSpPr/>
          <p:nvPr/>
        </p:nvSpPr>
        <p:spPr>
          <a:xfrm>
            <a:off x="3772724" y="1306952"/>
            <a:ext cx="235749" cy="901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04667B-B79C-47F9-84B5-A1A55493E1F0}"/>
              </a:ext>
            </a:extLst>
          </p:cNvPr>
          <p:cNvSpPr/>
          <p:nvPr/>
        </p:nvSpPr>
        <p:spPr>
          <a:xfrm>
            <a:off x="4421872" y="1306951"/>
            <a:ext cx="260313" cy="901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7AD3B-9D5C-4C06-8169-EA445C66BFB4}"/>
              </a:ext>
            </a:extLst>
          </p:cNvPr>
          <p:cNvSpPr/>
          <p:nvPr/>
        </p:nvSpPr>
        <p:spPr>
          <a:xfrm>
            <a:off x="7243200" y="875954"/>
            <a:ext cx="225625" cy="134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6BADEBC-F244-4829-81A8-88E2F845E335}"/>
              </a:ext>
            </a:extLst>
          </p:cNvPr>
          <p:cNvSpPr/>
          <p:nvPr/>
        </p:nvSpPr>
        <p:spPr>
          <a:xfrm>
            <a:off x="6991200" y="1232717"/>
            <a:ext cx="737983" cy="20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D1618EFC-3B4A-45DE-BFAB-1C28EC1CCD18}"/>
              </a:ext>
            </a:extLst>
          </p:cNvPr>
          <p:cNvSpPr/>
          <p:nvPr/>
        </p:nvSpPr>
        <p:spPr>
          <a:xfrm>
            <a:off x="4432379" y="1307513"/>
            <a:ext cx="723726" cy="621428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アーチ 26">
            <a:extLst>
              <a:ext uri="{FF2B5EF4-FFF2-40B4-BE49-F238E27FC236}">
                <a16:creationId xmlns:a16="http://schemas.microsoft.com/office/drawing/2014/main" id="{C79AD140-34E1-4578-9010-98AC82AF9A27}"/>
              </a:ext>
            </a:extLst>
          </p:cNvPr>
          <p:cNvSpPr/>
          <p:nvPr/>
        </p:nvSpPr>
        <p:spPr>
          <a:xfrm>
            <a:off x="4946400" y="1307451"/>
            <a:ext cx="747643" cy="621490"/>
          </a:xfrm>
          <a:prstGeom prst="blockArc">
            <a:avLst>
              <a:gd name="adj1" fmla="val 10800000"/>
              <a:gd name="adj2" fmla="val 252622"/>
              <a:gd name="adj3" fmla="val 339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F283CBE-4964-4F15-8227-B225FA4B703A}"/>
              </a:ext>
            </a:extLst>
          </p:cNvPr>
          <p:cNvSpPr/>
          <p:nvPr/>
        </p:nvSpPr>
        <p:spPr>
          <a:xfrm>
            <a:off x="5926565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A35891F-EF36-49E5-80F2-99E6ABB19C7D}"/>
              </a:ext>
            </a:extLst>
          </p:cNvPr>
          <p:cNvSpPr/>
          <p:nvPr/>
        </p:nvSpPr>
        <p:spPr>
          <a:xfrm>
            <a:off x="6140737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7846A23-6238-46D4-B657-02E65CC0075A}"/>
              </a:ext>
            </a:extLst>
          </p:cNvPr>
          <p:cNvSpPr/>
          <p:nvPr/>
        </p:nvSpPr>
        <p:spPr>
          <a:xfrm>
            <a:off x="4946815" y="1466472"/>
            <a:ext cx="235749" cy="733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EE4047-15C1-4183-B967-59511B081EC5}"/>
              </a:ext>
            </a:extLst>
          </p:cNvPr>
          <p:cNvSpPr/>
          <p:nvPr/>
        </p:nvSpPr>
        <p:spPr>
          <a:xfrm>
            <a:off x="5454000" y="1526400"/>
            <a:ext cx="234000" cy="68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424BAE-F7C4-4BDC-9CF0-CE556A0BE7FB}"/>
              </a:ext>
            </a:extLst>
          </p:cNvPr>
          <p:cNvSpPr/>
          <p:nvPr/>
        </p:nvSpPr>
        <p:spPr>
          <a:xfrm>
            <a:off x="7794782" y="131126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1F742689-CD5E-4603-8903-DF34F1AD39ED}"/>
              </a:ext>
            </a:extLst>
          </p:cNvPr>
          <p:cNvSpPr/>
          <p:nvPr/>
        </p:nvSpPr>
        <p:spPr>
          <a:xfrm>
            <a:off x="8008954" y="1491043"/>
            <a:ext cx="462738" cy="5714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7A8F9BE-943F-410C-B22B-604B14569C57}"/>
              </a:ext>
            </a:extLst>
          </p:cNvPr>
          <p:cNvSpPr/>
          <p:nvPr/>
        </p:nvSpPr>
        <p:spPr>
          <a:xfrm>
            <a:off x="3023935" y="180473"/>
            <a:ext cx="6144130" cy="4038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1EDA5-2439-40D2-B24F-57692A0A440D}"/>
              </a:ext>
            </a:extLst>
          </p:cNvPr>
          <p:cNvSpPr/>
          <p:nvPr/>
        </p:nvSpPr>
        <p:spPr>
          <a:xfrm>
            <a:off x="3023935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DDF690-E5FF-4DAB-932F-984EDAAA3CA6}"/>
              </a:ext>
            </a:extLst>
          </p:cNvPr>
          <p:cNvSpPr/>
          <p:nvPr/>
        </p:nvSpPr>
        <p:spPr>
          <a:xfrm>
            <a:off x="3701714" y="2435573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会社情報ロゴ</a:t>
            </a:r>
            <a:endParaRPr kumimoji="1" lang="ja-JP" altLang="en-US" sz="7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73278-EDC0-4D92-8053-097FADAB9179}"/>
              </a:ext>
            </a:extLst>
          </p:cNvPr>
          <p:cNvSpPr/>
          <p:nvPr/>
        </p:nvSpPr>
        <p:spPr>
          <a:xfrm>
            <a:off x="7122697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E492C1-1B2D-4A26-A556-25FEC3ABE823}"/>
              </a:ext>
            </a:extLst>
          </p:cNvPr>
          <p:cNvSpPr/>
          <p:nvPr/>
        </p:nvSpPr>
        <p:spPr>
          <a:xfrm>
            <a:off x="3701714" y="864860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1CDA3-1A77-4C23-AC79-74FE12ED4D00}"/>
              </a:ext>
            </a:extLst>
          </p:cNvPr>
          <p:cNvSpPr/>
          <p:nvPr/>
        </p:nvSpPr>
        <p:spPr>
          <a:xfrm>
            <a:off x="2803377" y="4867"/>
            <a:ext cx="5760000" cy="57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3EA11A7-1EEB-4911-92BB-1477F4EB5A2B}"/>
              </a:ext>
            </a:extLst>
          </p:cNvPr>
          <p:cNvSpPr/>
          <p:nvPr/>
        </p:nvSpPr>
        <p:spPr>
          <a:xfrm rot="19714208">
            <a:off x="6028666" y="1879011"/>
            <a:ext cx="825001" cy="3327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/>
              <a:t>ファビコン</a:t>
            </a:r>
            <a:endParaRPr kumimoji="1" lang="ja-JP" altLang="en-US" sz="7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AB8676-A862-41D7-989F-B284EF4EE9FC}"/>
              </a:ext>
            </a:extLst>
          </p:cNvPr>
          <p:cNvSpPr/>
          <p:nvPr/>
        </p:nvSpPr>
        <p:spPr>
          <a:xfrm>
            <a:off x="4116431" y="592428"/>
            <a:ext cx="841935" cy="458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B8C5D4-80E1-4019-B309-1DD0CAEE0F5F}"/>
              </a:ext>
            </a:extLst>
          </p:cNvPr>
          <p:cNvSpPr/>
          <p:nvPr/>
        </p:nvSpPr>
        <p:spPr>
          <a:xfrm rot="2704868">
            <a:off x="5291356" y="323548"/>
            <a:ext cx="784042" cy="3643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64DD52-AB13-4F73-9C12-2FAD746FDA46}"/>
              </a:ext>
            </a:extLst>
          </p:cNvPr>
          <p:cNvSpPr/>
          <p:nvPr/>
        </p:nvSpPr>
        <p:spPr>
          <a:xfrm>
            <a:off x="3453600" y="125504"/>
            <a:ext cx="5284800" cy="5284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99707-FAC1-4D7E-B3D3-FDD77FA78135}"/>
              </a:ext>
            </a:extLst>
          </p:cNvPr>
          <p:cNvSpPr txBox="1"/>
          <p:nvPr/>
        </p:nvSpPr>
        <p:spPr>
          <a:xfrm>
            <a:off x="3488450" y="5657671"/>
            <a:ext cx="521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マップピン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4757A58-95BA-4068-8F59-5702842D3DAB}"/>
              </a:ext>
            </a:extLst>
          </p:cNvPr>
          <p:cNvSpPr/>
          <p:nvPr/>
        </p:nvSpPr>
        <p:spPr>
          <a:xfrm>
            <a:off x="4458000" y="125505"/>
            <a:ext cx="3276000" cy="32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A89C3C68-90C6-4555-9675-F3D82A0C3105}"/>
              </a:ext>
            </a:extLst>
          </p:cNvPr>
          <p:cNvSpPr/>
          <p:nvPr/>
        </p:nvSpPr>
        <p:spPr>
          <a:xfrm rot="10800000">
            <a:off x="4500000" y="2044800"/>
            <a:ext cx="3189600" cy="336536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5E24C1-1511-4D03-A76C-23271BBBCAA2}"/>
              </a:ext>
            </a:extLst>
          </p:cNvPr>
          <p:cNvSpPr/>
          <p:nvPr/>
        </p:nvSpPr>
        <p:spPr>
          <a:xfrm>
            <a:off x="5369460" y="1066923"/>
            <a:ext cx="1450678" cy="13931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67</cp:revision>
  <dcterms:created xsi:type="dcterms:W3CDTF">2020-01-31T04:50:41Z</dcterms:created>
  <dcterms:modified xsi:type="dcterms:W3CDTF">2020-02-09T23:35:55Z</dcterms:modified>
</cp:coreProperties>
</file>