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F06F9-7A2A-49AB-BC2E-B278D56E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1A551C-9689-4B86-8444-EA8CFC06C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4A1D1-3CCA-4556-9795-72E247C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59C7C-6E80-47E3-B516-7648FBD1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03552-C39E-4CE9-A7E8-AE3386ED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6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D5A21-10EF-42E0-8D7D-5058D7E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4E879-992E-422E-A438-E1714B35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0A611-3317-4E22-B1EB-2B1A0708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F0D35-B315-4ACD-A86C-3613FCCD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1DAD99-39A2-4A69-8F66-0979342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94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1A18B6-79CB-4F8D-81E6-218EDB032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E4475C-77DF-4733-97A9-C3A50BA83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3F772-0F24-4792-9DFE-3BFBF69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65073-6301-4678-8CA7-BCB7AFC9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B4B53-53E0-4E93-9076-52A24C5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206F3-279D-4B92-AF7B-9AAF02F5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17235C-5BF6-4267-BD77-84D21154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6200D-971B-468A-9913-AF01EDE3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B035D-FF61-47A0-8A1C-520B69FE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23888-6EC8-42A3-9F85-CB90C290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A0413-B760-41E9-9CC9-8881E924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D28DA-2697-42AC-9517-B80393C4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DB04F-3D90-4A44-AC33-14B68CD3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7E7E7-A509-4100-80FF-B4F28A34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8B261-B5DD-40A0-94A5-0BDDB4A9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0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4BE3-6AA0-44D8-A0CF-FF8E9403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753D4-0086-4BE4-B4C2-9B16337F4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892426-DD3A-4903-A67A-592F45E2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DDC7B-7073-4DA5-8D08-02136145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DD42BF-8BF4-4328-B545-87238533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83263-A31F-4263-A5C4-DF99646F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F2606-9FF6-49E5-ADCB-9A3B3018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B8713-1BDC-4606-944C-178217BA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D58692-B36A-4D1E-B37C-85EBF178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3984A1-B551-43FA-B53A-E9A1317F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FC190B-7EF8-4B72-89EB-D7E270889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13CFEF-57AE-4606-B6FE-3232048B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617F6C-76BB-4846-B4DB-D7B73FC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724233-AC8F-4C29-9C54-B866ABB2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2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EAE4F-8EC8-4D05-8927-34F14924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46A3F8-66D3-4F7D-98EB-F54A6853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D3BF31-2A79-40DD-BF47-A5F67AA9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E4A6B7-9CB4-4D59-8763-DE5C63F1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4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546009-AE98-4A53-AEDE-2D0F552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1F22DF-426C-40A1-A384-0262C3C5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FA19F7-53FB-48FC-AEBC-5133955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B6487-36C8-4C2D-9FD2-E30431DC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E5EF1-6404-4B5F-80B1-186F3A16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05550B-7839-484E-90B6-EB3B33DF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231962-2DFA-4533-922C-593E398D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29C8-6202-4D00-9B81-8D175444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2DC718-7CCC-4D1F-B6AD-12984301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31214-5480-4696-A488-DD58458F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572A4-6234-41A9-A58C-A01C9F3FD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10F643-5E95-42B7-BFCD-AEB92C30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3A4A2B-F45D-495A-A956-142353E7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85C26-71E4-4AB0-B702-FDBFA39C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D9BD88-E52F-47BD-ADF7-B5389F73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0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A345EE-0510-42CA-A741-B8A38658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588B2-9F30-497C-8CF3-2BD9D170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484DC-D544-4144-AE35-3DACCE003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5C8B-55DF-4B61-BEA7-F044AFFEA394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12CF-C395-4E31-8F31-2885E5B0A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02B5-DEFA-435B-94BC-F889445E8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02D1-8F72-414A-8774-5CB1B5F0B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D0F041B-2FE2-457E-BAB8-E39D37B9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27" y="2116851"/>
            <a:ext cx="395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5D05416-6180-4E94-9DA9-3AF952CC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7" y="1841917"/>
            <a:ext cx="2008999" cy="3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E4A54B91-1A8E-471B-83D4-B4C19582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81" y="1841917"/>
            <a:ext cx="2008999" cy="3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5D05416-6180-4E94-9DA9-3AF952CC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" y="1841917"/>
            <a:ext cx="2008999" cy="317416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926E55-7908-4242-8827-C85BAE211B92}"/>
              </a:ext>
            </a:extLst>
          </p:cNvPr>
          <p:cNvSpPr txBox="1"/>
          <p:nvPr/>
        </p:nvSpPr>
        <p:spPr>
          <a:xfrm>
            <a:off x="4069624" y="2274838"/>
            <a:ext cx="663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わたしは、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が大好きです。</a:t>
            </a:r>
            <a:r>
              <a:rPr lang="ja-JP" altLang="en-US" sz="3600" dirty="0"/>
              <a:t>今年も</a:t>
            </a:r>
            <a:r>
              <a:rPr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lang="ja-JP" altLang="en-US" sz="3600" dirty="0"/>
              <a:t>をたくさん食べました。</a:t>
            </a:r>
            <a:r>
              <a:rPr kumimoji="1" lang="ja-JP" altLang="en-US" sz="3600" dirty="0"/>
              <a:t>みんなも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食べてますか。</a:t>
            </a:r>
          </a:p>
        </p:txBody>
      </p:sp>
    </p:spTree>
    <p:extLst>
      <p:ext uri="{BB962C8B-B14F-4D97-AF65-F5344CB8AC3E}">
        <p14:creationId xmlns:p14="http://schemas.microsoft.com/office/powerpoint/2010/main" val="24352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5D05416-6180-4E94-9DA9-3AF952CC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0" y="1841917"/>
            <a:ext cx="2008999" cy="317416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926E55-7908-4242-8827-C85BAE211B92}"/>
              </a:ext>
            </a:extLst>
          </p:cNvPr>
          <p:cNvSpPr txBox="1"/>
          <p:nvPr/>
        </p:nvSpPr>
        <p:spPr>
          <a:xfrm>
            <a:off x="4069624" y="2274838"/>
            <a:ext cx="663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わたしは、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が大好きです。</a:t>
            </a:r>
            <a:r>
              <a:rPr lang="ja-JP" altLang="en-US" sz="3600" dirty="0"/>
              <a:t>今年も</a:t>
            </a:r>
            <a:r>
              <a:rPr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lang="ja-JP" altLang="en-US" sz="3600" dirty="0"/>
              <a:t>をたくさん食べました。</a:t>
            </a:r>
            <a:r>
              <a:rPr kumimoji="1" lang="ja-JP" altLang="en-US" sz="3600" dirty="0"/>
              <a:t>みんなも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食べてますか。</a:t>
            </a:r>
          </a:p>
        </p:txBody>
      </p:sp>
    </p:spTree>
    <p:extLst>
      <p:ext uri="{BB962C8B-B14F-4D97-AF65-F5344CB8AC3E}">
        <p14:creationId xmlns:p14="http://schemas.microsoft.com/office/powerpoint/2010/main" val="42233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5D05416-6180-4E94-9DA9-3AF952CC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0" y="1839622"/>
            <a:ext cx="2008999" cy="317416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926E55-7908-4242-8827-C85BAE211B92}"/>
              </a:ext>
            </a:extLst>
          </p:cNvPr>
          <p:cNvSpPr txBox="1"/>
          <p:nvPr/>
        </p:nvSpPr>
        <p:spPr>
          <a:xfrm>
            <a:off x="4069624" y="2274838"/>
            <a:ext cx="663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わたしは、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が大好きです。</a:t>
            </a:r>
            <a:r>
              <a:rPr lang="ja-JP" altLang="en-US" sz="3600" dirty="0"/>
              <a:t>今年も</a:t>
            </a:r>
            <a:r>
              <a:rPr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lang="ja-JP" altLang="en-US" sz="3600" dirty="0"/>
              <a:t>をたくさん食べました。</a:t>
            </a:r>
            <a:r>
              <a:rPr kumimoji="1" lang="ja-JP" altLang="en-US" sz="3600" dirty="0"/>
              <a:t>みんなも</a:t>
            </a:r>
            <a:r>
              <a:rPr kumimoji="1"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kumimoji="1" lang="ja-JP" altLang="en-US" sz="3600" dirty="0"/>
              <a:t>食べてますか。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0D6141-2E0D-4323-A3E6-1303DBD6DE09}"/>
              </a:ext>
            </a:extLst>
          </p:cNvPr>
          <p:cNvSpPr txBox="1"/>
          <p:nvPr/>
        </p:nvSpPr>
        <p:spPr>
          <a:xfrm>
            <a:off x="956556" y="5167901"/>
            <a:ext cx="410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s/</a:t>
            </a:r>
            <a:r>
              <a:rPr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lang="en-US" altLang="ja-JP" sz="3600" dirty="0"/>
              <a:t>/</a:t>
            </a:r>
            <a:r>
              <a:rPr lang="ja-JP" altLang="en-US" sz="3600" b="1" dirty="0">
                <a:solidFill>
                  <a:srgbClr val="FF0000"/>
                </a:solidFill>
              </a:rPr>
              <a:t>りんご</a:t>
            </a:r>
            <a:r>
              <a:rPr lang="en-US" altLang="ja-JP" sz="3600" dirty="0"/>
              <a:t>/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124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5D05416-6180-4E94-9DA9-3AF952CC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0" y="1841917"/>
            <a:ext cx="2008999" cy="317416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926E55-7908-4242-8827-C85BAE211B92}"/>
              </a:ext>
            </a:extLst>
          </p:cNvPr>
          <p:cNvSpPr txBox="1"/>
          <p:nvPr/>
        </p:nvSpPr>
        <p:spPr>
          <a:xfrm>
            <a:off x="4069624" y="2274838"/>
            <a:ext cx="663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わたしは、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りんご</a:t>
            </a:r>
            <a:r>
              <a:rPr kumimoji="1" lang="ja-JP" altLang="en-US" sz="3600" dirty="0"/>
              <a:t>が大好きです。</a:t>
            </a:r>
            <a:r>
              <a:rPr lang="ja-JP" altLang="en-US" sz="3600" dirty="0"/>
              <a:t>今年も</a:t>
            </a:r>
            <a:r>
              <a:rPr lang="ja-JP" altLang="en-US" sz="3600" b="1" dirty="0">
                <a:solidFill>
                  <a:srgbClr val="FF0000"/>
                </a:solidFill>
              </a:rPr>
              <a:t>りんご</a:t>
            </a:r>
            <a:r>
              <a:rPr lang="ja-JP" altLang="en-US" sz="3600" dirty="0"/>
              <a:t>をたくさん食べました。</a:t>
            </a:r>
            <a:r>
              <a:rPr kumimoji="1" lang="ja-JP" altLang="en-US" sz="3600" dirty="0"/>
              <a:t>みんなも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りんご</a:t>
            </a:r>
            <a:r>
              <a:rPr kumimoji="1" lang="ja-JP" altLang="en-US" sz="3600" dirty="0"/>
              <a:t>食べてますか。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C09381-632B-441F-BA89-8B439AA45F23}"/>
              </a:ext>
            </a:extLst>
          </p:cNvPr>
          <p:cNvSpPr txBox="1"/>
          <p:nvPr/>
        </p:nvSpPr>
        <p:spPr>
          <a:xfrm>
            <a:off x="966831" y="5165528"/>
            <a:ext cx="410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s/</a:t>
            </a:r>
            <a:r>
              <a:rPr lang="ja-JP" altLang="en-US" sz="3600" b="1" dirty="0">
                <a:solidFill>
                  <a:schemeClr val="accent4"/>
                </a:solidFill>
              </a:rPr>
              <a:t>みかん</a:t>
            </a:r>
            <a:r>
              <a:rPr lang="en-US" altLang="ja-JP" sz="3600" dirty="0"/>
              <a:t>/</a:t>
            </a:r>
            <a:r>
              <a:rPr lang="ja-JP" altLang="en-US" sz="3600" b="1" dirty="0">
                <a:solidFill>
                  <a:srgbClr val="FF0000"/>
                </a:solidFill>
              </a:rPr>
              <a:t>りんご</a:t>
            </a:r>
            <a:r>
              <a:rPr lang="en-US" altLang="ja-JP" sz="3600" dirty="0"/>
              <a:t>/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078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59AFDD9-CD95-4259-BDEE-1AECA6D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49" y="1192025"/>
            <a:ext cx="3405684" cy="48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ワイド画面</PresentationFormat>
  <Paragraphs>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木本裕紀</dc:creator>
  <cp:lastModifiedBy>木本裕紀</cp:lastModifiedBy>
  <cp:revision>6</cp:revision>
  <dcterms:created xsi:type="dcterms:W3CDTF">2021-11-19T22:40:22Z</dcterms:created>
  <dcterms:modified xsi:type="dcterms:W3CDTF">2021-11-19T23:08:54Z</dcterms:modified>
</cp:coreProperties>
</file>