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80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2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A85E-E1E9-4E56-BDB8-6000C3B82ED9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A184EA-E933-4BED-B32C-ABA4C437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C523E-F4B3-B81F-B989-84C80C9C395D}"/>
              </a:ext>
            </a:extLst>
          </p:cNvPr>
          <p:cNvSpPr txBox="1"/>
          <p:nvPr/>
        </p:nvSpPr>
        <p:spPr>
          <a:xfrm>
            <a:off x="420129" y="397221"/>
            <a:ext cx="10637337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ysClr val="windowText" lastClr="000000"/>
                </a:solidFill>
                <a:latin typeface="Kh Koulen" panose="02000500000000020004" pitchFamily="2" charset="0"/>
                <a:ea typeface="+mj-ea"/>
                <a:cs typeface="Kh Koulen" panose="02000500000000020004" pitchFamily="2" charset="0"/>
              </a:rPr>
              <a:t>សាកលវិទ្យាល័យភូមិន្ទភ្នំពេញ</a:t>
            </a:r>
            <a:endParaRPr lang="en-US" sz="4800" kern="1200" dirty="0">
              <a:solidFill>
                <a:sysClr val="windowText" lastClr="000000"/>
              </a:solidFill>
              <a:latin typeface="Kh Koulen" panose="02000500000000020004" pitchFamily="2" charset="0"/>
              <a:ea typeface="+mj-ea"/>
              <a:cs typeface="Kh Koulen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F2CD7-5425-8777-416A-9E696F5D5635}"/>
              </a:ext>
            </a:extLst>
          </p:cNvPr>
          <p:cNvSpPr txBox="1"/>
          <p:nvPr/>
        </p:nvSpPr>
        <p:spPr>
          <a:xfrm>
            <a:off x="501650" y="2024857"/>
            <a:ext cx="6100232" cy="342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Website Assignment: Online Shop Management System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r>
              <a:rPr lang="en-US" u="sng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សមាជិកក្រុម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៖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Khon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Sonat</a:t>
            </a:r>
            <a:endParaRPr lang="en-US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Choeun </a:t>
            </a: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Soopheak</a:t>
            </a:r>
            <a:endParaRPr lang="en-US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Thorn </a:t>
            </a: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Rasin</a:t>
            </a:r>
            <a:endParaRPr lang="en-US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Chou </a:t>
            </a: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Raksmey</a:t>
            </a:r>
            <a:endParaRPr lang="en-US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Khen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Sophanit</a:t>
            </a:r>
            <a:endParaRPr lang="en-US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បង្ហាញនូវផ្ទាំងសម្រាប់គ្រប់គ្រង 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Website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ទាំងមូល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04DD3-AE26-52A0-ACE8-6922C003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881984"/>
            <a:ext cx="9101667" cy="47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6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Customer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បង្ហាញនូវព័ត៍មានរបស់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C1F35-45BC-C914-6B77-65281685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80296"/>
            <a:ext cx="9084733" cy="4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Product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បង្ហាញនូវបញ្ចូលប្រភេទទិញថ្មី ប្រភេទ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Category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និង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r>
              <a:rPr lang="en-US" dirty="0" err="1">
                <a:latin typeface="Kh Koulen" panose="02000500000000020004" pitchFamily="2" charset="0"/>
                <a:cs typeface="Kh Koulen" panose="02000500000000020004" pitchFamily="2" charset="0"/>
              </a:rPr>
              <a:t>SubCategory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F03EF-54F6-F0E3-2A4A-8C9861AE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1940295"/>
            <a:ext cx="9127067" cy="47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Display Product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បង្ហាញនូវបញ្ចូលប្រភេទទិញដែលត្រូវបង្ហាញនៅក្នុង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D9E43-C9DF-6076-2131-7F09CC15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780296"/>
            <a:ext cx="9465414" cy="49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Order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បង្ហាញនូវរាល់ការបញ្ជាទិញរបស់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4EE89-6C6F-C59D-C5B6-698D0BBD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780296"/>
            <a:ext cx="9537478" cy="49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Brands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អនុញ្ញាត្តឲ្យ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User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ធ្វើការបន្ថែមនៅ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Brand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ថ្មី កែប្រែ និង អាចលុបចេញបាន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5AE88-0D1E-72DD-6611-5DF2E614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780296"/>
            <a:ext cx="9468578" cy="49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Promotions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អនុញ្ញាត្តឲ្យ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User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ធ្វើការបន្ថែមនៅ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Promotion 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ថ្មី កែប្រែ និង អាចលុបចេញបាន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B3545-B5F0-2BE2-A8D0-1515759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1780297"/>
            <a:ext cx="9477706" cy="49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600199" y="2321004"/>
            <a:ext cx="976206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dirty="0">
                <a:latin typeface="Kh Koulen" panose="02000500000000020004" pitchFamily="2" charset="0"/>
                <a:cs typeface="Kh Koulen" panose="02000500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43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92A-3C11-4138-CA1C-A5B793A2FCDF}"/>
              </a:ext>
            </a:extLst>
          </p:cNvPr>
          <p:cNvSpPr txBox="1">
            <a:spLocks/>
          </p:cNvSpPr>
          <p:nvPr/>
        </p:nvSpPr>
        <p:spPr>
          <a:xfrm>
            <a:off x="736600" y="303439"/>
            <a:ext cx="6070600" cy="67869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m-KH" sz="4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មាតិកា</a:t>
            </a:r>
            <a:endParaRPr lang="en-US" sz="4400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1AB1-43E1-C6B9-53A7-636092895EED}"/>
              </a:ext>
            </a:extLst>
          </p:cNvPr>
          <p:cNvSpPr txBox="1">
            <a:spLocks/>
          </p:cNvSpPr>
          <p:nvPr/>
        </p:nvSpPr>
        <p:spPr>
          <a:xfrm>
            <a:off x="736600" y="924492"/>
            <a:ext cx="5748867" cy="56046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r>
              <a:rPr lang="km-KH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គោលបំណងនៃ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Technology </a:t>
            </a:r>
            <a:r>
              <a:rPr lang="km-KH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ដែលបានប្រើដើម្បីសរសេរ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Website</a:t>
            </a:r>
            <a:endParaRPr lang="km-KH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km-KH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Home View</a:t>
            </a:r>
            <a:r>
              <a:rPr lang="km-KH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endParaRPr lang="en-US" sz="1800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Feature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Display Product View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Login View (Customer And Admin)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Signup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Customer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Product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Display Product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Order 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Admin Brands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2CA88-7CDE-5245-861C-4ED6456CC9A8}"/>
              </a:ext>
            </a:extLst>
          </p:cNvPr>
          <p:cNvSpPr txBox="1"/>
          <p:nvPr/>
        </p:nvSpPr>
        <p:spPr>
          <a:xfrm>
            <a:off x="5384799" y="2043267"/>
            <a:ext cx="4106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h Koulen" panose="02000500000000020004" pitchFamily="2" charset="0"/>
                <a:cs typeface="Kh Koulen" panose="02000500000000020004" pitchFamily="2" charset="0"/>
              </a:rPr>
              <a:t>Admin Promotions View</a:t>
            </a:r>
          </a:p>
        </p:txBody>
      </p:sp>
    </p:spTree>
    <p:extLst>
      <p:ext uri="{BB962C8B-B14F-4D97-AF65-F5344CB8AC3E}">
        <p14:creationId xmlns:p14="http://schemas.microsoft.com/office/powerpoint/2010/main" val="9064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BC646-20D1-A571-AE6C-6102853F0E90}"/>
              </a:ext>
            </a:extLst>
          </p:cNvPr>
          <p:cNvSpPr txBox="1"/>
          <p:nvPr/>
        </p:nvSpPr>
        <p:spPr>
          <a:xfrm>
            <a:off x="264583" y="657766"/>
            <a:ext cx="7626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គោលបំណងនៃ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086BF5-124E-C733-25DB-F00B0DD69EEC}"/>
              </a:ext>
            </a:extLst>
          </p:cNvPr>
          <p:cNvSpPr txBox="1">
            <a:spLocks/>
          </p:cNvSpPr>
          <p:nvPr/>
        </p:nvSpPr>
        <p:spPr>
          <a:xfrm>
            <a:off x="340784" y="1608817"/>
            <a:ext cx="10515600" cy="36403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	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គោលបំណងក្នុងការបង្កើត 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Online Shop Management System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នេះគឺចង់បង្កើតកន្លែងមួយដែលអាចធ្វើការដាក់តាំងទៅលើមុខទិញនៅលើ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Internet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ដែលក្នុង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Website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នេះដែលអនុញ្ញាត្តឲ្យ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Admin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​របស់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Website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អាចធ្វើការដាក់តាំង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Promotion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បន្ថែមឬក៏លុបទៅលើទិញណាដែលអស់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Stock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ទំនិញ។ ហើយបន្ថែមពីលើនេះទៅទៀត គឺអាចអនុញ្ញាត្តឲ្យ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Customer 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 ឬ​  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Visitor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 អាចធ្វើការបញ្ជាទិញមុខទំនិញដែលមានតាំងក្នុង</a:t>
            </a:r>
            <a:r>
              <a:rPr lang="en-US" sz="2000" dirty="0">
                <a:latin typeface="Kh Koulen" panose="02000500000000020004" pitchFamily="2" charset="0"/>
                <a:cs typeface="Kh Koulen" panose="02000500000000020004" pitchFamily="2" charset="0"/>
              </a:rPr>
              <a:t> Website</a:t>
            </a:r>
            <a:r>
              <a:rPr lang="km-KH" sz="2000" dirty="0">
                <a:latin typeface="Kh Koulen" panose="02000500000000020004" pitchFamily="2" charset="0"/>
                <a:cs typeface="Kh Koulen" panose="02000500000000020004" pitchFamily="2" charset="0"/>
              </a:rPr>
              <a:t> បានផងដែល។</a:t>
            </a:r>
          </a:p>
        </p:txBody>
      </p:sp>
    </p:spTree>
    <p:extLst>
      <p:ext uri="{BB962C8B-B14F-4D97-AF65-F5344CB8AC3E}">
        <p14:creationId xmlns:p14="http://schemas.microsoft.com/office/powerpoint/2010/main" val="95584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93E56-BE2D-1434-60F2-1161FBCA8A34}"/>
              </a:ext>
            </a:extLst>
          </p:cNvPr>
          <p:cNvSpPr txBox="1"/>
          <p:nvPr/>
        </p:nvSpPr>
        <p:spPr>
          <a:xfrm>
            <a:off x="391584" y="581567"/>
            <a:ext cx="7355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Technology </a:t>
            </a: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ដែលបានប្រើដើម្បីសរសេរ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Website</a:t>
            </a:r>
            <a:endParaRPr lang="km-KH" sz="2400" dirty="0">
              <a:solidFill>
                <a:sysClr val="windowText" lastClr="000000"/>
              </a:solidFill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93C83-B2D5-9587-B950-FEBCBD35DF91}"/>
              </a:ext>
            </a:extLst>
          </p:cNvPr>
          <p:cNvSpPr txBox="1">
            <a:spLocks/>
          </p:cNvSpPr>
          <p:nvPr/>
        </p:nvSpPr>
        <p:spPr>
          <a:xfrm>
            <a:off x="584200" y="1296672"/>
            <a:ext cx="10515600" cy="37240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Siemreap" panose="02000500000000000000" pitchFamily="2" charset="77"/>
                <a:cs typeface="Khmer OS Siemreap" panose="02000500000000000000" pitchFamily="2" charset="77"/>
              </a:rPr>
              <a:t>HTML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Siemreap" panose="02000500000000000000" pitchFamily="2" charset="77"/>
                <a:cs typeface="Khmer OS Siemreap" panose="02000500000000000000" pitchFamily="2" charset="77"/>
              </a:rPr>
              <a:t>CSS (Bootstrap)</a:t>
            </a:r>
            <a:endParaRPr lang="km-KH" sz="2000" dirty="0">
              <a:latin typeface="Khmer OS Siemreap" panose="02000500000000000000" pitchFamily="2" charset="77"/>
              <a:cs typeface="Khmer OS Siemreap" panose="02000500000000000000" pitchFamily="2" charset="7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Siemreap" panose="02000500000000000000" pitchFamily="2" charset="77"/>
                <a:cs typeface="Khmer OS Siemreap" panose="02000500000000000000" pitchFamily="2" charset="77"/>
              </a:rPr>
              <a:t>JavaScript (</a:t>
            </a:r>
            <a:r>
              <a:rPr lang="en-US" sz="2000" dirty="0" err="1">
                <a:latin typeface="Khmer OS Siemreap" panose="02000500000000000000" pitchFamily="2" charset="77"/>
                <a:cs typeface="Khmer OS Siemreap" panose="02000500000000000000" pitchFamily="2" charset="77"/>
              </a:rPr>
              <a:t>Jquery</a:t>
            </a:r>
            <a:r>
              <a:rPr lang="en-US" sz="2000" dirty="0">
                <a:latin typeface="Khmer OS Siemreap" panose="02000500000000000000" pitchFamily="2" charset="77"/>
                <a:cs typeface="Khmer OS Siemreap" panose="02000500000000000000" pitchFamily="2" charset="77"/>
              </a:rPr>
              <a:t> &amp; Ajax)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Khmer OS Siemreap" panose="02000500000000000000" pitchFamily="2" charset="77"/>
                <a:cs typeface="Khmer OS Siemreap" panose="02000500000000000000" pitchFamily="2" charset="77"/>
              </a:rPr>
              <a:t>PHP (Laravel 9 MVC)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Khmer OS Siemreap" panose="02000500000000000000" pitchFamily="2" charset="77"/>
                <a:cs typeface="Khmer OS Siemreap" panose="02000500000000000000" pitchFamily="2" charset="77"/>
              </a:rPr>
              <a:t>Mysql</a:t>
            </a:r>
            <a:endParaRPr lang="en-US" sz="2000" dirty="0">
              <a:latin typeface="Khmer OS Siemreap" panose="02000500000000000000" pitchFamily="2" charset="77"/>
              <a:cs typeface="Khmer OS Siemreap" panose="020005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472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Home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E0C55-03D3-45A2-8850-9E206860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49358"/>
            <a:ext cx="8932333" cy="4686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800" dirty="0">
                <a:latin typeface="Kh Koulen" panose="02000500000000020004" pitchFamily="2" charset="0"/>
                <a:cs typeface="Kh Koulen" panose="02000500000000020004" pitchFamily="2" charset="0"/>
              </a:rPr>
              <a:t>អនុញ្ញាត្ត</a:t>
            </a:r>
            <a:r>
              <a:rPr lang="en-US" sz="1800" dirty="0">
                <a:latin typeface="Kh Koulen" panose="02000500000000020004" pitchFamily="2" charset="0"/>
                <a:cs typeface="Kh Koulen" panose="02000500000000020004" pitchFamily="2" charset="0"/>
              </a:rPr>
              <a:t> Customer </a:t>
            </a:r>
            <a:r>
              <a:rPr lang="km-KH" sz="1800" dirty="0">
                <a:latin typeface="Kh Koulen" panose="02000500000000020004" pitchFamily="2" charset="0"/>
                <a:cs typeface="Kh Koulen" panose="02000500000000020004" pitchFamily="2" charset="0"/>
              </a:rPr>
              <a:t>ធ្វើការមើលទៅ</a:t>
            </a:r>
            <a:r>
              <a:rPr lang="en-US" sz="1800" dirty="0">
                <a:latin typeface="Kh Koulen" panose="02000500000000020004" pitchFamily="2" charset="0"/>
                <a:cs typeface="Kh Koulen" panose="02000500000000020004" pitchFamily="2" charset="0"/>
              </a:rPr>
              <a:t> Product</a:t>
            </a:r>
            <a:r>
              <a:rPr lang="km-KH" sz="1800" dirty="0">
                <a:latin typeface="Kh Koulen" panose="02000500000000020004" pitchFamily="2" charset="0"/>
                <a:cs typeface="Kh Koulen" panose="02000500000000020004" pitchFamily="2" charset="0"/>
              </a:rPr>
              <a:t> ដែលបានដាក់តាំងដោយ </a:t>
            </a:r>
            <a:r>
              <a:rPr lang="en-US" sz="1800" dirty="0">
                <a:latin typeface="Kh Koulen" panose="02000500000000020004" pitchFamily="2" charset="0"/>
                <a:cs typeface="Kh Koulen" panose="02000500000000020004" pitchFamily="2" charset="0"/>
              </a:rPr>
              <a:t>Admin User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Feature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ប្រើសម្រាប់ដាក់តាំងលើ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Product 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ទាំងអស់ដែលមានក្នុង​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B57C6-BB31-0F94-30D0-3F8182C5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833163"/>
            <a:ext cx="8974667" cy="46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9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Display Product View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ប្រើសម្រាប់បង្ហាញនៅព័ត៍មានលម្អិតរបស់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Product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នីមួយៗ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57402-A226-B533-A52F-4F0C0AEC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780297"/>
            <a:ext cx="9455894" cy="49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6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Login View (Customer And Admin)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អនុញ្ញាត្តឲ្យ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Customer 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និង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Admin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User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អាចធ្វើការ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Login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បាន</a:t>
            </a:r>
            <a:endParaRPr lang="en-US" dirty="0">
              <a:latin typeface="Kh Koulen" panose="02000500000000020004" pitchFamily="2" charset="0"/>
              <a:cs typeface="Kh Koulen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8D796-A489-A6DE-5AAC-16E44831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4" y="1780296"/>
            <a:ext cx="8856133" cy="46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BBAA-2453-F5F2-FBB5-D4AC6C7CA715}"/>
              </a:ext>
            </a:extLst>
          </p:cNvPr>
          <p:cNvSpPr txBox="1"/>
          <p:nvPr/>
        </p:nvSpPr>
        <p:spPr>
          <a:xfrm>
            <a:off x="374649" y="395301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m-KH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មុខងារផ្សេងៗរបស់</a:t>
            </a: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 Online Shop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4FD6D-C1B4-5A7F-62B9-56AE566D45F9}"/>
              </a:ext>
            </a:extLst>
          </p:cNvPr>
          <p:cNvSpPr txBox="1"/>
          <p:nvPr/>
        </p:nvSpPr>
        <p:spPr>
          <a:xfrm>
            <a:off x="662516" y="856966"/>
            <a:ext cx="8193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>
                <a:solidFill>
                  <a:sysClr val="windowText" lastClr="000000"/>
                </a:solidFill>
                <a:latin typeface="Kh Koulen" panose="02000500000000020004" pitchFamily="2" charset="0"/>
                <a:cs typeface="Kh Koulen" panose="02000500000000020004" pitchFamily="2" charset="0"/>
              </a:rPr>
              <a:t>Signup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8C98-3C74-51B4-74AA-4A1F4579E37B}"/>
              </a:ext>
            </a:extLst>
          </p:cNvPr>
          <p:cNvSpPr txBox="1"/>
          <p:nvPr/>
        </p:nvSpPr>
        <p:spPr>
          <a:xfrm>
            <a:off x="1270000" y="1318631"/>
            <a:ext cx="82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អនុញ្ញាត្តឲ្យ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Customer 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ធ្វើការបង្កើត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User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 សម្រាប់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Customer </a:t>
            </a:r>
            <a:r>
              <a:rPr lang="km-KH" dirty="0">
                <a:latin typeface="Kh Koulen" panose="02000500000000020004" pitchFamily="2" charset="0"/>
                <a:cs typeface="Kh Koulen" panose="02000500000000020004" pitchFamily="2" charset="0"/>
              </a:rPr>
              <a:t>ថ្មីដែលមិនទាន់មាន</a:t>
            </a:r>
            <a:r>
              <a:rPr lang="en-US" dirty="0">
                <a:latin typeface="Kh Koulen" panose="02000500000000020004" pitchFamily="2" charset="0"/>
                <a:cs typeface="Kh Koulen" panose="02000500000000020004" pitchFamily="2" charset="0"/>
              </a:rPr>
              <a:t>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1877D-410C-159B-BC5B-194A3BCF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780296"/>
            <a:ext cx="9347200" cy="48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9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534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Kh Koulen</vt:lpstr>
      <vt:lpstr>Khmer OS Siemreap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SOPHANIT KHEN</dc:creator>
  <cp:lastModifiedBy>SOPHANIT KHEN</cp:lastModifiedBy>
  <cp:revision>6</cp:revision>
  <dcterms:created xsi:type="dcterms:W3CDTF">2023-03-27T15:10:39Z</dcterms:created>
  <dcterms:modified xsi:type="dcterms:W3CDTF">2023-03-27T16:35:08Z</dcterms:modified>
</cp:coreProperties>
</file>