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12" y="9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A79F4D-055B-C160-BDB8-4CF80A35AD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43A277-3E09-2D43-5E8E-6644836A2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C4906-AFE9-C85A-A8A7-56A2D436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F2B531-B5F8-A6BD-3E58-2037D0AE0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36A46-91BD-FFB3-FFF1-3F940308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24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DFF66-8768-6569-BD29-46AC61AF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321F6C9-6320-FFF9-0397-B14519726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B9017-820F-4C42-458A-CFF01265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EC557B-D106-CC35-4BBB-2E38ADB92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34FA1-9F7C-0B49-86D6-CB1028C0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45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69BA3FE-2207-2315-8F17-19B3F43B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F64968-F807-DD20-CF74-203DEE976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8D20C-959E-2EEF-5217-8906A0EF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43037-5449-033D-ED08-6128DD0F8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A66EC7-B7B5-60A0-641F-4F646FF5F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4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D6B6E6-CCE8-3BE1-3A51-AF5809A8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0CFE98-155A-42CC-BCBB-2AD0D9FCC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87695-B478-7D76-8ADB-D15F91FB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916B2D-FDAD-1835-A52C-BF0067D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B2A396-65DA-2B5D-95A3-B0A50CAA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2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44752-1FE1-B059-BB46-C2F98150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4F158-3D35-2AE2-5665-03DBA9AAD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A36A04-4C4A-8749-4B7E-379FC2F3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86C82B-1D14-D88E-9D24-9C4426E9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1E56A9-F146-4873-9547-A82515FB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88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4BDA3-AA62-1ADB-70BD-7FCC3164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6ED4D1-2B1D-144D-D31B-A7399CCC0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C5BB9A-92D8-2D2E-A967-3A265C3B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8C5442-E191-C927-F468-2532A889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93B3F8-F1FD-2DFD-12FF-6485C5E3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922289-3D70-3DEE-BACE-D8EBB903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891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6877BF-F3DE-0ABD-F277-055ED389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D56C1-DEAB-FD6E-B41C-C076D987F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D7BE79-1EE3-806C-286C-BB0C460F6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75D81C6-0E9A-B973-DD36-3CEC5D956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E4A458-6C8E-0514-4E48-C258D3C70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34BA99-322B-38C8-D58E-136FE388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D25840-3FDA-B652-A957-63774519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3F5030-8AF8-BBFE-AEE2-162A096C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558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D580F6-1C06-CB47-E78B-9C714A6FF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E6C467-FC25-4F5D-E651-A490B974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A83930-D5A7-70F1-5C8E-2937CEB2E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08C87F-A23E-1927-5928-3831F209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524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42E75F-8EB8-8DF2-384E-4582602B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8FC683C-9767-DE7F-0CD4-7F82F47E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944B72-23F3-BB1E-6D40-F1C533CA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7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3706B8-9502-440B-3672-ADF22752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AC0D32-98E7-E1A2-0F26-3895DA92B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0214C5-6704-61DB-C3D0-A832BA82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D771CA-E25C-BC06-7C26-03CE8D7CA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9C3809-7C5A-F29A-2435-DF35C53B8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86917A-3837-A2EC-E4EE-47148A1A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053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66435-93D4-88EC-C488-C2C20AEB8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DE7779-C48A-4225-5FDB-6219B082D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94F7B70-8307-5FF5-9892-947DA3C2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7B5F41-F0E9-112E-9B8D-73B947F1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0D3341-4763-F8AA-BCB6-5CED21AB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BBFEE3-F5E4-1838-F554-3753C0A4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63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9D7C75-2B45-113A-39CD-6DDB1AD8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5ABC41-95E1-2A09-032C-4FF35E6B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64BB73-D9A4-725A-BC1C-BF99954D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D7887-9ACC-42A2-A6F2-847F47B3887B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2DA2D-B9B4-C3D7-FB2F-0BB83DEEB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414912-C1AA-79D2-2590-0711CD67A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3411CC-6002-42BB-AF2C-7725BA7AC1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12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kumimoji="1" lang="ja-JP" altLang="en-US" dirty="0"/>
              <a:t>課題①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  <a:p>
            <a:r>
              <a:rPr kumimoji="1" lang="ja-JP" altLang="en-US" sz="3600" dirty="0"/>
              <a:t>画面遷移図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8"/>
            <a:ext cx="11129211" cy="770021"/>
          </a:xfrm>
        </p:spPr>
        <p:txBody>
          <a:bodyPr/>
          <a:lstStyle/>
          <a:p>
            <a:r>
              <a:rPr kumimoji="1" lang="ja-JP" altLang="en-US" dirty="0"/>
              <a:t>業務フロー図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DE43DDE-6600-DE9D-9C4B-BE9740941B33}"/>
              </a:ext>
            </a:extLst>
          </p:cNvPr>
          <p:cNvSpPr/>
          <p:nvPr/>
        </p:nvSpPr>
        <p:spPr>
          <a:xfrm>
            <a:off x="838200" y="1379621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6CAAF0F-4958-3AE9-8561-B0CEC231BC7A}"/>
              </a:ext>
            </a:extLst>
          </p:cNvPr>
          <p:cNvSpPr/>
          <p:nvPr/>
        </p:nvSpPr>
        <p:spPr>
          <a:xfrm>
            <a:off x="2406316" y="137962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サイト訪問</a:t>
            </a:r>
          </a:p>
        </p:txBody>
      </p:sp>
      <p:sp>
        <p:nvSpPr>
          <p:cNvPr id="7" name="ひし形 6">
            <a:extLst>
              <a:ext uri="{FF2B5EF4-FFF2-40B4-BE49-F238E27FC236}">
                <a16:creationId xmlns:a16="http://schemas.microsoft.com/office/drawing/2014/main" id="{6BB41921-814C-D6B2-3444-F986879FC58F}"/>
              </a:ext>
            </a:extLst>
          </p:cNvPr>
          <p:cNvSpPr/>
          <p:nvPr/>
        </p:nvSpPr>
        <p:spPr>
          <a:xfrm>
            <a:off x="3974432" y="1171074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会員？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B67E838-53DF-6E8B-3DB2-DF37D28932DC}"/>
              </a:ext>
            </a:extLst>
          </p:cNvPr>
          <p:cNvSpPr/>
          <p:nvPr/>
        </p:nvSpPr>
        <p:spPr>
          <a:xfrm>
            <a:off x="4331368" y="2867526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</a:t>
            </a:r>
            <a:endParaRPr lang="en-US" altLang="ja-JP" dirty="0"/>
          </a:p>
          <a:p>
            <a:pPr algn="ctr"/>
            <a:r>
              <a:rPr lang="ja-JP" altLang="en-US" dirty="0"/>
              <a:t>登録</a:t>
            </a:r>
            <a:endParaRPr lang="en-US" altLang="ja-JP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6F037AF-61F8-23E5-A8BD-D4A161134C44}"/>
              </a:ext>
            </a:extLst>
          </p:cNvPr>
          <p:cNvSpPr/>
          <p:nvPr/>
        </p:nvSpPr>
        <p:spPr>
          <a:xfrm>
            <a:off x="6256421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</a:t>
            </a:r>
            <a:endParaRPr lang="en-US" altLang="ja-JP" dirty="0"/>
          </a:p>
          <a:p>
            <a:pPr algn="ctr"/>
            <a:r>
              <a:rPr lang="ja-JP" altLang="en-US" dirty="0"/>
              <a:t>イン</a:t>
            </a:r>
            <a:endParaRPr kumimoji="1" lang="ja-JP" altLang="en-US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011EC62-AE9F-55D2-B70B-B19A5D4A612C}"/>
              </a:ext>
            </a:extLst>
          </p:cNvPr>
          <p:cNvSpPr/>
          <p:nvPr/>
        </p:nvSpPr>
        <p:spPr>
          <a:xfrm>
            <a:off x="7824537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検索</a:t>
            </a:r>
            <a:endParaRPr lang="en-US" altLang="ja-JP" dirty="0"/>
          </a:p>
          <a:p>
            <a:pPr algn="ctr"/>
            <a:r>
              <a:rPr lang="ja-JP" altLang="en-US" dirty="0"/>
              <a:t>閲覧</a:t>
            </a:r>
            <a:endParaRPr lang="en-US" altLang="ja-JP" dirty="0"/>
          </a:p>
        </p:txBody>
      </p:sp>
      <p:sp>
        <p:nvSpPr>
          <p:cNvPr id="11" name="ひし形 10">
            <a:extLst>
              <a:ext uri="{FF2B5EF4-FFF2-40B4-BE49-F238E27FC236}">
                <a16:creationId xmlns:a16="http://schemas.microsoft.com/office/drawing/2014/main" id="{1367BCFA-BAB1-FDB9-8A41-01F9E7FED150}"/>
              </a:ext>
            </a:extLst>
          </p:cNvPr>
          <p:cNvSpPr/>
          <p:nvPr/>
        </p:nvSpPr>
        <p:spPr>
          <a:xfrm>
            <a:off x="6023811" y="2691063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カートに追加？</a:t>
            </a:r>
            <a:endParaRPr lang="en-US" altLang="ja-JP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FD1F37A-09B6-9223-907B-9CB00D016F14}"/>
              </a:ext>
            </a:extLst>
          </p:cNvPr>
          <p:cNvSpPr/>
          <p:nvPr/>
        </p:nvSpPr>
        <p:spPr>
          <a:xfrm>
            <a:off x="9392653" y="1347537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詳細</a:t>
            </a:r>
            <a:endParaRPr lang="en-US" altLang="ja-JP" dirty="0"/>
          </a:p>
          <a:p>
            <a:pPr algn="ctr"/>
            <a:r>
              <a:rPr lang="ja-JP" altLang="en-US" dirty="0"/>
              <a:t>表示</a:t>
            </a:r>
            <a:endParaRPr lang="en-US" altLang="ja-JP" dirty="0"/>
          </a:p>
        </p:txBody>
      </p:sp>
      <p:sp>
        <p:nvSpPr>
          <p:cNvPr id="13" name="ひし形 12">
            <a:extLst>
              <a:ext uri="{FF2B5EF4-FFF2-40B4-BE49-F238E27FC236}">
                <a16:creationId xmlns:a16="http://schemas.microsoft.com/office/drawing/2014/main" id="{4A791A57-A964-A657-2C5A-A2DAE1C5A7AC}"/>
              </a:ext>
            </a:extLst>
          </p:cNvPr>
          <p:cNvSpPr/>
          <p:nvPr/>
        </p:nvSpPr>
        <p:spPr>
          <a:xfrm>
            <a:off x="8367963" y="2691063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購入？</a:t>
            </a:r>
            <a:endParaRPr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F636F6D-4DCB-50C2-8DE9-C3EFF6D5C9E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925053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F926467-3452-433F-DFED-A563ADCA7648}"/>
              </a:ext>
            </a:extLst>
          </p:cNvPr>
          <p:cNvCxnSpPr/>
          <p:nvPr/>
        </p:nvCxnSpPr>
        <p:spPr>
          <a:xfrm>
            <a:off x="3493169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CB493A-EA18-122B-4B13-A3AB9CAA785F}"/>
              </a:ext>
            </a:extLst>
          </p:cNvPr>
          <p:cNvCxnSpPr/>
          <p:nvPr/>
        </p:nvCxnSpPr>
        <p:spPr>
          <a:xfrm>
            <a:off x="5775158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4C75159-4AEF-C49D-6155-5C83AC23DFB3}"/>
              </a:ext>
            </a:extLst>
          </p:cNvPr>
          <p:cNvCxnSpPr/>
          <p:nvPr/>
        </p:nvCxnSpPr>
        <p:spPr>
          <a:xfrm>
            <a:off x="7343274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50A3B0B-0EC7-A409-2015-B8A90EDBC857}"/>
              </a:ext>
            </a:extLst>
          </p:cNvPr>
          <p:cNvCxnSpPr/>
          <p:nvPr/>
        </p:nvCxnSpPr>
        <p:spPr>
          <a:xfrm>
            <a:off x="8911390" y="1660358"/>
            <a:ext cx="4812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1816C5E-5F1E-17C6-0236-73CA2A4149E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874794" y="2117558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4677DBC-1412-5BF4-9240-A570522A5D6E}"/>
              </a:ext>
            </a:extLst>
          </p:cNvPr>
          <p:cNvCxnSpPr>
            <a:cxnSpLocks/>
            <a:stCxn id="8" idx="0"/>
            <a:endCxn id="9" idx="1"/>
          </p:cNvCxnSpPr>
          <p:nvPr/>
        </p:nvCxnSpPr>
        <p:spPr>
          <a:xfrm flipV="1">
            <a:off x="4874795" y="1628274"/>
            <a:ext cx="1381626" cy="123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FA3A8B-415E-814E-46A9-EEDE83346598}"/>
              </a:ext>
            </a:extLst>
          </p:cNvPr>
          <p:cNvSpPr txBox="1"/>
          <p:nvPr/>
        </p:nvSpPr>
        <p:spPr>
          <a:xfrm>
            <a:off x="5677416" y="117107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BA0F3E-10D6-46C1-D679-4F94DA8C1287}"/>
              </a:ext>
            </a:extLst>
          </p:cNvPr>
          <p:cNvSpPr txBox="1"/>
          <p:nvPr/>
        </p:nvSpPr>
        <p:spPr>
          <a:xfrm>
            <a:off x="4295789" y="224790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B234EFAD-71D2-D1F9-F81A-72F23830957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7255043" y="1578142"/>
            <a:ext cx="782052" cy="144379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曲線 34">
            <a:extLst>
              <a:ext uri="{FF2B5EF4-FFF2-40B4-BE49-F238E27FC236}">
                <a16:creationId xmlns:a16="http://schemas.microsoft.com/office/drawing/2014/main" id="{32E340A2-3B87-F2B9-B3A9-2312856C93E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16200000" flipH="1">
            <a:off x="8427119" y="1849856"/>
            <a:ext cx="782052" cy="9003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41C79BBA-847F-317E-CCF8-E9123A17454D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8039101" y="794084"/>
            <a:ext cx="782052" cy="301190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曲線 40">
            <a:extLst>
              <a:ext uri="{FF2B5EF4-FFF2-40B4-BE49-F238E27FC236}">
                <a16:creationId xmlns:a16="http://schemas.microsoft.com/office/drawing/2014/main" id="{86C06B2F-F496-A74B-3A9A-294A93CFA27F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rot="5400000">
            <a:off x="9211177" y="1966160"/>
            <a:ext cx="782052" cy="66775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36886F94-9295-48E8-DD26-34300DD06371}"/>
              </a:ext>
            </a:extLst>
          </p:cNvPr>
          <p:cNvSpPr/>
          <p:nvPr/>
        </p:nvSpPr>
        <p:spPr>
          <a:xfrm>
            <a:off x="6255418" y="4387515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カートに追加</a:t>
            </a:r>
            <a:endParaRPr lang="en-US" altLang="ja-JP" dirty="0"/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850CA58A-C39D-A2D5-C8F1-F1ACB4376AF4}"/>
              </a:ext>
            </a:extLst>
          </p:cNvPr>
          <p:cNvCxnSpPr>
            <a:cxnSpLocks/>
          </p:cNvCxnSpPr>
          <p:nvPr/>
        </p:nvCxnSpPr>
        <p:spPr>
          <a:xfrm>
            <a:off x="6924174" y="3605463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曲線 45">
            <a:extLst>
              <a:ext uri="{FF2B5EF4-FFF2-40B4-BE49-F238E27FC236}">
                <a16:creationId xmlns:a16="http://schemas.microsoft.com/office/drawing/2014/main" id="{6E9A181A-EFE8-EDD6-969F-986E05EFD0D6}"/>
              </a:ext>
            </a:extLst>
          </p:cNvPr>
          <p:cNvCxnSpPr>
            <a:cxnSpLocks/>
            <a:stCxn id="44" idx="3"/>
            <a:endCxn id="13" idx="1"/>
          </p:cNvCxnSpPr>
          <p:nvPr/>
        </p:nvCxnSpPr>
        <p:spPr>
          <a:xfrm flipV="1">
            <a:off x="7342271" y="3148263"/>
            <a:ext cx="1025692" cy="15199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7184E3A-290A-E206-1502-A2D2F4EE4E62}"/>
              </a:ext>
            </a:extLst>
          </p:cNvPr>
          <p:cNvSpPr txBox="1"/>
          <p:nvPr/>
        </p:nvSpPr>
        <p:spPr>
          <a:xfrm>
            <a:off x="8590319" y="372359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F267435-DDD4-E141-D56B-23D75D2B5FC8}"/>
              </a:ext>
            </a:extLst>
          </p:cNvPr>
          <p:cNvCxnSpPr>
            <a:cxnSpLocks/>
          </p:cNvCxnSpPr>
          <p:nvPr/>
        </p:nvCxnSpPr>
        <p:spPr>
          <a:xfrm>
            <a:off x="9286238" y="3605463"/>
            <a:ext cx="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22E10DD-C2E7-F93C-E79A-2DE4ED6D1C09}"/>
              </a:ext>
            </a:extLst>
          </p:cNvPr>
          <p:cNvSpPr/>
          <p:nvPr/>
        </p:nvSpPr>
        <p:spPr>
          <a:xfrm>
            <a:off x="6255418" y="566687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最終確認画面の表示</a:t>
            </a:r>
            <a:endParaRPr lang="en-US" altLang="ja-JP" dirty="0"/>
          </a:p>
        </p:txBody>
      </p:sp>
      <p:sp>
        <p:nvSpPr>
          <p:cNvPr id="53" name="ひし形 52">
            <a:extLst>
              <a:ext uri="{FF2B5EF4-FFF2-40B4-BE49-F238E27FC236}">
                <a16:creationId xmlns:a16="http://schemas.microsoft.com/office/drawing/2014/main" id="{63AFAF43-9376-5F02-C3E1-A81B60C2A25E}"/>
              </a:ext>
            </a:extLst>
          </p:cNvPr>
          <p:cNvSpPr/>
          <p:nvPr/>
        </p:nvSpPr>
        <p:spPr>
          <a:xfrm>
            <a:off x="3876690" y="5490410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間違いない？</a:t>
            </a:r>
            <a:endParaRPr lang="en-US" altLang="ja-JP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2618E324-787D-556F-6BEE-36F9276AA4F1}"/>
              </a:ext>
            </a:extLst>
          </p:cNvPr>
          <p:cNvCxnSpPr>
            <a:cxnSpLocks/>
            <a:stCxn id="59" idx="1"/>
            <a:endCxn id="52" idx="3"/>
          </p:cNvCxnSpPr>
          <p:nvPr/>
        </p:nvCxnSpPr>
        <p:spPr>
          <a:xfrm flipH="1">
            <a:off x="7342271" y="5947610"/>
            <a:ext cx="1382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48732ECA-F852-3067-E2B0-A4A43E63CE3B}"/>
              </a:ext>
            </a:extLst>
          </p:cNvPr>
          <p:cNvSpPr/>
          <p:nvPr/>
        </p:nvSpPr>
        <p:spPr>
          <a:xfrm>
            <a:off x="8745820" y="435543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購入画面に遷移</a:t>
            </a:r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DD0623F-A5B0-7ED8-FE81-CAC475823988}"/>
              </a:ext>
            </a:extLst>
          </p:cNvPr>
          <p:cNvSpPr/>
          <p:nvPr/>
        </p:nvSpPr>
        <p:spPr>
          <a:xfrm>
            <a:off x="8724899" y="5666873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配送先支払方法選択</a:t>
            </a:r>
            <a:endParaRPr lang="en-US" altLang="ja-JP" dirty="0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D0A0F4F-C242-030A-E3A8-47C74343554D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>
          <a:xfrm flipH="1">
            <a:off x="9268326" y="4916905"/>
            <a:ext cx="20921" cy="749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F43310CA-D01E-C445-E3EC-3F0C16677A55}"/>
              </a:ext>
            </a:extLst>
          </p:cNvPr>
          <p:cNvCxnSpPr>
            <a:cxnSpLocks/>
            <a:stCxn id="52" idx="1"/>
            <a:endCxn id="53" idx="3"/>
          </p:cNvCxnSpPr>
          <p:nvPr/>
        </p:nvCxnSpPr>
        <p:spPr>
          <a:xfrm flipH="1">
            <a:off x="5677416" y="5947610"/>
            <a:ext cx="578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5F023F36-8AC0-4F2D-7258-0616E8808909}"/>
              </a:ext>
            </a:extLst>
          </p:cNvPr>
          <p:cNvSpPr/>
          <p:nvPr/>
        </p:nvSpPr>
        <p:spPr>
          <a:xfrm>
            <a:off x="4233626" y="4367462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決済</a:t>
            </a:r>
            <a:endParaRPr lang="en-US" altLang="ja-JP" dirty="0"/>
          </a:p>
          <a:p>
            <a:pPr algn="ctr"/>
            <a:r>
              <a:rPr lang="ja-JP" altLang="en-US" dirty="0"/>
              <a:t>処理</a:t>
            </a:r>
            <a:endParaRPr lang="en-US" altLang="ja-JP" dirty="0"/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ACADFC6-BE47-6348-F6B5-B775F39B26AE}"/>
              </a:ext>
            </a:extLst>
          </p:cNvPr>
          <p:cNvCxnSpPr>
            <a:cxnSpLocks/>
            <a:stCxn id="53" idx="0"/>
            <a:endCxn id="70" idx="2"/>
          </p:cNvCxnSpPr>
          <p:nvPr/>
        </p:nvCxnSpPr>
        <p:spPr>
          <a:xfrm flipV="1">
            <a:off x="4777053" y="4928936"/>
            <a:ext cx="0" cy="561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903B470-25C0-3977-E92B-A9117DB67A4D}"/>
              </a:ext>
            </a:extLst>
          </p:cNvPr>
          <p:cNvSpPr txBox="1"/>
          <p:nvPr/>
        </p:nvSpPr>
        <p:spPr>
          <a:xfrm>
            <a:off x="4874794" y="504506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75" name="楕円 74">
            <a:extLst>
              <a:ext uri="{FF2B5EF4-FFF2-40B4-BE49-F238E27FC236}">
                <a16:creationId xmlns:a16="http://schemas.microsoft.com/office/drawing/2014/main" id="{86941029-AC94-D166-BE5C-2344255E9BF4}"/>
              </a:ext>
            </a:extLst>
          </p:cNvPr>
          <p:cNvSpPr/>
          <p:nvPr/>
        </p:nvSpPr>
        <p:spPr>
          <a:xfrm>
            <a:off x="339147" y="5650831"/>
            <a:ext cx="1086853" cy="56147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終了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A5896330-FA43-57F6-ACAA-4F392D8137AB}"/>
              </a:ext>
            </a:extLst>
          </p:cNvPr>
          <p:cNvSpPr txBox="1"/>
          <p:nvPr/>
        </p:nvSpPr>
        <p:spPr>
          <a:xfrm>
            <a:off x="10712115" y="2203602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D3591C1B-7D0E-E3D0-C1F6-2C5B1F1DCD03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10168689" y="1628274"/>
            <a:ext cx="310817" cy="1519989"/>
          </a:xfrm>
          <a:prstGeom prst="curvedConnector3">
            <a:avLst>
              <a:gd name="adj1" fmla="val 1735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コネクタ: 曲線 79">
            <a:extLst>
              <a:ext uri="{FF2B5EF4-FFF2-40B4-BE49-F238E27FC236}">
                <a16:creationId xmlns:a16="http://schemas.microsoft.com/office/drawing/2014/main" id="{4D92B090-BF9C-E37C-3C5E-5B9D397B7BEB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 flipH="1" flipV="1">
            <a:off x="8367964" y="1347537"/>
            <a:ext cx="1800725" cy="1800726"/>
          </a:xfrm>
          <a:prstGeom prst="curvedConnector4">
            <a:avLst>
              <a:gd name="adj1" fmla="val -70602"/>
              <a:gd name="adj2" fmla="val 16080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ひし形 88">
            <a:extLst>
              <a:ext uri="{FF2B5EF4-FFF2-40B4-BE49-F238E27FC236}">
                <a16:creationId xmlns:a16="http://schemas.microsoft.com/office/drawing/2014/main" id="{4D587CF2-2D68-C0C0-692F-5DC037A9F1F8}"/>
              </a:ext>
            </a:extLst>
          </p:cNvPr>
          <p:cNvSpPr/>
          <p:nvPr/>
        </p:nvSpPr>
        <p:spPr>
          <a:xfrm>
            <a:off x="1670519" y="4178968"/>
            <a:ext cx="1800726" cy="914400"/>
          </a:xfrm>
          <a:prstGeom prst="diamon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</a:t>
            </a:r>
            <a:endParaRPr lang="en-US" altLang="ja-JP" dirty="0"/>
          </a:p>
          <a:p>
            <a:pPr algn="ctr"/>
            <a:r>
              <a:rPr lang="ja-JP" altLang="en-US" dirty="0"/>
              <a:t>ある？</a:t>
            </a:r>
            <a:endParaRPr lang="en-US" altLang="ja-JP" dirty="0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8677CB5-DBF6-B002-0A4F-C642A6B2238F}"/>
              </a:ext>
            </a:extLst>
          </p:cNvPr>
          <p:cNvCxnSpPr>
            <a:cxnSpLocks/>
            <a:stCxn id="70" idx="1"/>
            <a:endCxn id="89" idx="3"/>
          </p:cNvCxnSpPr>
          <p:nvPr/>
        </p:nvCxnSpPr>
        <p:spPr>
          <a:xfrm flipH="1" flipV="1">
            <a:off x="3471245" y="4636168"/>
            <a:ext cx="762381" cy="1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四角形: 角を丸くする 92">
            <a:extLst>
              <a:ext uri="{FF2B5EF4-FFF2-40B4-BE49-F238E27FC236}">
                <a16:creationId xmlns:a16="http://schemas.microsoft.com/office/drawing/2014/main" id="{379B327E-0279-172C-AE31-0FBE95F20B13}"/>
              </a:ext>
            </a:extLst>
          </p:cNvPr>
          <p:cNvSpPr/>
          <p:nvPr/>
        </p:nvSpPr>
        <p:spPr>
          <a:xfrm>
            <a:off x="266970" y="4355431"/>
            <a:ext cx="1086853" cy="56147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</a:t>
            </a:r>
            <a:endParaRPr lang="en-US" altLang="ja-JP" dirty="0"/>
          </a:p>
          <a:p>
            <a:pPr algn="ctr"/>
            <a:r>
              <a:rPr lang="ja-JP" altLang="en-US" dirty="0"/>
              <a:t>完了</a:t>
            </a:r>
            <a:endParaRPr lang="en-US" altLang="ja-JP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7279930A-690E-7E17-B012-61FB51C00426}"/>
              </a:ext>
            </a:extLst>
          </p:cNvPr>
          <p:cNvSpPr/>
          <p:nvPr/>
        </p:nvSpPr>
        <p:spPr>
          <a:xfrm>
            <a:off x="2027455" y="5650831"/>
            <a:ext cx="1086853" cy="561474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在庫不足通知</a:t>
            </a:r>
            <a:endParaRPr lang="en-US" altLang="ja-JP" dirty="0"/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F8349866-5616-DDD1-1A24-62CF2217B64D}"/>
              </a:ext>
            </a:extLst>
          </p:cNvPr>
          <p:cNvCxnSpPr>
            <a:cxnSpLocks/>
            <a:stCxn id="89" idx="1"/>
            <a:endCxn id="93" idx="3"/>
          </p:cNvCxnSpPr>
          <p:nvPr/>
        </p:nvCxnSpPr>
        <p:spPr>
          <a:xfrm flipH="1">
            <a:off x="1353823" y="4636168"/>
            <a:ext cx="3166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82C5C9E9-85D7-0093-8C53-E10ED364F56C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>
            <a:off x="2570882" y="5093368"/>
            <a:ext cx="0" cy="557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A523933-5EAE-40A5-69F9-84702BE77DA0}"/>
              </a:ext>
            </a:extLst>
          </p:cNvPr>
          <p:cNvSpPr txBox="1"/>
          <p:nvPr/>
        </p:nvSpPr>
        <p:spPr>
          <a:xfrm>
            <a:off x="1222669" y="403823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Yes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6F5BF0-FC0B-B6DB-830F-7C30AE18C450}"/>
              </a:ext>
            </a:extLst>
          </p:cNvPr>
          <p:cNvSpPr txBox="1"/>
          <p:nvPr/>
        </p:nvSpPr>
        <p:spPr>
          <a:xfrm>
            <a:off x="2629034" y="5187433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C5F41EA2-8BE6-12FF-CBA7-4736605C2DBE}"/>
              </a:ext>
            </a:extLst>
          </p:cNvPr>
          <p:cNvCxnSpPr>
            <a:cxnSpLocks/>
            <a:stCxn id="94" idx="1"/>
            <a:endCxn id="75" idx="6"/>
          </p:cNvCxnSpPr>
          <p:nvPr/>
        </p:nvCxnSpPr>
        <p:spPr>
          <a:xfrm flipH="1">
            <a:off x="1426000" y="5931568"/>
            <a:ext cx="6014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2CEC1CD2-F12A-F5EE-B0AA-1025027EB572}"/>
              </a:ext>
            </a:extLst>
          </p:cNvPr>
          <p:cNvCxnSpPr>
            <a:cxnSpLocks/>
            <a:stCxn id="93" idx="2"/>
            <a:endCxn id="75" idx="0"/>
          </p:cNvCxnSpPr>
          <p:nvPr/>
        </p:nvCxnSpPr>
        <p:spPr>
          <a:xfrm>
            <a:off x="810397" y="4916905"/>
            <a:ext cx="72177" cy="7339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コネクタ: 曲線 115">
            <a:extLst>
              <a:ext uri="{FF2B5EF4-FFF2-40B4-BE49-F238E27FC236}">
                <a16:creationId xmlns:a16="http://schemas.microsoft.com/office/drawing/2014/main" id="{4BED26E2-8AF7-FBB4-3083-A6728DF73267}"/>
              </a:ext>
            </a:extLst>
          </p:cNvPr>
          <p:cNvCxnSpPr>
            <a:cxnSpLocks/>
            <a:stCxn id="53" idx="2"/>
            <a:endCxn id="59" idx="3"/>
          </p:cNvCxnSpPr>
          <p:nvPr/>
        </p:nvCxnSpPr>
        <p:spPr>
          <a:xfrm rot="5400000" flipH="1" flipV="1">
            <a:off x="7065802" y="3658860"/>
            <a:ext cx="457200" cy="5034699"/>
          </a:xfrm>
          <a:prstGeom prst="curvedConnector4">
            <a:avLst>
              <a:gd name="adj1" fmla="val -50000"/>
              <a:gd name="adj2" fmla="val 11664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コネクタ: 曲線 119">
            <a:extLst>
              <a:ext uri="{FF2B5EF4-FFF2-40B4-BE49-F238E27FC236}">
                <a16:creationId xmlns:a16="http://schemas.microsoft.com/office/drawing/2014/main" id="{4AC97D05-661D-F526-E512-9AB6FF09FEEC}"/>
              </a:ext>
            </a:extLst>
          </p:cNvPr>
          <p:cNvCxnSpPr>
            <a:cxnSpLocks/>
            <a:stCxn id="53" idx="2"/>
            <a:endCxn id="58" idx="3"/>
          </p:cNvCxnSpPr>
          <p:nvPr/>
        </p:nvCxnSpPr>
        <p:spPr>
          <a:xfrm rot="5400000" flipH="1" flipV="1">
            <a:off x="6420542" y="2992679"/>
            <a:ext cx="1768642" cy="5055620"/>
          </a:xfrm>
          <a:prstGeom prst="curvedConnector4">
            <a:avLst>
              <a:gd name="adj1" fmla="val -12925"/>
              <a:gd name="adj2" fmla="val 1394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1714324-4FD8-59F8-DA14-CAF918DAAE7C}"/>
              </a:ext>
            </a:extLst>
          </p:cNvPr>
          <p:cNvSpPr txBox="1"/>
          <p:nvPr/>
        </p:nvSpPr>
        <p:spPr>
          <a:xfrm>
            <a:off x="4533235" y="6448744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No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BD55-CC61-83DD-AC31-BF92B58B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4" y="128337"/>
            <a:ext cx="11454063" cy="585528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6AB4E6-7F9C-9ACA-E02C-02697657D7DB}"/>
              </a:ext>
            </a:extLst>
          </p:cNvPr>
          <p:cNvSpPr/>
          <p:nvPr/>
        </p:nvSpPr>
        <p:spPr>
          <a:xfrm>
            <a:off x="465223" y="1130974"/>
            <a:ext cx="2045364" cy="58552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9F4D3C1-B722-586E-E4AC-E5318248BE54}"/>
              </a:ext>
            </a:extLst>
          </p:cNvPr>
          <p:cNvSpPr/>
          <p:nvPr/>
        </p:nvSpPr>
        <p:spPr>
          <a:xfrm>
            <a:off x="2900619" y="2129600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ログインページ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336EE27-B10C-C060-3207-D6D438988E26}"/>
              </a:ext>
            </a:extLst>
          </p:cNvPr>
          <p:cNvSpPr/>
          <p:nvPr/>
        </p:nvSpPr>
        <p:spPr>
          <a:xfrm>
            <a:off x="465223" y="2077459"/>
            <a:ext cx="2045364" cy="585527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会員登録ページ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F328A58-B11D-36FE-9C20-AD9C4B11EC52}"/>
              </a:ext>
            </a:extLst>
          </p:cNvPr>
          <p:cNvSpPr/>
          <p:nvPr/>
        </p:nvSpPr>
        <p:spPr>
          <a:xfrm>
            <a:off x="465222" y="3023944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マイページ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E020642-3670-EC1A-454E-929E223369A7}"/>
              </a:ext>
            </a:extLst>
          </p:cNvPr>
          <p:cNvSpPr/>
          <p:nvPr/>
        </p:nvSpPr>
        <p:spPr>
          <a:xfrm>
            <a:off x="465221" y="3970429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注文履歴ページ</a:t>
            </a:r>
            <a:endParaRPr kumimoji="1" lang="ja-JP" altLang="en-US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6D4339C-5472-A5D2-6854-6DB4A09FA791}"/>
              </a:ext>
            </a:extLst>
          </p:cNvPr>
          <p:cNvSpPr/>
          <p:nvPr/>
        </p:nvSpPr>
        <p:spPr>
          <a:xfrm>
            <a:off x="465221" y="4916914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注文詳細ページ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7189004-AF72-C0E2-C444-C901086FED36}"/>
              </a:ext>
            </a:extLst>
          </p:cNvPr>
          <p:cNvSpPr/>
          <p:nvPr/>
        </p:nvSpPr>
        <p:spPr>
          <a:xfrm>
            <a:off x="465221" y="5863399"/>
            <a:ext cx="2045364" cy="58552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会員情報集ページ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8017EBA-8107-034A-9E8B-E28BC1DC3B57}"/>
              </a:ext>
            </a:extLst>
          </p:cNvPr>
          <p:cNvSpPr/>
          <p:nvPr/>
        </p:nvSpPr>
        <p:spPr>
          <a:xfrm>
            <a:off x="5630791" y="1193140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書類検索ページ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0D33F42-AFB0-4F3F-67E4-AB47F29C82B5}"/>
              </a:ext>
            </a:extLst>
          </p:cNvPr>
          <p:cNvSpPr/>
          <p:nvPr/>
        </p:nvSpPr>
        <p:spPr>
          <a:xfrm>
            <a:off x="8556464" y="1130973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カテゴリ一覧ページ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3A28A98-06C8-A389-A804-E067BBC6CDE5}"/>
              </a:ext>
            </a:extLst>
          </p:cNvPr>
          <p:cNvSpPr/>
          <p:nvPr/>
        </p:nvSpPr>
        <p:spPr>
          <a:xfrm>
            <a:off x="5630791" y="3023944"/>
            <a:ext cx="2045364" cy="58552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書類詳細ページ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9F338DDA-001F-C722-1DE1-466035436146}"/>
              </a:ext>
            </a:extLst>
          </p:cNvPr>
          <p:cNvSpPr/>
          <p:nvPr/>
        </p:nvSpPr>
        <p:spPr>
          <a:xfrm>
            <a:off x="5630791" y="3970428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カートページ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6FC4996-E9B3-307B-4905-D75FE3F51601}"/>
              </a:ext>
            </a:extLst>
          </p:cNvPr>
          <p:cNvSpPr/>
          <p:nvPr/>
        </p:nvSpPr>
        <p:spPr>
          <a:xfrm>
            <a:off x="8556464" y="3970427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注文確認ページ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7C104F-ED04-E32C-7AC1-69337C2AF130}"/>
              </a:ext>
            </a:extLst>
          </p:cNvPr>
          <p:cNvSpPr/>
          <p:nvPr/>
        </p:nvSpPr>
        <p:spPr>
          <a:xfrm>
            <a:off x="8556464" y="4916913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配送先・支払方法選択ページ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954F6BA-673B-E80F-2079-59AFCA7D891F}"/>
              </a:ext>
            </a:extLst>
          </p:cNvPr>
          <p:cNvSpPr/>
          <p:nvPr/>
        </p:nvSpPr>
        <p:spPr>
          <a:xfrm>
            <a:off x="5630791" y="5863402"/>
            <a:ext cx="2045364" cy="585527"/>
          </a:xfrm>
          <a:prstGeom prst="round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注文完了ページ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A73B5D8-D135-E91C-FDBF-639093DCB62A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487905" y="1716501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75343B4-CD2B-83E8-CC9F-C862F79B424D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487904" y="2662986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A227A4B-340C-D64F-0214-EB5FB1A7106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487903" y="3609471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A62A702-144F-3315-6252-0E34F99ABCB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487903" y="4555956"/>
            <a:ext cx="0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4C545F-8F26-EFC3-ED7E-576C65A76865}"/>
              </a:ext>
            </a:extLst>
          </p:cNvPr>
          <p:cNvSpPr txBox="1"/>
          <p:nvPr/>
        </p:nvSpPr>
        <p:spPr>
          <a:xfrm>
            <a:off x="1636295" y="177866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会員登録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359804-75C0-A2A8-0509-C51237EC66F7}"/>
              </a:ext>
            </a:extLst>
          </p:cNvPr>
          <p:cNvSpPr txBox="1"/>
          <p:nvPr/>
        </p:nvSpPr>
        <p:spPr>
          <a:xfrm>
            <a:off x="1636295" y="272328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登録完了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3C0F4B-0E56-FD99-FB8C-01E1078479C7}"/>
              </a:ext>
            </a:extLst>
          </p:cNvPr>
          <p:cNvSpPr txBox="1"/>
          <p:nvPr/>
        </p:nvSpPr>
        <p:spPr>
          <a:xfrm>
            <a:off x="1636295" y="3657196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注文履歴</a:t>
            </a:r>
            <a:endParaRPr kumimoji="1" lang="ja-JP" altLang="en-US" sz="12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F7D15A2-2A63-4AD2-67D6-91DE9A7104BB}"/>
              </a:ext>
            </a:extLst>
          </p:cNvPr>
          <p:cNvSpPr txBox="1"/>
          <p:nvPr/>
        </p:nvSpPr>
        <p:spPr>
          <a:xfrm>
            <a:off x="1636295" y="4620256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注文選択</a:t>
            </a:r>
            <a:endParaRPr kumimoji="1" lang="ja-JP" altLang="en-US" sz="1200" dirty="0"/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9DD93E7D-088D-4DC6-C667-F4F57D0A7E65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510587" y="1423738"/>
            <a:ext cx="1412714" cy="7058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53BBCFA-CF98-A5F2-B298-D8B7796CE04A}"/>
              </a:ext>
            </a:extLst>
          </p:cNvPr>
          <p:cNvSpPr txBox="1"/>
          <p:nvPr/>
        </p:nvSpPr>
        <p:spPr>
          <a:xfrm>
            <a:off x="2679520" y="1206898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0784DB1-DB3D-D8A8-189E-13BD4449D69C}"/>
              </a:ext>
            </a:extLst>
          </p:cNvPr>
          <p:cNvSpPr txBox="1"/>
          <p:nvPr/>
        </p:nvSpPr>
        <p:spPr>
          <a:xfrm>
            <a:off x="2605329" y="3099732"/>
            <a:ext cx="1198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ログイン成功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D4DBA4E-A7A2-5481-67F6-B38C2A37F280}"/>
              </a:ext>
            </a:extLst>
          </p:cNvPr>
          <p:cNvCxnSpPr>
            <a:cxnSpLocks/>
            <a:stCxn id="6" idx="2"/>
          </p:cNvCxnSpPr>
          <p:nvPr/>
        </p:nvCxnSpPr>
        <p:spPr>
          <a:xfrm rot="5400000">
            <a:off x="2864000" y="2361688"/>
            <a:ext cx="705862" cy="14127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9AF61F1B-1473-1148-BB21-287046A976E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H="1" flipV="1">
            <a:off x="465223" y="1423737"/>
            <a:ext cx="1022680" cy="5097369"/>
          </a:xfrm>
          <a:prstGeom prst="bentConnector4">
            <a:avLst>
              <a:gd name="adj1" fmla="val -22353"/>
              <a:gd name="adj2" fmla="val 1038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141CCBF-22BE-292C-5609-C2942EBDD758}"/>
              </a:ext>
            </a:extLst>
          </p:cNvPr>
          <p:cNvSpPr txBox="1"/>
          <p:nvPr/>
        </p:nvSpPr>
        <p:spPr>
          <a:xfrm>
            <a:off x="1600701" y="6518833"/>
            <a:ext cx="1299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会員情報収集</a:t>
            </a: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0C286C89-8ED1-AE75-B5B9-387A1415CF8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H="1">
            <a:off x="4039606" y="-1420727"/>
            <a:ext cx="62166" cy="5165568"/>
          </a:xfrm>
          <a:prstGeom prst="bentConnector3">
            <a:avLst>
              <a:gd name="adj1" fmla="val -3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64525EF-1B3A-B5E5-3A62-1E4605EA2154}"/>
              </a:ext>
            </a:extLst>
          </p:cNvPr>
          <p:cNvSpPr txBox="1"/>
          <p:nvPr/>
        </p:nvSpPr>
        <p:spPr>
          <a:xfrm>
            <a:off x="3340781" y="697167"/>
            <a:ext cx="14598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検索　カテゴリ</a:t>
            </a: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AA96194D-DB79-7B99-C217-8CAD384EECE6}"/>
              </a:ext>
            </a:extLst>
          </p:cNvPr>
          <p:cNvCxnSpPr>
            <a:cxnSpLocks/>
            <a:stCxn id="5" idx="0"/>
            <a:endCxn id="14" idx="0"/>
          </p:cNvCxnSpPr>
          <p:nvPr/>
        </p:nvCxnSpPr>
        <p:spPr>
          <a:xfrm rot="5400000" flipH="1" flipV="1">
            <a:off x="5533525" y="-2914646"/>
            <a:ext cx="1" cy="809124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8E283BD1-3590-1D1E-7B3C-B12072DF7FA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6653473" y="1778667"/>
            <a:ext cx="0" cy="1245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19A5F95-8058-E1B1-9719-A002D3C23E2E}"/>
              </a:ext>
            </a:extLst>
          </p:cNvPr>
          <p:cNvCxnSpPr>
            <a:cxnSpLocks/>
          </p:cNvCxnSpPr>
          <p:nvPr/>
        </p:nvCxnSpPr>
        <p:spPr>
          <a:xfrm flipH="1">
            <a:off x="6653450" y="3609471"/>
            <a:ext cx="1" cy="36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0AB236C-D25E-B6D6-4EF9-849FB60A0B2B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579146" y="4555954"/>
            <a:ext cx="0" cy="36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9CB125D0-646F-E108-51DB-5D768A8294A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676155" y="4263191"/>
            <a:ext cx="8803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9CCA9EC9-EEA3-B47D-3460-97BF36D4952A}"/>
              </a:ext>
            </a:extLst>
          </p:cNvPr>
          <p:cNvCxnSpPr>
            <a:cxnSpLocks/>
            <a:stCxn id="19" idx="1"/>
            <a:endCxn id="12" idx="3"/>
          </p:cNvCxnSpPr>
          <p:nvPr/>
        </p:nvCxnSpPr>
        <p:spPr>
          <a:xfrm flipH="1" flipV="1">
            <a:off x="2510585" y="6156163"/>
            <a:ext cx="3120206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BB0975B8-D708-B83A-B8AC-11364D525B9E}"/>
              </a:ext>
            </a:extLst>
          </p:cNvPr>
          <p:cNvSpPr txBox="1"/>
          <p:nvPr/>
        </p:nvSpPr>
        <p:spPr>
          <a:xfrm>
            <a:off x="6653426" y="3651451"/>
            <a:ext cx="11590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カートに追加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6FFBBB5-0D49-76F5-1509-1767D0A31D26}"/>
              </a:ext>
            </a:extLst>
          </p:cNvPr>
          <p:cNvSpPr txBox="1"/>
          <p:nvPr/>
        </p:nvSpPr>
        <p:spPr>
          <a:xfrm>
            <a:off x="9653353" y="4597934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次へ</a:t>
            </a:r>
            <a:endParaRPr kumimoji="1" lang="ja-JP" altLang="en-US" sz="1200" dirty="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68A9AC1E-A742-9BE0-939F-F2E7E29C6F03}"/>
              </a:ext>
            </a:extLst>
          </p:cNvPr>
          <p:cNvCxnSpPr>
            <a:cxnSpLocks/>
            <a:stCxn id="18" idx="2"/>
            <a:endCxn id="19" idx="3"/>
          </p:cNvCxnSpPr>
          <p:nvPr/>
        </p:nvCxnSpPr>
        <p:spPr>
          <a:xfrm rot="5400000">
            <a:off x="8300788" y="4877808"/>
            <a:ext cx="653726" cy="1902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C4EC269-3B64-33B2-EC1F-B7E09F82989B}"/>
              </a:ext>
            </a:extLst>
          </p:cNvPr>
          <p:cNvSpPr txBox="1"/>
          <p:nvPr/>
        </p:nvSpPr>
        <p:spPr>
          <a:xfrm>
            <a:off x="9653353" y="5875157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注文確定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6D4009-4E81-14A8-8368-87C164339C5B}"/>
              </a:ext>
            </a:extLst>
          </p:cNvPr>
          <p:cNvSpPr txBox="1"/>
          <p:nvPr/>
        </p:nvSpPr>
        <p:spPr>
          <a:xfrm>
            <a:off x="7676155" y="4513977"/>
            <a:ext cx="10226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注文</a:t>
            </a:r>
            <a:r>
              <a:rPr lang="ja-JP" altLang="en-US" sz="1200" dirty="0"/>
              <a:t>へ進む</a:t>
            </a:r>
            <a:endParaRPr kumimoji="1" lang="ja-JP" altLang="en-US" sz="12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811893A-C395-81A8-88AF-14D9B2C812F9}"/>
              </a:ext>
            </a:extLst>
          </p:cNvPr>
          <p:cNvSpPr txBox="1"/>
          <p:nvPr/>
        </p:nvSpPr>
        <p:spPr>
          <a:xfrm>
            <a:off x="3487155" y="5891865"/>
            <a:ext cx="11670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マイページへ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AADBF84-3E5C-F31C-C06C-C6889F4167C9}"/>
              </a:ext>
            </a:extLst>
          </p:cNvPr>
          <p:cNvSpPr txBox="1"/>
          <p:nvPr/>
        </p:nvSpPr>
        <p:spPr>
          <a:xfrm>
            <a:off x="6653426" y="222569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書籍選択</a:t>
            </a:r>
            <a:endParaRPr kumimoji="1" lang="ja-JP" altLang="en-US" sz="12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F13C12C-0833-41A7-1833-A3D186C46F12}"/>
              </a:ext>
            </a:extLst>
          </p:cNvPr>
          <p:cNvSpPr txBox="1"/>
          <p:nvPr/>
        </p:nvSpPr>
        <p:spPr>
          <a:xfrm>
            <a:off x="9508892" y="2283863"/>
            <a:ext cx="8742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書籍選択</a:t>
            </a:r>
            <a:endParaRPr kumimoji="1" lang="ja-JP" altLang="en-US" sz="1200" dirty="0"/>
          </a:p>
        </p:txBody>
      </p:sp>
      <p:cxnSp>
        <p:nvCxnSpPr>
          <p:cNvPr id="92" name="コネクタ: カギ線 91">
            <a:extLst>
              <a:ext uri="{FF2B5EF4-FFF2-40B4-BE49-F238E27FC236}">
                <a16:creationId xmlns:a16="http://schemas.microsoft.com/office/drawing/2014/main" id="{35DD7309-2332-7698-BEF3-54A380C8B193}"/>
              </a:ext>
            </a:extLst>
          </p:cNvPr>
          <p:cNvCxnSpPr>
            <a:cxnSpLocks/>
            <a:stCxn id="14" idx="2"/>
            <a:endCxn id="15" idx="3"/>
          </p:cNvCxnSpPr>
          <p:nvPr/>
        </p:nvCxnSpPr>
        <p:spPr>
          <a:xfrm rot="5400000">
            <a:off x="7827547" y="1565109"/>
            <a:ext cx="1600208" cy="19029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1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138</Words>
  <Application>Microsoft Office PowerPoint</Application>
  <PresentationFormat>ワイド画面</PresentationFormat>
  <Paragraphs>68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レッスン14_課題①</vt:lpstr>
      <vt:lpstr>業務フロー図</vt:lpstr>
      <vt:lpstr>画面遷移図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2</cp:revision>
  <dcterms:created xsi:type="dcterms:W3CDTF">2025-06-17T04:55:31Z</dcterms:created>
  <dcterms:modified xsi:type="dcterms:W3CDTF">2025-06-17T07:54:27Z</dcterms:modified>
</cp:coreProperties>
</file>