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25" d="100"/>
          <a:sy n="25" d="100"/>
        </p:scale>
        <p:origin x="604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9FA11D-5995-ECDD-1E99-E0A4B7695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905972-4651-83A1-D252-960EBEF05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C6A711-7C9C-B774-008C-3CD019F4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4908-1DD8-48C3-A33B-B8F855A1C83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C6010B-709C-067C-3047-38EB4579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F97D8B-64D7-5365-686D-39A82F56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7995-F5CF-4B52-869E-17B5FAAD13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425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822745-C680-B4BC-7BCA-179E5C25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20D5AC-FA63-C57B-44DB-113BE737C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510A8A-FC34-31D1-0B2F-94DB54D25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4908-1DD8-48C3-A33B-B8F855A1C83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F44A9B-3884-2E78-49C8-4309F94F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2A845B-3BDD-199B-0E77-50DC5FAB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7995-F5CF-4B52-869E-17B5FAAD13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87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96299F0-B7DA-1C71-6292-945DB8BA7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612C42-D76D-E0A9-D48E-C596F1EC5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E62A6F-6331-FCA0-144C-5ADDB671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4908-1DD8-48C3-A33B-B8F855A1C83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7452DA-C621-F22B-75C2-4A171C10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596C19-E25C-79CF-B98D-BB8B351B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7995-F5CF-4B52-869E-17B5FAAD13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26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8C848D-C243-37B0-0705-9ABB8D8F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98739E-4B83-D377-8C89-30EC9E484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7CD2CA-1648-93D1-6E4A-DC419357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4908-1DD8-48C3-A33B-B8F855A1C83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140C39-D44A-68C3-0902-037DC88F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3D9D7F-EEE8-57B9-8E82-084200B3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7995-F5CF-4B52-869E-17B5FAAD13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00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9CF400-135A-4674-DC7D-B1E13E29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9C7B61-EA04-DA50-0D48-0B413F81D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08A97B-467B-E31E-DDEC-D70063B3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4908-1DD8-48C3-A33B-B8F855A1C83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0949ED-0178-DD3C-41A3-1453D973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1BF461-5430-A24B-46F6-831CD363D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7995-F5CF-4B52-869E-17B5FAAD13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04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7392B-C805-BC7C-5299-75191E54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AF9B87-4E5B-5AFD-F96A-C6901C8AF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9D131B-5E2A-DD07-EA19-91D247FAF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D5CB1D-5257-75A1-9317-1317107B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4908-1DD8-48C3-A33B-B8F855A1C83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207676-0EF2-FF6A-0A9A-A67A13A7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5464E4-AFAC-DCD2-A75B-4D3DD76B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7995-F5CF-4B52-869E-17B5FAAD13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83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6E707-D97F-E993-1399-2162C0458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C37CA6-2D94-1671-14B3-C9754F5AE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CFA0D6-28CE-7923-4E67-450F40540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AB8DAF-8819-F079-A624-1E58606AA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0BE0F3B-D7B6-7553-4857-CCCE08F2B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843D0A6-07E8-078C-F7F1-1F4BD2C1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4908-1DD8-48C3-A33B-B8F855A1C83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08D3BD3-16CC-9D52-7CC0-AA277E68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06F95A-8412-A8D4-9D94-6F48D2D7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7995-F5CF-4B52-869E-17B5FAAD13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43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C7E014-1C86-E27D-1B75-39C51772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9A62159-BA9B-C561-C080-048D91F88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4908-1DD8-48C3-A33B-B8F855A1C83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9663D4-0B8C-4036-D44E-265E8106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9A8838-D80C-14FA-4FB7-080A32BB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7995-F5CF-4B52-869E-17B5FAAD13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209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23FF082-A738-258C-5089-23D00116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4908-1DD8-48C3-A33B-B8F855A1C83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174489-B7AE-94D4-7A19-B7F48244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5B193B-5660-20A6-E5FF-C50B397D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7995-F5CF-4B52-869E-17B5FAAD13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53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C1E035-BCBA-EF3C-3A89-FAE37E65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A913E4-5A2E-0437-3856-27A6CF83D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92F1E0-312E-98DC-3EB5-CF6EB5959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C2AF82-4B24-7D7C-7732-F72DBB17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4908-1DD8-48C3-A33B-B8F855A1C83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F97756-E122-9430-89BD-4AED9FC7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403282-12C9-86A6-12A2-91018187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7995-F5CF-4B52-869E-17B5FAAD13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367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586653-486B-2FF8-C55B-DBC6A98E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E49AFDE-C6F2-1FB0-08BB-3893ACEBC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03B7BE-35E9-D008-0216-A91C13035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341F71-340C-5357-F537-5802134A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4908-1DD8-48C3-A33B-B8F855A1C83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D1A486-5675-2558-A82E-3B778D8B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66FD96-0CFB-DAB1-2EE3-9B972A73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B7995-F5CF-4B52-869E-17B5FAAD13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254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DF205FD-B213-D458-B4FF-DA2C0E40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307E5D6-BB30-0C0D-35B1-CB9EF86A7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59CD47-264D-C4B5-E4E4-E67B82609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3F4908-1DD8-48C3-A33B-B8F855A1C834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5D9A9B-2798-9CEA-6577-040CE39E5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ED3CF3-FEBD-5454-E4E3-B0C36680C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4B7995-F5CF-4B52-869E-17B5FAAD13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95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106B17-C46F-B720-5488-D9F49D03E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レッスン</a:t>
            </a:r>
            <a:r>
              <a:rPr kumimoji="1" lang="en-US" altLang="ja-JP" dirty="0"/>
              <a:t>14_</a:t>
            </a:r>
            <a:r>
              <a:rPr kumimoji="1" lang="ja-JP" altLang="en-US" dirty="0"/>
              <a:t>課題⑤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679C94-D1FE-C5FD-58EB-7E0E79072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3002"/>
            <a:ext cx="9144000" cy="2024562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業務フロー図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274554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58B8DC-BF4B-0EB0-CA33-3E2A05B6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62" y="250825"/>
            <a:ext cx="4005263" cy="549275"/>
          </a:xfrm>
        </p:spPr>
        <p:txBody>
          <a:bodyPr>
            <a:noAutofit/>
          </a:bodyPr>
          <a:lstStyle/>
          <a:p>
            <a:r>
              <a:rPr kumimoji="1" lang="ja-JP" altLang="en-US" sz="3600" dirty="0"/>
              <a:t>業務フロー図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07A1A25-3056-1B3B-C4F5-A8BEB7622BB3}"/>
              </a:ext>
            </a:extLst>
          </p:cNvPr>
          <p:cNvSpPr/>
          <p:nvPr/>
        </p:nvSpPr>
        <p:spPr>
          <a:xfrm>
            <a:off x="192506" y="800100"/>
            <a:ext cx="11806990" cy="58070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F8FDC56-F60A-3AE5-C6C4-2A25A584594D}"/>
              </a:ext>
            </a:extLst>
          </p:cNvPr>
          <p:cNvSpPr txBox="1"/>
          <p:nvPr/>
        </p:nvSpPr>
        <p:spPr>
          <a:xfrm>
            <a:off x="141243" y="1107385"/>
            <a:ext cx="369332" cy="12817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教科担当教員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85A1594-7761-ACCB-7E2A-93FF195773F0}"/>
              </a:ext>
            </a:extLst>
          </p:cNvPr>
          <p:cNvSpPr txBox="1"/>
          <p:nvPr/>
        </p:nvSpPr>
        <p:spPr>
          <a:xfrm>
            <a:off x="141243" y="2696453"/>
            <a:ext cx="369332" cy="7897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1200" dirty="0"/>
              <a:t>担任教師</a:t>
            </a:r>
            <a:endParaRPr kumimoji="1" lang="ja-JP" altLang="en-US" sz="1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07CBBD-47F2-DCA7-2B92-E076D037EDD0}"/>
              </a:ext>
            </a:extLst>
          </p:cNvPr>
          <p:cNvSpPr txBox="1"/>
          <p:nvPr/>
        </p:nvSpPr>
        <p:spPr>
          <a:xfrm>
            <a:off x="141243" y="3955257"/>
            <a:ext cx="369332" cy="101148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進路指導担当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51154A-2C20-AC4F-B9B3-C8094B14DFA8}"/>
              </a:ext>
            </a:extLst>
          </p:cNvPr>
          <p:cNvSpPr txBox="1"/>
          <p:nvPr/>
        </p:nvSpPr>
        <p:spPr>
          <a:xfrm>
            <a:off x="141243" y="5435811"/>
            <a:ext cx="369332" cy="14650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200" dirty="0"/>
              <a:t>生徒・保護者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60AACD7-E972-29ED-BDC9-98C1AE2A3D44}"/>
              </a:ext>
            </a:extLst>
          </p:cNvPr>
          <p:cNvCxnSpPr/>
          <p:nvPr/>
        </p:nvCxnSpPr>
        <p:spPr>
          <a:xfrm>
            <a:off x="510588" y="800100"/>
            <a:ext cx="0" cy="5807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47A56E1-CB1E-0061-9F1E-CB36829AECC1}"/>
              </a:ext>
            </a:extLst>
          </p:cNvPr>
          <p:cNvCxnSpPr/>
          <p:nvPr/>
        </p:nvCxnSpPr>
        <p:spPr>
          <a:xfrm>
            <a:off x="192506" y="2387016"/>
            <a:ext cx="118069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87C2646-AB8B-7988-19B7-3004FAB21BEC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192506" y="3703638"/>
            <a:ext cx="11806990" cy="34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45A54C0-0BEF-8751-AD69-9A36B872B491}"/>
              </a:ext>
            </a:extLst>
          </p:cNvPr>
          <p:cNvCxnSpPr>
            <a:cxnSpLocks/>
          </p:cNvCxnSpPr>
          <p:nvPr/>
        </p:nvCxnSpPr>
        <p:spPr>
          <a:xfrm>
            <a:off x="192506" y="5213684"/>
            <a:ext cx="11749064" cy="341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5282E9B1-3BA4-D673-D119-E8A23D771BBA}"/>
              </a:ext>
            </a:extLst>
          </p:cNvPr>
          <p:cNvSpPr/>
          <p:nvPr/>
        </p:nvSpPr>
        <p:spPr>
          <a:xfrm>
            <a:off x="561838" y="1574980"/>
            <a:ext cx="795866" cy="3444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開始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0E4FAC04-C597-3A91-D7AF-436F56AD9F4F}"/>
              </a:ext>
            </a:extLst>
          </p:cNvPr>
          <p:cNvSpPr/>
          <p:nvPr/>
        </p:nvSpPr>
        <p:spPr>
          <a:xfrm>
            <a:off x="1628118" y="1574980"/>
            <a:ext cx="1774825" cy="3444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システムにログイン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9628742-DD76-31A5-7766-AFD84350EA1A}"/>
              </a:ext>
            </a:extLst>
          </p:cNvPr>
          <p:cNvCxnSpPr>
            <a:stCxn id="18" idx="6"/>
            <a:endCxn id="20" idx="1"/>
          </p:cNvCxnSpPr>
          <p:nvPr/>
        </p:nvCxnSpPr>
        <p:spPr>
          <a:xfrm flipV="1">
            <a:off x="1357704" y="1747198"/>
            <a:ext cx="270414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CE3633BC-4694-565E-AA3F-1FACE6659107}"/>
              </a:ext>
            </a:extLst>
          </p:cNvPr>
          <p:cNvSpPr/>
          <p:nvPr/>
        </p:nvSpPr>
        <p:spPr>
          <a:xfrm>
            <a:off x="561838" y="5797132"/>
            <a:ext cx="1774825" cy="3444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システムにログイン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B39B967B-A736-F9F4-DB9D-AEC59FF2EB3C}"/>
              </a:ext>
            </a:extLst>
          </p:cNvPr>
          <p:cNvSpPr/>
          <p:nvPr/>
        </p:nvSpPr>
        <p:spPr>
          <a:xfrm>
            <a:off x="9164321" y="2904073"/>
            <a:ext cx="1774825" cy="3444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通知表の作成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916F036E-C5C4-D17C-B0C5-B3FF1F9354B0}"/>
              </a:ext>
            </a:extLst>
          </p:cNvPr>
          <p:cNvSpPr/>
          <p:nvPr/>
        </p:nvSpPr>
        <p:spPr>
          <a:xfrm>
            <a:off x="547851" y="4303530"/>
            <a:ext cx="1774825" cy="3444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システムにログイン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F1AB20AF-D294-8DEE-2A85-1F9E0A85387A}"/>
              </a:ext>
            </a:extLst>
          </p:cNvPr>
          <p:cNvSpPr/>
          <p:nvPr/>
        </p:nvSpPr>
        <p:spPr>
          <a:xfrm>
            <a:off x="548270" y="2919104"/>
            <a:ext cx="1774825" cy="3444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システムにログイン</a:t>
            </a: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4F4610F7-427B-9B36-2F9D-CA78E6065BCE}"/>
              </a:ext>
            </a:extLst>
          </p:cNvPr>
          <p:cNvSpPr/>
          <p:nvPr/>
        </p:nvSpPr>
        <p:spPr>
          <a:xfrm>
            <a:off x="11145704" y="5797132"/>
            <a:ext cx="795866" cy="3444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終了</a:t>
            </a: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5269E163-A820-40FF-529A-B3E36F6FFC65}"/>
              </a:ext>
            </a:extLst>
          </p:cNvPr>
          <p:cNvSpPr/>
          <p:nvPr/>
        </p:nvSpPr>
        <p:spPr>
          <a:xfrm>
            <a:off x="2849741" y="5797131"/>
            <a:ext cx="1774825" cy="3444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通知表・順位の閲覧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BE8B3E73-CAE3-B2C4-DF1C-D0071D17057F}"/>
              </a:ext>
            </a:extLst>
          </p:cNvPr>
          <p:cNvSpPr/>
          <p:nvPr/>
        </p:nvSpPr>
        <p:spPr>
          <a:xfrm>
            <a:off x="9164321" y="1540481"/>
            <a:ext cx="1774825" cy="3444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成績の入力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3136F10A-AD00-C565-3E23-C4093CA6E11C}"/>
              </a:ext>
            </a:extLst>
          </p:cNvPr>
          <p:cNvSpPr/>
          <p:nvPr/>
        </p:nvSpPr>
        <p:spPr>
          <a:xfrm>
            <a:off x="3673357" y="1574981"/>
            <a:ext cx="1130072" cy="3444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生徒の選択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8E8F829C-C0AA-AA2F-70D0-029C63D0B79E}"/>
              </a:ext>
            </a:extLst>
          </p:cNvPr>
          <p:cNvSpPr/>
          <p:nvPr/>
        </p:nvSpPr>
        <p:spPr>
          <a:xfrm>
            <a:off x="5073842" y="1556488"/>
            <a:ext cx="1774825" cy="3444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テスト点数の入力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94999D99-8C91-153E-68A5-B977705B641E}"/>
              </a:ext>
            </a:extLst>
          </p:cNvPr>
          <p:cNvSpPr/>
          <p:nvPr/>
        </p:nvSpPr>
        <p:spPr>
          <a:xfrm>
            <a:off x="7119080" y="1537341"/>
            <a:ext cx="1774825" cy="3444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総合評定の入力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958E70F-0486-C360-8CCC-393145FA8E58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>
          <a:xfrm>
            <a:off x="3402943" y="1747198"/>
            <a:ext cx="2704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AFCC4A2-BF82-7E1F-0FAE-B83AFB412BAD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4803429" y="1728706"/>
            <a:ext cx="270413" cy="18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AC4F3C62-FF52-16C2-4AEE-6FABC62BC674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6848667" y="1709559"/>
            <a:ext cx="270413" cy="19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4027A608-6C57-F6AC-EAED-682DFFB83007}"/>
              </a:ext>
            </a:extLst>
          </p:cNvPr>
          <p:cNvCxnSpPr>
            <a:cxnSpLocks/>
            <a:stCxn id="34" idx="3"/>
            <a:endCxn id="31" idx="1"/>
          </p:cNvCxnSpPr>
          <p:nvPr/>
        </p:nvCxnSpPr>
        <p:spPr>
          <a:xfrm>
            <a:off x="8893905" y="1709559"/>
            <a:ext cx="270416" cy="3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コネクタ: 曲線 64">
            <a:extLst>
              <a:ext uri="{FF2B5EF4-FFF2-40B4-BE49-F238E27FC236}">
                <a16:creationId xmlns:a16="http://schemas.microsoft.com/office/drawing/2014/main" id="{E8B3D94C-7FBA-12F8-B096-8205AAF9A97B}"/>
              </a:ext>
            </a:extLst>
          </p:cNvPr>
          <p:cNvCxnSpPr>
            <a:cxnSpLocks/>
            <a:stCxn id="31" idx="2"/>
            <a:endCxn id="69" idx="0"/>
          </p:cNvCxnSpPr>
          <p:nvPr/>
        </p:nvCxnSpPr>
        <p:spPr>
          <a:xfrm rot="5400000">
            <a:off x="7109827" y="-22803"/>
            <a:ext cx="1034188" cy="4849627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EC497C4B-DF9A-D14D-069D-0084E4C3DB3B}"/>
              </a:ext>
            </a:extLst>
          </p:cNvPr>
          <p:cNvSpPr/>
          <p:nvPr/>
        </p:nvSpPr>
        <p:spPr>
          <a:xfrm>
            <a:off x="2653363" y="2914396"/>
            <a:ext cx="1130072" cy="3444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生徒の選択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5699B7D2-864F-2E80-0F8B-9A44A23F6F23}"/>
              </a:ext>
            </a:extLst>
          </p:cNvPr>
          <p:cNvSpPr/>
          <p:nvPr/>
        </p:nvSpPr>
        <p:spPr>
          <a:xfrm>
            <a:off x="4314694" y="2919104"/>
            <a:ext cx="1774825" cy="3444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成績の閲覧</a:t>
            </a: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286B2150-ED5B-C7DB-04A8-984AA0A97FD3}"/>
              </a:ext>
            </a:extLst>
          </p:cNvPr>
          <p:cNvCxnSpPr>
            <a:cxnSpLocks/>
            <a:stCxn id="28" idx="3"/>
            <a:endCxn id="68" idx="1"/>
          </p:cNvCxnSpPr>
          <p:nvPr/>
        </p:nvCxnSpPr>
        <p:spPr>
          <a:xfrm flipV="1">
            <a:off x="2323095" y="3086613"/>
            <a:ext cx="330268" cy="4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F94EBC1-E2B7-9DD9-8BD0-A5F48B14C271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3783435" y="3086613"/>
            <a:ext cx="531259" cy="4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56ADE164-59E6-C61A-8589-39A1538332C7}"/>
              </a:ext>
            </a:extLst>
          </p:cNvPr>
          <p:cNvCxnSpPr>
            <a:cxnSpLocks/>
            <a:stCxn id="69" idx="3"/>
            <a:endCxn id="82" idx="1"/>
          </p:cNvCxnSpPr>
          <p:nvPr/>
        </p:nvCxnSpPr>
        <p:spPr>
          <a:xfrm flipV="1">
            <a:off x="6089519" y="3084566"/>
            <a:ext cx="531259" cy="6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840285DA-A59B-46A5-5907-BE6F1FC899E8}"/>
              </a:ext>
            </a:extLst>
          </p:cNvPr>
          <p:cNvSpPr/>
          <p:nvPr/>
        </p:nvSpPr>
        <p:spPr>
          <a:xfrm>
            <a:off x="6620778" y="2912348"/>
            <a:ext cx="1774825" cy="3444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所見欄の作成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407C4B7-AC3F-AC4D-5781-2D417D20464E}"/>
              </a:ext>
            </a:extLst>
          </p:cNvPr>
          <p:cNvCxnSpPr>
            <a:cxnSpLocks/>
            <a:stCxn id="82" idx="3"/>
            <a:endCxn id="26" idx="1"/>
          </p:cNvCxnSpPr>
          <p:nvPr/>
        </p:nvCxnSpPr>
        <p:spPr>
          <a:xfrm flipV="1">
            <a:off x="8395603" y="3076291"/>
            <a:ext cx="768718" cy="8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66AEAE37-8854-0A8B-DD34-09ECD857C4A8}"/>
              </a:ext>
            </a:extLst>
          </p:cNvPr>
          <p:cNvSpPr txBox="1"/>
          <p:nvPr/>
        </p:nvSpPr>
        <p:spPr>
          <a:xfrm>
            <a:off x="7239431" y="2128714"/>
            <a:ext cx="1137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成績確定通知</a:t>
            </a:r>
          </a:p>
        </p:txBody>
      </p:sp>
      <p:sp>
        <p:nvSpPr>
          <p:cNvPr id="98" name="四角形: 角を丸くする 97">
            <a:extLst>
              <a:ext uri="{FF2B5EF4-FFF2-40B4-BE49-F238E27FC236}">
                <a16:creationId xmlns:a16="http://schemas.microsoft.com/office/drawing/2014/main" id="{0AF4E9BC-FC0B-60E0-0030-22DB2B81371F}"/>
              </a:ext>
            </a:extLst>
          </p:cNvPr>
          <p:cNvSpPr/>
          <p:nvPr/>
        </p:nvSpPr>
        <p:spPr>
          <a:xfrm>
            <a:off x="4304399" y="4294280"/>
            <a:ext cx="1774825" cy="3444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通知表・順位の閲覧</a:t>
            </a:r>
          </a:p>
        </p:txBody>
      </p:sp>
      <p:sp>
        <p:nvSpPr>
          <p:cNvPr id="99" name="四角形: 角を丸くする 98">
            <a:extLst>
              <a:ext uri="{FF2B5EF4-FFF2-40B4-BE49-F238E27FC236}">
                <a16:creationId xmlns:a16="http://schemas.microsoft.com/office/drawing/2014/main" id="{35985051-E4DC-1A5F-C72D-C735D8E9BA58}"/>
              </a:ext>
            </a:extLst>
          </p:cNvPr>
          <p:cNvSpPr/>
          <p:nvPr/>
        </p:nvSpPr>
        <p:spPr>
          <a:xfrm>
            <a:off x="6600189" y="4285315"/>
            <a:ext cx="1774825" cy="34443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進路計画の作成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2C5DD176-09CB-2617-A1DA-2440B0DBF983}"/>
              </a:ext>
            </a:extLst>
          </p:cNvPr>
          <p:cNvSpPr/>
          <p:nvPr/>
        </p:nvSpPr>
        <p:spPr>
          <a:xfrm>
            <a:off x="2653362" y="4303529"/>
            <a:ext cx="1130072" cy="3444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生徒の選択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ADF53EA5-7E72-99A3-CFD3-546011283AE9}"/>
              </a:ext>
            </a:extLst>
          </p:cNvPr>
          <p:cNvCxnSpPr>
            <a:cxnSpLocks/>
            <a:stCxn id="27" idx="3"/>
            <a:endCxn id="100" idx="1"/>
          </p:cNvCxnSpPr>
          <p:nvPr/>
        </p:nvCxnSpPr>
        <p:spPr>
          <a:xfrm flipV="1">
            <a:off x="2322676" y="4475746"/>
            <a:ext cx="330686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C0D49A29-A578-898A-4DB7-51E01BA7FADE}"/>
              </a:ext>
            </a:extLst>
          </p:cNvPr>
          <p:cNvCxnSpPr>
            <a:cxnSpLocks/>
            <a:stCxn id="100" idx="3"/>
            <a:endCxn id="98" idx="1"/>
          </p:cNvCxnSpPr>
          <p:nvPr/>
        </p:nvCxnSpPr>
        <p:spPr>
          <a:xfrm flipV="1">
            <a:off x="3783434" y="4466498"/>
            <a:ext cx="520965" cy="9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AAE47AB5-2154-B3A8-6B21-617D0C0BF8FB}"/>
              </a:ext>
            </a:extLst>
          </p:cNvPr>
          <p:cNvCxnSpPr>
            <a:cxnSpLocks/>
            <a:stCxn id="98" idx="3"/>
            <a:endCxn id="99" idx="1"/>
          </p:cNvCxnSpPr>
          <p:nvPr/>
        </p:nvCxnSpPr>
        <p:spPr>
          <a:xfrm flipV="1">
            <a:off x="6079224" y="4457533"/>
            <a:ext cx="520965" cy="8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43FE9ACC-60A3-6656-C878-47B923867B8F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336663" y="5969349"/>
            <a:ext cx="5130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コネクタ: 曲線 117">
            <a:extLst>
              <a:ext uri="{FF2B5EF4-FFF2-40B4-BE49-F238E27FC236}">
                <a16:creationId xmlns:a16="http://schemas.microsoft.com/office/drawing/2014/main" id="{482D423F-793E-6ED4-69D8-41A4005DA29F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>
            <a:off x="7099411" y="1351205"/>
            <a:ext cx="1055021" cy="484962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コネクタ: 曲線 120">
            <a:extLst>
              <a:ext uri="{FF2B5EF4-FFF2-40B4-BE49-F238E27FC236}">
                <a16:creationId xmlns:a16="http://schemas.microsoft.com/office/drawing/2014/main" id="{696477B3-BFE9-8E32-C9FE-95A82AB1CF4F}"/>
              </a:ext>
            </a:extLst>
          </p:cNvPr>
          <p:cNvCxnSpPr>
            <a:cxnSpLocks/>
            <a:endCxn id="30" idx="2"/>
          </p:cNvCxnSpPr>
          <p:nvPr/>
        </p:nvCxnSpPr>
        <p:spPr>
          <a:xfrm rot="10800000" flipV="1">
            <a:off x="3737155" y="3263536"/>
            <a:ext cx="6314585" cy="2878029"/>
          </a:xfrm>
          <a:prstGeom prst="curvedConnector4">
            <a:avLst>
              <a:gd name="adj1" fmla="val -13140"/>
              <a:gd name="adj2" fmla="val 10794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FD61FCA5-BBA1-1178-2E33-D7B5B4113B95}"/>
              </a:ext>
            </a:extLst>
          </p:cNvPr>
          <p:cNvSpPr txBox="1"/>
          <p:nvPr/>
        </p:nvSpPr>
        <p:spPr>
          <a:xfrm>
            <a:off x="5656583" y="3965033"/>
            <a:ext cx="127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通知表確定通知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70CCC9A5-3487-818F-C4DF-DF163498174E}"/>
              </a:ext>
            </a:extLst>
          </p:cNvPr>
          <p:cNvSpPr txBox="1"/>
          <p:nvPr/>
        </p:nvSpPr>
        <p:spPr>
          <a:xfrm>
            <a:off x="6191038" y="6057900"/>
            <a:ext cx="1157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成績公開通知</a:t>
            </a:r>
          </a:p>
        </p:txBody>
      </p: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D9C57486-F817-5207-2858-B98985BE7214}"/>
              </a:ext>
            </a:extLst>
          </p:cNvPr>
          <p:cNvCxnSpPr>
            <a:stCxn id="30" idx="3"/>
            <a:endCxn id="29" idx="2"/>
          </p:cNvCxnSpPr>
          <p:nvPr/>
        </p:nvCxnSpPr>
        <p:spPr>
          <a:xfrm>
            <a:off x="4624566" y="5969349"/>
            <a:ext cx="65211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285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86</Words>
  <Application>Microsoft Office PowerPoint</Application>
  <PresentationFormat>ワイド画面</PresentationFormat>
  <Paragraphs>28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レッスン14_課題⑤</vt:lpstr>
      <vt:lpstr>業務フロー図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NISHIJIMA Yuki(西嶋 優輝)</dc:creator>
  <cp:lastModifiedBy>NISHIJIMA Yuki(西嶋 優輝)</cp:lastModifiedBy>
  <cp:revision>3</cp:revision>
  <dcterms:created xsi:type="dcterms:W3CDTF">2025-06-23T03:25:03Z</dcterms:created>
  <dcterms:modified xsi:type="dcterms:W3CDTF">2025-06-23T05:57:36Z</dcterms:modified>
</cp:coreProperties>
</file>