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79F4D-055B-C160-BDB8-4CF80A35A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43A277-3E09-2D43-5E8E-6644836A2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8C4906-AFE9-C85A-A8A7-56A2D436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2B531-B5F8-A6BD-3E58-2037D0AE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36A46-91BD-FFB3-FFF1-3F940308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4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DFF66-8768-6569-BD29-46AC61AF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21F6C9-6320-FFF9-0397-B14519726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B9017-820F-4C42-458A-CFF01265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C557B-D106-CC35-4BBB-2E38ADB9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34FA1-9F7C-0B49-86D6-CB1028C0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4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9BA3FE-2207-2315-8F17-19B3F43B2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F64968-F807-DD20-CF74-203DEE976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8D20C-959E-2EEF-5217-8906A0EF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43037-5449-033D-ED08-6128DD0F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66EC7-B7B5-60A0-641F-4F646FF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42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6B6E6-CCE8-3BE1-3A51-AF5809A8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CFE98-155A-42CC-BCBB-2AD0D9FC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87695-B478-7D76-8ADB-D15F91FB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16B2D-FDAD-1835-A52C-BF0067D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2A396-65DA-2B5D-95A3-B0A50CAA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22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44752-1FE1-B059-BB46-C2F98150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4F158-3D35-2AE2-5665-03DBA9AA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36A04-4C4A-8749-4B7E-379FC2F3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86C82B-1D14-D88E-9D24-9C4426E9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E56A9-F146-4873-9547-A82515FB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8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4BDA3-AA62-1ADB-70BD-7FCC3164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6ED4D1-2B1D-144D-D31B-A7399CCC0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C5BB9A-92D8-2D2E-A967-3A265C3B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8C5442-E191-C927-F468-2532A889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93B3F8-F1FD-2DFD-12FF-6485C5E3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922289-3D70-3DEE-BACE-D8EBB903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91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877BF-F3DE-0ABD-F277-055ED389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1D56C1-DEAB-FD6E-B41C-C076D987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D7BE79-1EE3-806C-286C-BB0C460F6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5D81C6-0E9A-B973-DD36-3CEC5D956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E4A458-6C8E-0514-4E48-C258D3C7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4BA99-322B-38C8-D58E-136FE388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D25840-3FDA-B652-A957-6377451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3F5030-8AF8-BBFE-AEE2-162A096C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5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580F6-1C06-CB47-E78B-9C714A6F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E6C467-FC25-4F5D-E651-A490B974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A83930-D5A7-70F1-5C8E-2937CEB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08C87F-A23E-1927-5928-3831F209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52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42E75F-8EB8-8DF2-384E-4582602B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FC683C-9767-DE7F-0CD4-7F82F47E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944B72-23F3-BB1E-6D40-F1C533CA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706B8-9502-440B-3672-ADF22752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C0D32-98E7-E1A2-0F26-3895DA92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0214C5-6704-61DB-C3D0-A832BA82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D771CA-E25C-BC06-7C26-03CE8D7C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9C3809-7C5A-F29A-2435-DF35C53B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6917A-3837-A2EC-E4EE-47148A1A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05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66435-93D4-88EC-C488-C2C20AE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DE7779-C48A-4225-5FDB-6219B082D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4F7B70-8307-5FF5-9892-947DA3C2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7B5F41-F0E9-112E-9B8D-73B947F1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0D3341-4763-F8AA-BCB6-5CED21AB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BBFEE3-F5E4-1838-F554-3753C0A4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63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9D7C75-2B45-113A-39CD-6DDB1AD8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5ABC41-95E1-2A09-032C-4FF35E6B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4BB73-D9A4-725A-BC1C-BF99954DA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D7887-9ACC-42A2-A6F2-847F47B3887B}" type="datetimeFigureOut">
              <a:rPr kumimoji="1" lang="ja-JP" altLang="en-US" smtClean="0"/>
              <a:t>2025/6/20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2DA2D-B9B4-C3D7-FB2F-0BB83DEEB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14912-C1AA-79D2-2590-0711CD67A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12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lang="ja-JP" altLang="en-US" dirty="0"/>
              <a:t>例題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業務フロー図</a:t>
            </a:r>
            <a:endParaRPr lang="en-US" altLang="ja-JP" sz="3600" dirty="0"/>
          </a:p>
          <a:p>
            <a:r>
              <a:rPr kumimoji="1" lang="ja-JP" altLang="en-US" sz="3600" dirty="0"/>
              <a:t>画面遷移図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129211" cy="770021"/>
          </a:xfrm>
        </p:spPr>
        <p:txBody>
          <a:bodyPr/>
          <a:lstStyle/>
          <a:p>
            <a:r>
              <a:rPr kumimoji="1" lang="ja-JP" altLang="en-US" dirty="0"/>
              <a:t>業務フロー図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838200" y="1355740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6CAAF0F-4958-3AE9-8561-B0CEC231BC7A}"/>
              </a:ext>
            </a:extLst>
          </p:cNvPr>
          <p:cNvSpPr/>
          <p:nvPr/>
        </p:nvSpPr>
        <p:spPr>
          <a:xfrm>
            <a:off x="2406316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打刻画面へリクエスト</a:t>
            </a:r>
            <a:endParaRPr kumimoji="1" lang="en-US" altLang="ja-JP" dirty="0"/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6BB41921-814C-D6B2-3444-F986879FC58F}"/>
              </a:ext>
            </a:extLst>
          </p:cNvPr>
          <p:cNvSpPr/>
          <p:nvPr/>
        </p:nvSpPr>
        <p:spPr>
          <a:xfrm>
            <a:off x="3974432" y="1171074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情報登録済み</a:t>
            </a:r>
            <a:r>
              <a:rPr kumimoji="1" lang="ja-JP" altLang="en-US" dirty="0"/>
              <a:t>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67E838-53DF-6E8B-3DB2-DF37D28932DC}"/>
              </a:ext>
            </a:extLst>
          </p:cNvPr>
          <p:cNvSpPr/>
          <p:nvPr/>
        </p:nvSpPr>
        <p:spPr>
          <a:xfrm>
            <a:off x="4319905" y="258678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</a:t>
            </a:r>
            <a:br>
              <a:rPr lang="en-US" altLang="ja-JP" dirty="0"/>
            </a:br>
            <a:r>
              <a:rPr lang="ja-JP" altLang="en-US" dirty="0"/>
              <a:t>登録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6F037AF-61F8-23E5-A8BD-D4A161134C44}"/>
              </a:ext>
            </a:extLst>
          </p:cNvPr>
          <p:cNvSpPr/>
          <p:nvPr/>
        </p:nvSpPr>
        <p:spPr>
          <a:xfrm>
            <a:off x="6256421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lang="en-US" altLang="ja-JP" dirty="0"/>
          </a:p>
          <a:p>
            <a:pPr algn="ctr"/>
            <a:r>
              <a:rPr lang="ja-JP" altLang="en-US" dirty="0"/>
              <a:t>イン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011EC62-AE9F-55D2-B70B-B19A5D4A612C}"/>
              </a:ext>
            </a:extLst>
          </p:cNvPr>
          <p:cNvSpPr/>
          <p:nvPr/>
        </p:nvSpPr>
        <p:spPr>
          <a:xfrm>
            <a:off x="9428475" y="1358233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</a:t>
            </a:r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D1F37A-09B6-9223-907B-9CB00D016F14}"/>
              </a:ext>
            </a:extLst>
          </p:cNvPr>
          <p:cNvSpPr/>
          <p:nvPr/>
        </p:nvSpPr>
        <p:spPr>
          <a:xfrm>
            <a:off x="7842448" y="1358505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トップページの表示</a:t>
            </a:r>
            <a:endParaRPr lang="en-US" altLang="ja-JP" dirty="0"/>
          </a:p>
        </p:txBody>
      </p:sp>
      <p:sp>
        <p:nvSpPr>
          <p:cNvPr id="13" name="ひし形 12">
            <a:extLst>
              <a:ext uri="{FF2B5EF4-FFF2-40B4-BE49-F238E27FC236}">
                <a16:creationId xmlns:a16="http://schemas.microsoft.com/office/drawing/2014/main" id="{4A791A57-A964-A657-2C5A-A2DAE1C5A7AC}"/>
              </a:ext>
            </a:extLst>
          </p:cNvPr>
          <p:cNvSpPr/>
          <p:nvPr/>
        </p:nvSpPr>
        <p:spPr>
          <a:xfrm>
            <a:off x="7551383" y="2379539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</a:t>
            </a:r>
            <a:endParaRPr lang="en-US" altLang="ja-JP" dirty="0"/>
          </a:p>
          <a:p>
            <a:pPr algn="ctr"/>
            <a:r>
              <a:rPr lang="ja-JP" altLang="en-US" dirty="0"/>
              <a:t>完了？</a:t>
            </a:r>
            <a:endParaRPr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636F6D-4DCB-50C2-8DE9-C3EFF6D5C9E3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925053" y="1628274"/>
            <a:ext cx="481263" cy="8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926467-3452-433F-DFED-A563ADCA764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93169" y="1628274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CB493A-EA18-122B-4B13-A3AB9CAA785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75158" y="1628274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4C75159-4AEF-C49D-6155-5C83AC23DFB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343274" y="1628274"/>
            <a:ext cx="499174" cy="1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816C5E-5F1E-17C6-0236-73CA2A4149E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863332" y="2085474"/>
            <a:ext cx="11463" cy="5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4677DBC-1412-5BF4-9240-A570522A5D6E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4863332" y="1628274"/>
            <a:ext cx="1393089" cy="958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FA3A8B-415E-814E-46A9-EEDE83346598}"/>
              </a:ext>
            </a:extLst>
          </p:cNvPr>
          <p:cNvSpPr txBox="1"/>
          <p:nvPr/>
        </p:nvSpPr>
        <p:spPr>
          <a:xfrm>
            <a:off x="5677416" y="117107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BA0F3E-10D6-46C1-D679-4F94DA8C1287}"/>
              </a:ext>
            </a:extLst>
          </p:cNvPr>
          <p:cNvSpPr txBox="1"/>
          <p:nvPr/>
        </p:nvSpPr>
        <p:spPr>
          <a:xfrm>
            <a:off x="4295789" y="22479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6886F94-9295-48E8-DD26-34300DD06371}"/>
              </a:ext>
            </a:extLst>
          </p:cNvPr>
          <p:cNvSpPr/>
          <p:nvPr/>
        </p:nvSpPr>
        <p:spPr>
          <a:xfrm>
            <a:off x="4026122" y="3798786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集計</a:t>
            </a:r>
            <a:endParaRPr lang="en-US" altLang="ja-JP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7184E3A-290A-E206-1502-A2D2F4EE4E62}"/>
              </a:ext>
            </a:extLst>
          </p:cNvPr>
          <p:cNvSpPr txBox="1"/>
          <p:nvPr/>
        </p:nvSpPr>
        <p:spPr>
          <a:xfrm>
            <a:off x="8135283" y="4457913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7048431" y="458536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申請先へ転送</a:t>
            </a:r>
            <a:endParaRPr lang="en-US" altLang="ja-JP" dirty="0"/>
          </a:p>
        </p:txBody>
      </p:sp>
      <p:sp>
        <p:nvSpPr>
          <p:cNvPr id="53" name="ひし形 52">
            <a:extLst>
              <a:ext uri="{FF2B5EF4-FFF2-40B4-BE49-F238E27FC236}">
                <a16:creationId xmlns:a16="http://schemas.microsoft.com/office/drawing/2014/main" id="{63AFAF43-9376-5F02-C3E1-A81B60C2A25E}"/>
              </a:ext>
            </a:extLst>
          </p:cNvPr>
          <p:cNvSpPr/>
          <p:nvPr/>
        </p:nvSpPr>
        <p:spPr>
          <a:xfrm>
            <a:off x="8643932" y="4417816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申請先は登録済み？</a:t>
            </a:r>
            <a:endParaRPr lang="en-US" altLang="ja-JP" dirty="0"/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8732ECA-F852-3067-E2B0-A4A43E63CE3B}"/>
              </a:ext>
            </a:extLst>
          </p:cNvPr>
          <p:cNvSpPr/>
          <p:nvPr/>
        </p:nvSpPr>
        <p:spPr>
          <a:xfrm>
            <a:off x="837086" y="3800640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打刻時間の受け取り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10953307" y="4589013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申請の受け取り</a:t>
            </a:r>
            <a:endParaRPr lang="en-US" altLang="ja-JP" dirty="0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5F023F36-8AC0-4F2D-7258-0616E8808909}"/>
              </a:ext>
            </a:extLst>
          </p:cNvPr>
          <p:cNvSpPr/>
          <p:nvPr/>
        </p:nvSpPr>
        <p:spPr>
          <a:xfrm>
            <a:off x="2406315" y="3800368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打刻時間の記録</a:t>
            </a:r>
            <a:endParaRPr lang="en-US" altLang="ja-JP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2406314" y="6007768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5896330-FA43-57F6-ACAA-4F392D8137AB}"/>
              </a:ext>
            </a:extLst>
          </p:cNvPr>
          <p:cNvSpPr txBox="1"/>
          <p:nvPr/>
        </p:nvSpPr>
        <p:spPr>
          <a:xfrm>
            <a:off x="11069471" y="90575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5202338" y="602029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申請完了通知</a:t>
            </a:r>
            <a:endParaRPr lang="en-US" altLang="ja-JP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1"/>
            <a:endCxn id="75" idx="6"/>
          </p:cNvCxnSpPr>
          <p:nvPr/>
        </p:nvCxnSpPr>
        <p:spPr>
          <a:xfrm flipH="1" flipV="1">
            <a:off x="3493167" y="6288505"/>
            <a:ext cx="1709171" cy="12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1714324-4FD8-59F8-DA14-CAF918DAAE7C}"/>
              </a:ext>
            </a:extLst>
          </p:cNvPr>
          <p:cNvSpPr txBox="1"/>
          <p:nvPr/>
        </p:nvSpPr>
        <p:spPr>
          <a:xfrm>
            <a:off x="9484267" y="546616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01A846-0D47-F43E-6B3E-2503B58DF01B}"/>
              </a:ext>
            </a:extLst>
          </p:cNvPr>
          <p:cNvSpPr txBox="1"/>
          <p:nvPr/>
        </p:nvSpPr>
        <p:spPr>
          <a:xfrm>
            <a:off x="40117" y="1463255"/>
            <a:ext cx="461665" cy="1252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ユーザー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C31FC3-C96D-B31B-04AA-44B658F960D3}"/>
              </a:ext>
            </a:extLst>
          </p:cNvPr>
          <p:cNvSpPr txBox="1"/>
          <p:nvPr/>
        </p:nvSpPr>
        <p:spPr>
          <a:xfrm>
            <a:off x="64832" y="3500784"/>
            <a:ext cx="461665" cy="12526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システム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67F6EC7-452F-94EF-781C-C7ED7CB542B0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8929301" y="1638970"/>
            <a:ext cx="499174" cy="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ADB6BF0-275F-915D-CEC5-841B31DB8AD0}"/>
              </a:ext>
            </a:extLst>
          </p:cNvPr>
          <p:cNvSpPr txBox="1"/>
          <p:nvPr/>
        </p:nvSpPr>
        <p:spPr>
          <a:xfrm>
            <a:off x="10176276" y="2902023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B6E6183D-3006-429B-A9E6-51438D680A25}"/>
              </a:ext>
            </a:extLst>
          </p:cNvPr>
          <p:cNvSpPr/>
          <p:nvPr/>
        </p:nvSpPr>
        <p:spPr>
          <a:xfrm>
            <a:off x="10953307" y="258678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打刻完了画面の</a:t>
            </a:r>
            <a:endParaRPr lang="en-US" altLang="ja-JP" dirty="0"/>
          </a:p>
          <a:p>
            <a:pPr algn="ctr"/>
            <a:r>
              <a:rPr lang="ja-JP" altLang="en-US" dirty="0"/>
              <a:t>表示</a:t>
            </a:r>
            <a:endParaRPr lang="en-US" altLang="ja-JP" dirty="0"/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04E9050D-EE53-19B9-F42F-5C3BED13F720}"/>
              </a:ext>
            </a:extLst>
          </p:cNvPr>
          <p:cNvSpPr/>
          <p:nvPr/>
        </p:nvSpPr>
        <p:spPr>
          <a:xfrm>
            <a:off x="10091146" y="300347"/>
            <a:ext cx="1086853" cy="5614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打刻未完了の報告</a:t>
            </a:r>
            <a:endParaRPr lang="en-US" altLang="ja-JP" dirty="0"/>
          </a:p>
        </p:txBody>
      </p:sp>
      <p:cxnSp>
        <p:nvCxnSpPr>
          <p:cNvPr id="83" name="コネクタ: 曲線 82">
            <a:extLst>
              <a:ext uri="{FF2B5EF4-FFF2-40B4-BE49-F238E27FC236}">
                <a16:creationId xmlns:a16="http://schemas.microsoft.com/office/drawing/2014/main" id="{485B4341-09AC-E917-6E88-D00E56F6DA89}"/>
              </a:ext>
            </a:extLst>
          </p:cNvPr>
          <p:cNvCxnSpPr>
            <a:cxnSpLocks/>
            <a:stCxn id="13" idx="3"/>
            <a:endCxn id="82" idx="3"/>
          </p:cNvCxnSpPr>
          <p:nvPr/>
        </p:nvCxnSpPr>
        <p:spPr>
          <a:xfrm flipV="1">
            <a:off x="9352109" y="581084"/>
            <a:ext cx="1825890" cy="2255655"/>
          </a:xfrm>
          <a:prstGeom prst="curvedConnector3">
            <a:avLst>
              <a:gd name="adj1" fmla="val 1241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E4A19D7F-547A-579A-49F0-C035606FFC91}"/>
              </a:ext>
            </a:extLst>
          </p:cNvPr>
          <p:cNvCxnSpPr>
            <a:cxnSpLocks/>
            <a:stCxn id="82" idx="1"/>
            <a:endCxn id="12" idx="0"/>
          </p:cNvCxnSpPr>
          <p:nvPr/>
        </p:nvCxnSpPr>
        <p:spPr>
          <a:xfrm rot="10800000" flipV="1">
            <a:off x="8385876" y="581083"/>
            <a:ext cx="1705271" cy="77742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コネクタ: 曲線 91">
            <a:extLst>
              <a:ext uri="{FF2B5EF4-FFF2-40B4-BE49-F238E27FC236}">
                <a16:creationId xmlns:a16="http://schemas.microsoft.com/office/drawing/2014/main" id="{252B698F-B482-E0E2-9329-E5A678228F25}"/>
              </a:ext>
            </a:extLst>
          </p:cNvPr>
          <p:cNvCxnSpPr>
            <a:cxnSpLocks/>
            <a:stCxn id="13" idx="3"/>
            <a:endCxn id="81" idx="1"/>
          </p:cNvCxnSpPr>
          <p:nvPr/>
        </p:nvCxnSpPr>
        <p:spPr>
          <a:xfrm>
            <a:off x="9352109" y="2836739"/>
            <a:ext cx="1601198" cy="307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FD0ABFC3-9B6B-9819-F0AC-182B65FEA837}"/>
              </a:ext>
            </a:extLst>
          </p:cNvPr>
          <p:cNvCxnSpPr/>
          <p:nvPr/>
        </p:nvCxnSpPr>
        <p:spPr>
          <a:xfrm>
            <a:off x="0" y="3500784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DD3D556D-F10F-C3EF-95EB-189D7091173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8981908" y="1389545"/>
            <a:ext cx="459832" cy="15201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F9ECD063-458B-1D4B-BFB5-EC0C733D7EE3}"/>
              </a:ext>
            </a:extLst>
          </p:cNvPr>
          <p:cNvCxnSpPr>
            <a:cxnSpLocks/>
            <a:stCxn id="10" idx="2"/>
            <a:endCxn id="58" idx="1"/>
          </p:cNvCxnSpPr>
          <p:nvPr/>
        </p:nvCxnSpPr>
        <p:spPr>
          <a:xfrm rot="5400000">
            <a:off x="4323659" y="-1566866"/>
            <a:ext cx="2161670" cy="9134816"/>
          </a:xfrm>
          <a:prstGeom prst="curvedConnector4">
            <a:avLst>
              <a:gd name="adj1" fmla="val 15697"/>
              <a:gd name="adj2" fmla="val 10250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2215356-3A91-7BC1-40EA-E0264B230DF3}"/>
              </a:ext>
            </a:extLst>
          </p:cNvPr>
          <p:cNvCxnSpPr>
            <a:cxnSpLocks/>
            <a:stCxn id="58" idx="3"/>
            <a:endCxn id="70" idx="1"/>
          </p:cNvCxnSpPr>
          <p:nvPr/>
        </p:nvCxnSpPr>
        <p:spPr>
          <a:xfrm flipV="1">
            <a:off x="1923939" y="4081105"/>
            <a:ext cx="482376" cy="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63C17514-21C6-4270-34A8-B30FD3F3E6CD}"/>
              </a:ext>
            </a:extLst>
          </p:cNvPr>
          <p:cNvSpPr/>
          <p:nvPr/>
        </p:nvSpPr>
        <p:spPr>
          <a:xfrm>
            <a:off x="5645929" y="3789542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B541576F-0A8B-285C-C9BB-08365D919E63}"/>
              </a:ext>
            </a:extLst>
          </p:cNvPr>
          <p:cNvCxnSpPr>
            <a:cxnSpLocks/>
            <a:stCxn id="70" idx="3"/>
            <a:endCxn id="44" idx="1"/>
          </p:cNvCxnSpPr>
          <p:nvPr/>
        </p:nvCxnSpPr>
        <p:spPr>
          <a:xfrm flipV="1">
            <a:off x="3493168" y="4079523"/>
            <a:ext cx="532954" cy="1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7C53EA49-D6F2-4D99-E86C-4DF47C94A48C}"/>
              </a:ext>
            </a:extLst>
          </p:cNvPr>
          <p:cNvCxnSpPr>
            <a:cxnSpLocks/>
            <a:stCxn id="44" idx="3"/>
            <a:endCxn id="150" idx="2"/>
          </p:cNvCxnSpPr>
          <p:nvPr/>
        </p:nvCxnSpPr>
        <p:spPr>
          <a:xfrm flipV="1">
            <a:off x="5112975" y="4070279"/>
            <a:ext cx="532954" cy="9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EBA28716-4A75-42B5-76A1-A71D9FC83433}"/>
              </a:ext>
            </a:extLst>
          </p:cNvPr>
          <p:cNvSpPr/>
          <p:nvPr/>
        </p:nvSpPr>
        <p:spPr>
          <a:xfrm>
            <a:off x="6254413" y="2567496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</a:t>
            </a:r>
            <a:endParaRPr lang="en-US" altLang="ja-JP" dirty="0"/>
          </a:p>
        </p:txBody>
      </p:sp>
      <p:cxnSp>
        <p:nvCxnSpPr>
          <p:cNvPr id="161" name="コネクタ: 曲線 160">
            <a:extLst>
              <a:ext uri="{FF2B5EF4-FFF2-40B4-BE49-F238E27FC236}">
                <a16:creationId xmlns:a16="http://schemas.microsoft.com/office/drawing/2014/main" id="{389ADDED-5692-15BD-AA42-047001640A59}"/>
              </a:ext>
            </a:extLst>
          </p:cNvPr>
          <p:cNvCxnSpPr>
            <a:cxnSpLocks/>
            <a:stCxn id="12" idx="2"/>
            <a:endCxn id="160" idx="0"/>
          </p:cNvCxnSpPr>
          <p:nvPr/>
        </p:nvCxnSpPr>
        <p:spPr>
          <a:xfrm rot="5400000">
            <a:off x="7268100" y="1449720"/>
            <a:ext cx="647517" cy="15880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07D1B8F9-0485-5966-1B5E-F042758C231C}"/>
              </a:ext>
            </a:extLst>
          </p:cNvPr>
          <p:cNvCxnSpPr>
            <a:cxnSpLocks/>
            <a:stCxn id="59" idx="1"/>
            <a:endCxn id="53" idx="3"/>
          </p:cNvCxnSpPr>
          <p:nvPr/>
        </p:nvCxnSpPr>
        <p:spPr>
          <a:xfrm flipH="1">
            <a:off x="10444658" y="4869750"/>
            <a:ext cx="508649" cy="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E18463CC-2E23-9274-F23A-5FD06CFFB781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 flipV="1">
            <a:off x="8135284" y="4866104"/>
            <a:ext cx="508648" cy="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コネクタ: 曲線 170">
            <a:extLst>
              <a:ext uri="{FF2B5EF4-FFF2-40B4-BE49-F238E27FC236}">
                <a16:creationId xmlns:a16="http://schemas.microsoft.com/office/drawing/2014/main" id="{912FCB3D-7D90-47A4-3090-5E7EAFC7BD60}"/>
              </a:ext>
            </a:extLst>
          </p:cNvPr>
          <p:cNvCxnSpPr>
            <a:cxnSpLocks/>
            <a:stCxn id="160" idx="2"/>
            <a:endCxn id="59" idx="0"/>
          </p:cNvCxnSpPr>
          <p:nvPr/>
        </p:nvCxnSpPr>
        <p:spPr>
          <a:xfrm rot="16200000" flipH="1">
            <a:off x="8417266" y="1509544"/>
            <a:ext cx="1460043" cy="4698894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195EDB28-C540-0EB2-64C2-985AC72E30A2}"/>
              </a:ext>
            </a:extLst>
          </p:cNvPr>
          <p:cNvSpPr/>
          <p:nvPr/>
        </p:nvSpPr>
        <p:spPr>
          <a:xfrm>
            <a:off x="9004293" y="6014006"/>
            <a:ext cx="1086853" cy="5614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申請エラー通知</a:t>
            </a:r>
            <a:endParaRPr lang="en-US" altLang="ja-JP" dirty="0"/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0B2A3DDD-1521-5988-1FB3-82D4C11C4FB6}"/>
              </a:ext>
            </a:extLst>
          </p:cNvPr>
          <p:cNvCxnSpPr>
            <a:cxnSpLocks/>
            <a:stCxn id="53" idx="2"/>
            <a:endCxn id="174" idx="0"/>
          </p:cNvCxnSpPr>
          <p:nvPr/>
        </p:nvCxnSpPr>
        <p:spPr>
          <a:xfrm>
            <a:off x="9544295" y="5332216"/>
            <a:ext cx="3425" cy="681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ADB85DA-95CB-A5F2-129E-3D32781D1E09}"/>
              </a:ext>
            </a:extLst>
          </p:cNvPr>
          <p:cNvSpPr/>
          <p:nvPr/>
        </p:nvSpPr>
        <p:spPr>
          <a:xfrm>
            <a:off x="5202338" y="458536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申請受理の受け取り</a:t>
            </a:r>
            <a:endParaRPr lang="en-US" altLang="ja-JP" dirty="0"/>
          </a:p>
        </p:txBody>
      </p: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FE91EB9D-EEF1-A530-3FC2-BCFEE4190016}"/>
              </a:ext>
            </a:extLst>
          </p:cNvPr>
          <p:cNvCxnSpPr>
            <a:cxnSpLocks/>
            <a:stCxn id="52" idx="1"/>
            <a:endCxn id="178" idx="3"/>
          </p:cNvCxnSpPr>
          <p:nvPr/>
        </p:nvCxnSpPr>
        <p:spPr>
          <a:xfrm flipH="1">
            <a:off x="6289191" y="4866104"/>
            <a:ext cx="759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9B4F4C95-40BE-DCD2-8EFF-8D1D0770509C}"/>
              </a:ext>
            </a:extLst>
          </p:cNvPr>
          <p:cNvCxnSpPr>
            <a:cxnSpLocks/>
            <a:stCxn id="178" idx="2"/>
            <a:endCxn id="93" idx="0"/>
          </p:cNvCxnSpPr>
          <p:nvPr/>
        </p:nvCxnSpPr>
        <p:spPr>
          <a:xfrm>
            <a:off x="5745765" y="5146841"/>
            <a:ext cx="0" cy="87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BD55-CC61-83DD-AC31-BF92B58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128337"/>
            <a:ext cx="11454063" cy="5855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画面遷移図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6AB4E6-7F9C-9ACA-E02C-02697657D7DB}"/>
              </a:ext>
            </a:extLst>
          </p:cNvPr>
          <p:cNvSpPr/>
          <p:nvPr/>
        </p:nvSpPr>
        <p:spPr>
          <a:xfrm>
            <a:off x="465223" y="1130974"/>
            <a:ext cx="2045364" cy="58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F4D3C1-B722-586E-E4AC-E5318248BE54}"/>
              </a:ext>
            </a:extLst>
          </p:cNvPr>
          <p:cNvSpPr/>
          <p:nvPr/>
        </p:nvSpPr>
        <p:spPr>
          <a:xfrm>
            <a:off x="2869728" y="2077458"/>
            <a:ext cx="2045364" cy="58552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ログインページ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336EE27-B10C-C060-3207-D6D438988E26}"/>
              </a:ext>
            </a:extLst>
          </p:cNvPr>
          <p:cNvSpPr/>
          <p:nvPr/>
        </p:nvSpPr>
        <p:spPr>
          <a:xfrm>
            <a:off x="465223" y="2077459"/>
            <a:ext cx="2045364" cy="58552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情報登録ページ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8017EBA-8107-034A-9E8B-E28BC1DC3B57}"/>
              </a:ext>
            </a:extLst>
          </p:cNvPr>
          <p:cNvSpPr/>
          <p:nvPr/>
        </p:nvSpPr>
        <p:spPr>
          <a:xfrm>
            <a:off x="5630791" y="1193140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打刻</a:t>
            </a:r>
            <a:r>
              <a:rPr kumimoji="1" lang="ja-JP" altLang="en-US" dirty="0">
                <a:solidFill>
                  <a:schemeClr val="tx1"/>
                </a:solidFill>
              </a:rPr>
              <a:t>ページ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0D33F42-AFB0-4F3F-67E4-AB47F29C82B5}"/>
              </a:ext>
            </a:extLst>
          </p:cNvPr>
          <p:cNvSpPr/>
          <p:nvPr/>
        </p:nvSpPr>
        <p:spPr>
          <a:xfrm>
            <a:off x="8556464" y="1130973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</a:t>
            </a:r>
            <a:r>
              <a:rPr kumimoji="1" lang="ja-JP" altLang="en-US" dirty="0">
                <a:solidFill>
                  <a:schemeClr val="tx1"/>
                </a:solidFill>
              </a:rPr>
              <a:t>ページ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A28A98-06C8-A389-A804-E067BBC6CDE5}"/>
              </a:ext>
            </a:extLst>
          </p:cNvPr>
          <p:cNvSpPr/>
          <p:nvPr/>
        </p:nvSpPr>
        <p:spPr>
          <a:xfrm>
            <a:off x="5630791" y="3023944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打刻完了ページ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A73B5D8-D135-E91C-FDBF-639093DCB62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487905" y="1716501"/>
            <a:ext cx="0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4C545F-8F26-EFC3-ED7E-576C65A76865}"/>
              </a:ext>
            </a:extLst>
          </p:cNvPr>
          <p:cNvSpPr txBox="1"/>
          <p:nvPr/>
        </p:nvSpPr>
        <p:spPr>
          <a:xfrm>
            <a:off x="1636295" y="1778667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会員登録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7359804-75C0-A2A8-0509-C51237EC66F7}"/>
              </a:ext>
            </a:extLst>
          </p:cNvPr>
          <p:cNvSpPr txBox="1"/>
          <p:nvPr/>
        </p:nvSpPr>
        <p:spPr>
          <a:xfrm>
            <a:off x="2327230" y="2657602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登録完了</a:t>
            </a:r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9DD93E7D-088D-4DC6-C667-F4F57D0A7E65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510587" y="1423738"/>
            <a:ext cx="1381823" cy="6537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53BBCFA-CF98-A5F2-B298-D8B7796CE04A}"/>
              </a:ext>
            </a:extLst>
          </p:cNvPr>
          <p:cNvSpPr txBox="1"/>
          <p:nvPr/>
        </p:nvSpPr>
        <p:spPr>
          <a:xfrm>
            <a:off x="2679520" y="1206898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0784DB1-DB3D-D8A8-189E-13BD4449D69C}"/>
              </a:ext>
            </a:extLst>
          </p:cNvPr>
          <p:cNvSpPr txBox="1"/>
          <p:nvPr/>
        </p:nvSpPr>
        <p:spPr>
          <a:xfrm>
            <a:off x="2517570" y="3334125"/>
            <a:ext cx="119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ログイン成功</a:t>
            </a: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BD4DBA4E-A7A2-5481-67F6-B38C2A37F280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5400000" flipH="1">
            <a:off x="1559193" y="329769"/>
            <a:ext cx="1239247" cy="3427187"/>
          </a:xfrm>
          <a:prstGeom prst="bentConnector4">
            <a:avLst>
              <a:gd name="adj1" fmla="val -56023"/>
              <a:gd name="adj2" fmla="val 106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0C286C89-8ED1-AE75-B5B9-387A1415CF8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H="1">
            <a:off x="4039606" y="-1420727"/>
            <a:ext cx="62166" cy="5165568"/>
          </a:xfrm>
          <a:prstGeom prst="bentConnector3">
            <a:avLst>
              <a:gd name="adj1" fmla="val -367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64525EF-1B3A-B5E5-3A62-1E4605EA2154}"/>
              </a:ext>
            </a:extLst>
          </p:cNvPr>
          <p:cNvSpPr txBox="1"/>
          <p:nvPr/>
        </p:nvSpPr>
        <p:spPr>
          <a:xfrm>
            <a:off x="3340781" y="697167"/>
            <a:ext cx="145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打刻</a:t>
            </a:r>
            <a:r>
              <a:rPr kumimoji="1" lang="ja-JP" altLang="en-US" sz="1200" dirty="0"/>
              <a:t>　申請</a:t>
            </a: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A96194D-DB79-7B99-C217-8CAD384EECE6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5400000" flipH="1" flipV="1">
            <a:off x="5533525" y="-2914646"/>
            <a:ext cx="1" cy="809124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E283BD1-3590-1D1E-7B3C-B12072DF7FA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653473" y="1778667"/>
            <a:ext cx="0" cy="1245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68A9AC1E-A742-9BE0-939F-F2E7E29C6F03}"/>
              </a:ext>
            </a:extLst>
          </p:cNvPr>
          <p:cNvCxnSpPr>
            <a:cxnSpLocks/>
            <a:stCxn id="20" idx="2"/>
            <a:endCxn id="5" idx="1"/>
          </p:cNvCxnSpPr>
          <p:nvPr/>
        </p:nvCxnSpPr>
        <p:spPr>
          <a:xfrm rot="5400000" flipH="1">
            <a:off x="3944910" y="-2055949"/>
            <a:ext cx="2162074" cy="9121448"/>
          </a:xfrm>
          <a:prstGeom prst="bentConnector4">
            <a:avLst>
              <a:gd name="adj1" fmla="val -118654"/>
              <a:gd name="adj2" fmla="val 1025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11893A-C395-81A8-88AF-14D9B2C812F9}"/>
              </a:ext>
            </a:extLst>
          </p:cNvPr>
          <p:cNvSpPr txBox="1"/>
          <p:nvPr/>
        </p:nvSpPr>
        <p:spPr>
          <a:xfrm>
            <a:off x="3487155" y="5891865"/>
            <a:ext cx="131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トップページ</a:t>
            </a:r>
            <a:r>
              <a:rPr kumimoji="1" lang="ja-JP" altLang="en-US" sz="1200" dirty="0"/>
              <a:t>へ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AADBF84-3E5C-F31C-C06C-C6889F4167C9}"/>
              </a:ext>
            </a:extLst>
          </p:cNvPr>
          <p:cNvSpPr txBox="1"/>
          <p:nvPr/>
        </p:nvSpPr>
        <p:spPr>
          <a:xfrm>
            <a:off x="6653426" y="2225693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打刻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F13C12C-0833-41A7-1833-A3D186C46F12}"/>
              </a:ext>
            </a:extLst>
          </p:cNvPr>
          <p:cNvSpPr txBox="1"/>
          <p:nvPr/>
        </p:nvSpPr>
        <p:spPr>
          <a:xfrm>
            <a:off x="9508892" y="2283863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残業申請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95FE3DC-6D80-F63F-4FAE-4B119B752BB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579146" y="1716500"/>
            <a:ext cx="7525" cy="1283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70193D5-6246-C0BE-441B-0CF3AC40EC03}"/>
              </a:ext>
            </a:extLst>
          </p:cNvPr>
          <p:cNvSpPr/>
          <p:nvPr/>
        </p:nvSpPr>
        <p:spPr>
          <a:xfrm>
            <a:off x="8563989" y="3000285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申請完了ページ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00942E3-42A1-A23F-2A82-776B5C0B15AE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510587" y="2370222"/>
            <a:ext cx="3591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6EEF00C-71AE-E944-2363-8B0610040F73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 rot="5400000" flipH="1">
            <a:off x="2466481" y="-577520"/>
            <a:ext cx="2185733" cy="6188250"/>
          </a:xfrm>
          <a:prstGeom prst="bentConnector4">
            <a:avLst>
              <a:gd name="adj1" fmla="val -116209"/>
              <a:gd name="adj2" fmla="val 1036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1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110</Words>
  <Application>Microsoft Office PowerPoint</Application>
  <PresentationFormat>ワイド画面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レッスン14_例題</vt:lpstr>
      <vt:lpstr>業務フロー図</vt:lpstr>
      <vt:lpstr>画面遷移図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4</cp:revision>
  <dcterms:created xsi:type="dcterms:W3CDTF">2025-06-17T04:55:31Z</dcterms:created>
  <dcterms:modified xsi:type="dcterms:W3CDTF">2025-06-20T05:33:17Z</dcterms:modified>
</cp:coreProperties>
</file>