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3AE9-CD28-D29D-FF57-55E6A96C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110210-B895-E617-81DE-2297498F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835AA-F9F4-371E-D63B-1FBD06F8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7DC34-1C6D-E340-3A47-7A1FB74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8FAD7-E9BA-75B8-E861-8166639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7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9F8F8-F597-DEF3-DCD1-C24ED90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41EB5-FE86-EEC7-4CC9-299003B2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4B8C6-164C-CC0B-BC14-5D8DC2DE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3CC8C-E131-A98D-0B30-25426C4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41DA2-5FC6-EDF1-3E17-F756BB1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1DDB41-F033-655F-FD7F-059D3CF2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9154C-D04D-D124-7E34-FCEB24CC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01D07-7869-4B71-7956-188446CE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D42AB-6C47-74E2-A7B4-04B933BA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33DC4-D9D6-1E39-F26F-7EDF0C7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AC121-433C-7BE3-E6F9-ACD47A9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2E3C5-C060-0ECF-1EEA-E7A4CED0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48C4C-22BC-CBC6-AD77-F424F5C0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7C44F-EA91-00A9-C451-1A67D8D3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D73D2-D10B-B207-5546-1980A75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989B7-F41C-62CE-EC92-C3EF4FE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B54CC-D6FE-18D2-6BF3-CFCEF32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16946-504D-07BB-FAC7-0DB5D55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F99CE-F854-B9DF-91EC-1AD1428B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7142A-400F-FA40-2449-C1015AA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5471-673B-E332-FFE3-AEE754BE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3E714-8FDD-91BE-AF7B-E319FF9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463A5F-8338-B84E-0F52-6F4B9B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4D769E-0B7C-EA37-BB6C-C8AC0D5D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3B710-DFD9-86C4-CDCF-90154D0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1AC317-7EE5-F309-6B0D-B802F923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338F7-5D6A-6073-2099-30850CD4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CCF895-0E11-110F-7983-D807F897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5BA3B-D14E-D23A-77D3-3F895AC9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58EEF5-A30D-8359-BEB5-8170BDA8B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28DD70-BBF0-E1D6-396D-3A6987D9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AAF69-27B8-7DCD-CAC7-A5CCFA3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9EE239-2482-48EF-CD00-6305CFCD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87DCF0-8A57-0007-33C1-D831127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E3239-ED2C-14AB-6448-ECAEEA1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E144D-DE5F-EE6B-F7C9-B571394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5DB16-39F8-4073-5824-94190CD9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5489A-E799-908B-1835-847BF9C3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4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C406A-23DC-F38D-9B38-F39A0DD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CB152-F55D-3BC8-1494-3BEDAC9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ECE3C9-8AE6-BA7F-0AFC-DFFE67C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E9BAF-E74B-CCBC-6E8F-C8CB232F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EDBFC-5BE4-888A-FE63-BC81E0A5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6AF216-7134-74A7-88A4-48E4DB05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D4FA34-059C-C4FB-6A1E-1FC317C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26B4E-A245-8AAC-F00D-F77E45F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0A21AB-70A9-06EC-9F43-AD8A167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1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83C47-CC42-F7B6-AC8B-5AB78D58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D275B1-796E-549E-7F87-AB9EBEA9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0C4856-3485-C319-4BE8-FC426760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76AD2-1CA9-818B-957E-8A92A5F1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0D03EA-5A4B-F0D1-1511-D4B48C0E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15CA95-CCF6-4C31-204E-45A1F6A1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A4880F-EAC5-0985-A9D6-15D3BB6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E1A72-0626-436B-7BA9-46E8D430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73A30-657A-5173-6302-E054777E3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748A0-1F68-C447-7308-0C8338BC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24BE8-CEB8-BC9A-2FFB-62000461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8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業務フロー図；在庫管理プロセス</a:t>
            </a:r>
            <a:endParaRPr lang="en-US" altLang="ja-JP" sz="3600" dirty="0"/>
          </a:p>
          <a:p>
            <a:r>
              <a:rPr kumimoji="1" lang="ja-JP" altLang="en-US" sz="3600"/>
              <a:t>画面モックアップ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55740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打刻画面へリクエスト</a:t>
            </a:r>
            <a:endParaRPr kumimoji="1" lang="en-US" altLang="ja-JP" dirty="0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3974432" y="1171074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情報登録済み</a:t>
            </a:r>
            <a:r>
              <a:rPr kumimoji="1" lang="ja-JP" altLang="en-US" dirty="0"/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319905" y="258678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br>
              <a:rPr lang="en-US" altLang="ja-JP" dirty="0"/>
            </a:br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256421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9428475" y="135823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7842448" y="135850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トップページの表示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7551383" y="2379539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</a:t>
            </a:r>
            <a:endParaRPr lang="en-US" altLang="ja-JP" dirty="0"/>
          </a:p>
          <a:p>
            <a:pPr algn="ctr"/>
            <a:r>
              <a:rPr lang="ja-JP" altLang="en-US" dirty="0"/>
              <a:t>完了？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925053" y="1628274"/>
            <a:ext cx="481263" cy="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3169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75158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343274" y="1628274"/>
            <a:ext cx="499174" cy="1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863332" y="2085474"/>
            <a:ext cx="11463" cy="5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4863332" y="1628274"/>
            <a:ext cx="1393089" cy="958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677416" y="117107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295789" y="22479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886F94-9295-48E8-DD26-34300DD06371}"/>
              </a:ext>
            </a:extLst>
          </p:cNvPr>
          <p:cNvSpPr/>
          <p:nvPr/>
        </p:nvSpPr>
        <p:spPr>
          <a:xfrm>
            <a:off x="4026122" y="379878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集計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184E3A-290A-E206-1502-A2D2F4EE4E62}"/>
              </a:ext>
            </a:extLst>
          </p:cNvPr>
          <p:cNvSpPr txBox="1"/>
          <p:nvPr/>
        </p:nvSpPr>
        <p:spPr>
          <a:xfrm>
            <a:off x="8135283" y="4457913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048431" y="458536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申請先へ転送</a:t>
            </a:r>
            <a:endParaRPr lang="en-US" altLang="ja-JP" dirty="0"/>
          </a:p>
        </p:txBody>
      </p:sp>
      <p:sp>
        <p:nvSpPr>
          <p:cNvPr id="53" name="ひし形 52">
            <a:extLst>
              <a:ext uri="{FF2B5EF4-FFF2-40B4-BE49-F238E27FC236}">
                <a16:creationId xmlns:a16="http://schemas.microsoft.com/office/drawing/2014/main" id="{63AFAF43-9376-5F02-C3E1-A81B60C2A25E}"/>
              </a:ext>
            </a:extLst>
          </p:cNvPr>
          <p:cNvSpPr/>
          <p:nvPr/>
        </p:nvSpPr>
        <p:spPr>
          <a:xfrm>
            <a:off x="8643932" y="4417816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申請先は登録済み？</a:t>
            </a:r>
            <a:endParaRPr lang="en-US" altLang="ja-JP" dirty="0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8732ECA-F852-3067-E2B0-A4A43E63CE3B}"/>
              </a:ext>
            </a:extLst>
          </p:cNvPr>
          <p:cNvSpPr/>
          <p:nvPr/>
        </p:nvSpPr>
        <p:spPr>
          <a:xfrm>
            <a:off x="837086" y="3800640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打刻時間の受け取り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10953307" y="458901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申請の受け取り</a:t>
            </a:r>
            <a:endParaRPr lang="en-US" altLang="ja-JP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F023F36-8AC0-4F2D-7258-0616E8808909}"/>
              </a:ext>
            </a:extLst>
          </p:cNvPr>
          <p:cNvSpPr/>
          <p:nvPr/>
        </p:nvSpPr>
        <p:spPr>
          <a:xfrm>
            <a:off x="2406315" y="3800368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打刻時間の記録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2406314" y="6007768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1069471" y="9057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5202338" y="602029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申請完了通知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 flipV="1">
            <a:off x="3493167" y="6288505"/>
            <a:ext cx="1709171" cy="1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9484267" y="546616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01A846-0D47-F43E-6B3E-2503B58DF01B}"/>
              </a:ext>
            </a:extLst>
          </p:cNvPr>
          <p:cNvSpPr txBox="1"/>
          <p:nvPr/>
        </p:nvSpPr>
        <p:spPr>
          <a:xfrm>
            <a:off x="40117" y="1463255"/>
            <a:ext cx="461665" cy="1252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C31FC3-C96D-B31B-04AA-44B658F960D3}"/>
              </a:ext>
            </a:extLst>
          </p:cNvPr>
          <p:cNvSpPr txBox="1"/>
          <p:nvPr/>
        </p:nvSpPr>
        <p:spPr>
          <a:xfrm>
            <a:off x="64832" y="3500784"/>
            <a:ext cx="461665" cy="1252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システム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929301" y="1638970"/>
            <a:ext cx="499174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10176276" y="2902023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B6E6183D-3006-429B-A9E6-51438D680A25}"/>
              </a:ext>
            </a:extLst>
          </p:cNvPr>
          <p:cNvSpPr/>
          <p:nvPr/>
        </p:nvSpPr>
        <p:spPr>
          <a:xfrm>
            <a:off x="10953307" y="258678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打刻完了画面の</a:t>
            </a:r>
            <a:endParaRPr lang="en-US" altLang="ja-JP" dirty="0"/>
          </a:p>
          <a:p>
            <a:pPr algn="ctr"/>
            <a:r>
              <a:rPr lang="ja-JP" altLang="en-US" dirty="0"/>
              <a:t>表示</a:t>
            </a:r>
            <a:endParaRPr lang="en-US" altLang="ja-JP" dirty="0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04E9050D-EE53-19B9-F42F-5C3BED13F720}"/>
              </a:ext>
            </a:extLst>
          </p:cNvPr>
          <p:cNvSpPr/>
          <p:nvPr/>
        </p:nvSpPr>
        <p:spPr>
          <a:xfrm>
            <a:off x="10091146" y="300347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打刻未完了の報告</a:t>
            </a:r>
            <a:endParaRPr lang="en-US" altLang="ja-JP" dirty="0"/>
          </a:p>
        </p:txBody>
      </p:sp>
      <p:cxnSp>
        <p:nvCxnSpPr>
          <p:cNvPr id="83" name="コネクタ: 曲線 82">
            <a:extLst>
              <a:ext uri="{FF2B5EF4-FFF2-40B4-BE49-F238E27FC236}">
                <a16:creationId xmlns:a16="http://schemas.microsoft.com/office/drawing/2014/main" id="{485B4341-09AC-E917-6E88-D00E56F6DA89}"/>
              </a:ext>
            </a:extLst>
          </p:cNvPr>
          <p:cNvCxnSpPr>
            <a:cxnSpLocks/>
            <a:stCxn id="13" idx="3"/>
            <a:endCxn id="82" idx="3"/>
          </p:cNvCxnSpPr>
          <p:nvPr/>
        </p:nvCxnSpPr>
        <p:spPr>
          <a:xfrm flipV="1">
            <a:off x="9352109" y="581084"/>
            <a:ext cx="1825890" cy="2255655"/>
          </a:xfrm>
          <a:prstGeom prst="curvedConnector3">
            <a:avLst>
              <a:gd name="adj1" fmla="val 1241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E4A19D7F-547A-579A-49F0-C035606FFC91}"/>
              </a:ext>
            </a:extLst>
          </p:cNvPr>
          <p:cNvCxnSpPr>
            <a:cxnSpLocks/>
            <a:stCxn id="82" idx="1"/>
            <a:endCxn id="12" idx="0"/>
          </p:cNvCxnSpPr>
          <p:nvPr/>
        </p:nvCxnSpPr>
        <p:spPr>
          <a:xfrm rot="10800000" flipV="1">
            <a:off x="8385876" y="581083"/>
            <a:ext cx="1705271" cy="7774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252B698F-B482-E0E2-9329-E5A678228F25}"/>
              </a:ext>
            </a:extLst>
          </p:cNvPr>
          <p:cNvCxnSpPr>
            <a:cxnSpLocks/>
            <a:stCxn id="13" idx="3"/>
            <a:endCxn id="81" idx="1"/>
          </p:cNvCxnSpPr>
          <p:nvPr/>
        </p:nvCxnSpPr>
        <p:spPr>
          <a:xfrm>
            <a:off x="9352109" y="2836739"/>
            <a:ext cx="1601198" cy="307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FD0ABFC3-9B6B-9819-F0AC-182B65FEA837}"/>
              </a:ext>
            </a:extLst>
          </p:cNvPr>
          <p:cNvCxnSpPr/>
          <p:nvPr/>
        </p:nvCxnSpPr>
        <p:spPr>
          <a:xfrm>
            <a:off x="0" y="350078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DD3D556D-F10F-C3EF-95EB-189D709117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981908" y="1389545"/>
            <a:ext cx="459832" cy="1520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F9ECD063-458B-1D4B-BFB5-EC0C733D7EE3}"/>
              </a:ext>
            </a:extLst>
          </p:cNvPr>
          <p:cNvCxnSpPr>
            <a:cxnSpLocks/>
            <a:stCxn id="10" idx="2"/>
            <a:endCxn id="58" idx="1"/>
          </p:cNvCxnSpPr>
          <p:nvPr/>
        </p:nvCxnSpPr>
        <p:spPr>
          <a:xfrm rot="5400000">
            <a:off x="4323659" y="-1566866"/>
            <a:ext cx="2161670" cy="9134816"/>
          </a:xfrm>
          <a:prstGeom prst="curvedConnector4">
            <a:avLst>
              <a:gd name="adj1" fmla="val 15697"/>
              <a:gd name="adj2" fmla="val 10250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2215356-3A91-7BC1-40EA-E0264B230DF3}"/>
              </a:ext>
            </a:extLst>
          </p:cNvPr>
          <p:cNvCxnSpPr>
            <a:cxnSpLocks/>
            <a:stCxn id="58" idx="3"/>
            <a:endCxn id="70" idx="1"/>
          </p:cNvCxnSpPr>
          <p:nvPr/>
        </p:nvCxnSpPr>
        <p:spPr>
          <a:xfrm flipV="1">
            <a:off x="1923939" y="4081105"/>
            <a:ext cx="482376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63C17514-21C6-4270-34A8-B30FD3F3E6CD}"/>
              </a:ext>
            </a:extLst>
          </p:cNvPr>
          <p:cNvSpPr/>
          <p:nvPr/>
        </p:nvSpPr>
        <p:spPr>
          <a:xfrm>
            <a:off x="5645929" y="3789542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B541576F-0A8B-285C-C9BB-08365D919E63}"/>
              </a:ext>
            </a:extLst>
          </p:cNvPr>
          <p:cNvCxnSpPr>
            <a:cxnSpLocks/>
            <a:stCxn id="70" idx="3"/>
            <a:endCxn id="44" idx="1"/>
          </p:cNvCxnSpPr>
          <p:nvPr/>
        </p:nvCxnSpPr>
        <p:spPr>
          <a:xfrm flipV="1">
            <a:off x="3493168" y="4079523"/>
            <a:ext cx="532954" cy="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C53EA49-D6F2-4D99-E86C-4DF47C94A48C}"/>
              </a:ext>
            </a:extLst>
          </p:cNvPr>
          <p:cNvCxnSpPr>
            <a:cxnSpLocks/>
            <a:stCxn id="44" idx="3"/>
            <a:endCxn id="150" idx="2"/>
          </p:cNvCxnSpPr>
          <p:nvPr/>
        </p:nvCxnSpPr>
        <p:spPr>
          <a:xfrm flipV="1">
            <a:off x="5112975" y="4070279"/>
            <a:ext cx="532954" cy="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6254413" y="256749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</a:t>
            </a:r>
            <a:endParaRPr lang="en-US" altLang="ja-JP" dirty="0"/>
          </a:p>
        </p:txBody>
      </p:sp>
      <p:cxnSp>
        <p:nvCxnSpPr>
          <p:cNvPr id="161" name="コネクタ: 曲線 160">
            <a:extLst>
              <a:ext uri="{FF2B5EF4-FFF2-40B4-BE49-F238E27FC236}">
                <a16:creationId xmlns:a16="http://schemas.microsoft.com/office/drawing/2014/main" id="{389ADDED-5692-15BD-AA42-047001640A59}"/>
              </a:ext>
            </a:extLst>
          </p:cNvPr>
          <p:cNvCxnSpPr>
            <a:cxnSpLocks/>
            <a:stCxn id="12" idx="2"/>
            <a:endCxn id="160" idx="0"/>
          </p:cNvCxnSpPr>
          <p:nvPr/>
        </p:nvCxnSpPr>
        <p:spPr>
          <a:xfrm rot="5400000">
            <a:off x="7268100" y="1449720"/>
            <a:ext cx="647517" cy="1588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>
            <a:off x="10444658" y="4869750"/>
            <a:ext cx="508649" cy="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18463CC-2E23-9274-F23A-5FD06CFFB781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8135284" y="4866104"/>
            <a:ext cx="508648" cy="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曲線 170">
            <a:extLst>
              <a:ext uri="{FF2B5EF4-FFF2-40B4-BE49-F238E27FC236}">
                <a16:creationId xmlns:a16="http://schemas.microsoft.com/office/drawing/2014/main" id="{912FCB3D-7D90-47A4-3090-5E7EAFC7BD60}"/>
              </a:ext>
            </a:extLst>
          </p:cNvPr>
          <p:cNvCxnSpPr>
            <a:cxnSpLocks/>
            <a:stCxn id="160" idx="2"/>
            <a:endCxn id="59" idx="0"/>
          </p:cNvCxnSpPr>
          <p:nvPr/>
        </p:nvCxnSpPr>
        <p:spPr>
          <a:xfrm rot="16200000" flipH="1">
            <a:off x="8417266" y="1509544"/>
            <a:ext cx="1460043" cy="469889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195EDB28-C540-0EB2-64C2-985AC72E30A2}"/>
              </a:ext>
            </a:extLst>
          </p:cNvPr>
          <p:cNvSpPr/>
          <p:nvPr/>
        </p:nvSpPr>
        <p:spPr>
          <a:xfrm>
            <a:off x="9004293" y="6014006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申請エラー通知</a:t>
            </a:r>
            <a:endParaRPr lang="en-US" altLang="ja-JP" dirty="0"/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B2A3DDD-1521-5988-1FB3-82D4C11C4FB6}"/>
              </a:ext>
            </a:extLst>
          </p:cNvPr>
          <p:cNvCxnSpPr>
            <a:cxnSpLocks/>
            <a:stCxn id="53" idx="2"/>
            <a:endCxn id="174" idx="0"/>
          </p:cNvCxnSpPr>
          <p:nvPr/>
        </p:nvCxnSpPr>
        <p:spPr>
          <a:xfrm>
            <a:off x="9544295" y="5332216"/>
            <a:ext cx="3425" cy="681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5202338" y="458536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申請受理の受け取り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6289191" y="4866104"/>
            <a:ext cx="759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2"/>
            <a:endCxn id="93" idx="0"/>
          </p:cNvCxnSpPr>
          <p:nvPr/>
        </p:nvCxnSpPr>
        <p:spPr>
          <a:xfrm>
            <a:off x="5745765" y="5146841"/>
            <a:ext cx="0" cy="87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6AB4E6-7F9C-9ACA-E02C-02697657D7DB}"/>
              </a:ext>
            </a:extLst>
          </p:cNvPr>
          <p:cNvSpPr/>
          <p:nvPr/>
        </p:nvSpPr>
        <p:spPr>
          <a:xfrm>
            <a:off x="465223" y="1130974"/>
            <a:ext cx="2045364" cy="58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F4D3C1-B722-586E-E4AC-E5318248BE54}"/>
              </a:ext>
            </a:extLst>
          </p:cNvPr>
          <p:cNvSpPr/>
          <p:nvPr/>
        </p:nvSpPr>
        <p:spPr>
          <a:xfrm>
            <a:off x="2869728" y="2077458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ログインページ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36EE27-B10C-C060-3207-D6D438988E26}"/>
              </a:ext>
            </a:extLst>
          </p:cNvPr>
          <p:cNvSpPr/>
          <p:nvPr/>
        </p:nvSpPr>
        <p:spPr>
          <a:xfrm>
            <a:off x="465223" y="2077459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情報登録ページ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17EBA-8107-034A-9E8B-E28BC1DC3B57}"/>
              </a:ext>
            </a:extLst>
          </p:cNvPr>
          <p:cNvSpPr/>
          <p:nvPr/>
        </p:nvSpPr>
        <p:spPr>
          <a:xfrm>
            <a:off x="5630791" y="1193140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打刻</a:t>
            </a:r>
            <a:r>
              <a:rPr kumimoji="1" lang="ja-JP" altLang="en-US" dirty="0">
                <a:solidFill>
                  <a:schemeClr val="tx1"/>
                </a:solidFill>
              </a:rPr>
              <a:t>ページ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0D33F42-AFB0-4F3F-67E4-AB47F29C82B5}"/>
              </a:ext>
            </a:extLst>
          </p:cNvPr>
          <p:cNvSpPr/>
          <p:nvPr/>
        </p:nvSpPr>
        <p:spPr>
          <a:xfrm>
            <a:off x="8556464" y="1130973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kumimoji="1" lang="ja-JP" altLang="en-US" dirty="0">
                <a:solidFill>
                  <a:schemeClr val="tx1"/>
                </a:solidFill>
              </a:rPr>
              <a:t>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A28A98-06C8-A389-A804-E067BBC6CDE5}"/>
              </a:ext>
            </a:extLst>
          </p:cNvPr>
          <p:cNvSpPr/>
          <p:nvPr/>
        </p:nvSpPr>
        <p:spPr>
          <a:xfrm>
            <a:off x="5630791" y="3023944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打刻完了ページ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73B5D8-D135-E91C-FDBF-639093DCB6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87905" y="1716501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4C545F-8F26-EFC3-ED7E-576C65A76865}"/>
              </a:ext>
            </a:extLst>
          </p:cNvPr>
          <p:cNvSpPr txBox="1"/>
          <p:nvPr/>
        </p:nvSpPr>
        <p:spPr>
          <a:xfrm>
            <a:off x="1636295" y="177866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会員登録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359804-75C0-A2A8-0509-C51237EC66F7}"/>
              </a:ext>
            </a:extLst>
          </p:cNvPr>
          <p:cNvSpPr txBox="1"/>
          <p:nvPr/>
        </p:nvSpPr>
        <p:spPr>
          <a:xfrm>
            <a:off x="2327230" y="2657602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登録完了</a:t>
            </a: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DD93E7D-088D-4DC6-C667-F4F57D0A7E6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10587" y="1423738"/>
            <a:ext cx="1381823" cy="6537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3BBCFA-CF98-A5F2-B298-D8B7796CE04A}"/>
              </a:ext>
            </a:extLst>
          </p:cNvPr>
          <p:cNvSpPr txBox="1"/>
          <p:nvPr/>
        </p:nvSpPr>
        <p:spPr>
          <a:xfrm>
            <a:off x="2679520" y="120689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0784DB1-DB3D-D8A8-189E-13BD4449D69C}"/>
              </a:ext>
            </a:extLst>
          </p:cNvPr>
          <p:cNvSpPr txBox="1"/>
          <p:nvPr/>
        </p:nvSpPr>
        <p:spPr>
          <a:xfrm>
            <a:off x="2517570" y="3334125"/>
            <a:ext cx="119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ログイン成功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D4DBA4E-A7A2-5481-67F6-B38C2A37F280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1559193" y="329769"/>
            <a:ext cx="1239247" cy="3427187"/>
          </a:xfrm>
          <a:prstGeom prst="bentConnector4">
            <a:avLst>
              <a:gd name="adj1" fmla="val -56023"/>
              <a:gd name="adj2" fmla="val 106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0C286C89-8ED1-AE75-B5B9-387A1415CF8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H="1">
            <a:off x="4039606" y="-1420727"/>
            <a:ext cx="62166" cy="5165568"/>
          </a:xfrm>
          <a:prstGeom prst="bentConnector3">
            <a:avLst>
              <a:gd name="adj1" fmla="val -3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64525EF-1B3A-B5E5-3A62-1E4605EA2154}"/>
              </a:ext>
            </a:extLst>
          </p:cNvPr>
          <p:cNvSpPr txBox="1"/>
          <p:nvPr/>
        </p:nvSpPr>
        <p:spPr>
          <a:xfrm>
            <a:off x="3340781" y="697167"/>
            <a:ext cx="145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打刻</a:t>
            </a:r>
            <a:r>
              <a:rPr kumimoji="1" lang="ja-JP" altLang="en-US" sz="1200" dirty="0"/>
              <a:t>　申請</a:t>
            </a: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A96194D-DB79-7B99-C217-8CAD384EECE6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5400000" flipH="1" flipV="1">
            <a:off x="5533525" y="-2914646"/>
            <a:ext cx="1" cy="809124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283BD1-3590-1D1E-7B3C-B12072DF7FA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653473" y="1778667"/>
            <a:ext cx="0" cy="124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68A9AC1E-A742-9BE0-939F-F2E7E29C6F03}"/>
              </a:ext>
            </a:extLst>
          </p:cNvPr>
          <p:cNvCxnSpPr>
            <a:cxnSpLocks/>
            <a:stCxn id="20" idx="2"/>
            <a:endCxn id="5" idx="1"/>
          </p:cNvCxnSpPr>
          <p:nvPr/>
        </p:nvCxnSpPr>
        <p:spPr>
          <a:xfrm rot="5400000" flipH="1">
            <a:off x="3944910" y="-2055949"/>
            <a:ext cx="2162074" cy="9121448"/>
          </a:xfrm>
          <a:prstGeom prst="bentConnector4">
            <a:avLst>
              <a:gd name="adj1" fmla="val -118654"/>
              <a:gd name="adj2" fmla="val 1025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11893A-C395-81A8-88AF-14D9B2C812F9}"/>
              </a:ext>
            </a:extLst>
          </p:cNvPr>
          <p:cNvSpPr txBox="1"/>
          <p:nvPr/>
        </p:nvSpPr>
        <p:spPr>
          <a:xfrm>
            <a:off x="3487155" y="5891865"/>
            <a:ext cx="131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トップページ</a:t>
            </a:r>
            <a:r>
              <a:rPr kumimoji="1" lang="ja-JP" altLang="en-US" sz="1200" dirty="0"/>
              <a:t>へ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AADBF84-3E5C-F31C-C06C-C6889F4167C9}"/>
              </a:ext>
            </a:extLst>
          </p:cNvPr>
          <p:cNvSpPr txBox="1"/>
          <p:nvPr/>
        </p:nvSpPr>
        <p:spPr>
          <a:xfrm>
            <a:off x="6653426" y="222569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打刻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F13C12C-0833-41A7-1833-A3D186C46F12}"/>
              </a:ext>
            </a:extLst>
          </p:cNvPr>
          <p:cNvSpPr txBox="1"/>
          <p:nvPr/>
        </p:nvSpPr>
        <p:spPr>
          <a:xfrm>
            <a:off x="9508892" y="228386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残業申請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95FE3DC-6D80-F63F-4FAE-4B119B752BB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79146" y="1716500"/>
            <a:ext cx="7525" cy="128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70193D5-6246-C0BE-441B-0CF3AC40EC03}"/>
              </a:ext>
            </a:extLst>
          </p:cNvPr>
          <p:cNvSpPr/>
          <p:nvPr/>
        </p:nvSpPr>
        <p:spPr>
          <a:xfrm>
            <a:off x="8563989" y="3000285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0942E3-42A1-A23F-2A82-776B5C0B15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10587" y="2370222"/>
            <a:ext cx="3591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6EEF00C-71AE-E944-2363-8B0610040F73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rot="5400000" flipH="1">
            <a:off x="2466481" y="-577520"/>
            <a:ext cx="2185733" cy="6188250"/>
          </a:xfrm>
          <a:prstGeom prst="bentConnector4">
            <a:avLst>
              <a:gd name="adj1" fmla="val -116209"/>
              <a:gd name="adj2" fmla="val 1036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レッスン14_課題②</vt:lpstr>
      <vt:lpstr>業務フロー図</vt:lpstr>
      <vt:lpstr>画面遷移図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2</cp:revision>
  <dcterms:created xsi:type="dcterms:W3CDTF">2025-06-20T05:35:53Z</dcterms:created>
  <dcterms:modified xsi:type="dcterms:W3CDTF">2025-06-20T05:41:55Z</dcterms:modified>
</cp:coreProperties>
</file>