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04E18F-C888-3608-F60C-0F111C867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B3A4BDB-F8CA-7E6B-D7F3-AFBF1F6F48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67BE34-8AFA-2EBB-D039-AEF77A2FB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7D99-42D8-45B1-82CF-6E50710AA797}" type="datetimeFigureOut">
              <a:rPr kumimoji="1" lang="ja-JP" altLang="en-US" smtClean="0"/>
              <a:t>2025/6/20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8E3030-1914-F31B-B80D-51DF9E649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C8DFAD-1E0D-C963-F56D-1D9DBD9B5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412F-783C-46D4-8E3C-834E56C4CF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097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440388-4765-6E6C-E26B-97ECE613E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C924C32-1960-781C-820F-2C63A04D5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61CEA9-0582-7322-2BE0-F62E1613F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7D99-42D8-45B1-82CF-6E50710AA797}" type="datetimeFigureOut">
              <a:rPr kumimoji="1" lang="ja-JP" altLang="en-US" smtClean="0"/>
              <a:t>2025/6/20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5DDA0C-E508-5C00-1613-1901A8C2B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963B07-131A-0F6B-F024-457069228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412F-783C-46D4-8E3C-834E56C4CF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1337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3BAD21E-8898-9526-925B-88EB5995E0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5FFC246-BC44-EAC1-EBBD-0A51EBFC8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C8B903-D88A-1D44-FE4C-08EF3F238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7D99-42D8-45B1-82CF-6E50710AA797}" type="datetimeFigureOut">
              <a:rPr kumimoji="1" lang="ja-JP" altLang="en-US" smtClean="0"/>
              <a:t>2025/6/20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25ED9A-9946-B002-377D-604BA4716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70740A-B8BC-EDE7-90D6-9336EB7BB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412F-783C-46D4-8E3C-834E56C4CF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4967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A74E1A-64CA-7ED9-C847-040F5CAB5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C11E8C-AAAA-A2AF-CC6B-B52D8E627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33FAE3-6E6E-68B4-6D6B-2E3ADB8A2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7D99-42D8-45B1-82CF-6E50710AA797}" type="datetimeFigureOut">
              <a:rPr kumimoji="1" lang="ja-JP" altLang="en-US" smtClean="0"/>
              <a:t>2025/6/20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D7D431-54EC-3A59-86E7-7DB157697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761699-D7C1-1EC4-DD56-CBE3E554F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412F-783C-46D4-8E3C-834E56C4CF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2015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4EADE7-C367-15E1-812E-6C5242888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FBE1C27-6674-A0DB-5A5E-2A16AD703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21C3EF-42F2-A365-2D70-F4F795B27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7D99-42D8-45B1-82CF-6E50710AA797}" type="datetimeFigureOut">
              <a:rPr kumimoji="1" lang="ja-JP" altLang="en-US" smtClean="0"/>
              <a:t>2025/6/20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C7233B-A27D-CB48-3EE6-061D87BD5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5655D5-5905-B669-18F0-EFF403FB6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412F-783C-46D4-8E3C-834E56C4CF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1618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5C5F5E-843E-D2C4-11AE-E0E8E4873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8484A6-E09F-D990-54DC-7B48BD8AD6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36EAE87-1528-FEBB-582D-C19E712D7C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A11851F-8C94-4FD3-5F13-84C3EF263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7D99-42D8-45B1-82CF-6E50710AA797}" type="datetimeFigureOut">
              <a:rPr kumimoji="1" lang="ja-JP" altLang="en-US" smtClean="0"/>
              <a:t>2025/6/20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D55B278-EB47-80C5-2D94-0066DFF08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501512C-E72A-318B-97ED-71906B2FB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412F-783C-46D4-8E3C-834E56C4CF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5772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4A5766-6078-DD70-B5C5-8EF0FD335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63AA726-5BEF-B85E-2B7E-7B6891A2E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4193FDD-8342-0E3A-D17F-97DBD83DB3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1D59C2B-227F-57B8-A1E0-B5EC730649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72119FE-2C34-4CBB-B410-760D39AF6A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802DBE7-B37C-DA20-5920-5874D2DB3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7D99-42D8-45B1-82CF-6E50710AA797}" type="datetimeFigureOut">
              <a:rPr kumimoji="1" lang="ja-JP" altLang="en-US" smtClean="0"/>
              <a:t>2025/6/20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A1BD6CA-CB12-5F19-3861-F8C9D4142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AE9AEFA-A025-8B2D-9C73-4AB616D5A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412F-783C-46D4-8E3C-834E56C4CF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161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EB2B45-D042-38A1-BD26-705A2799E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BA196D9-058A-992A-F238-47C26D4A6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7D99-42D8-45B1-82CF-6E50710AA797}" type="datetimeFigureOut">
              <a:rPr kumimoji="1" lang="ja-JP" altLang="en-US" smtClean="0"/>
              <a:t>2025/6/20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A10321C-A5C7-8AED-F260-3350FADCA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E9F8825-018A-48F0-EC08-B30337A31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412F-783C-46D4-8E3C-834E56C4CF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8521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D55C382-6BEF-8A68-2885-D4656D8C0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7D99-42D8-45B1-82CF-6E50710AA797}" type="datetimeFigureOut">
              <a:rPr kumimoji="1" lang="ja-JP" altLang="en-US" smtClean="0"/>
              <a:t>2025/6/20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86C7E68-F43A-7637-A818-55B4B72AB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DB53362-B1E6-CEB6-798F-6B7AB0A06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412F-783C-46D4-8E3C-834E56C4CF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078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7B0BE5-4E64-BC74-E4C9-6731EF5AA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7F9041-F62C-077C-C661-963CC10D5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8E3A86D-FC52-3DA2-457D-26F7DBFA6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20BC3A7-A6BC-D5C4-2F37-086DEEBA1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7D99-42D8-45B1-82CF-6E50710AA797}" type="datetimeFigureOut">
              <a:rPr kumimoji="1" lang="ja-JP" altLang="en-US" smtClean="0"/>
              <a:t>2025/6/20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3EBE841-A703-A7AB-5CED-438728202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4D4F256-7601-8043-DBF5-5509733A4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412F-783C-46D4-8E3C-834E56C4CF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368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7A4ED2-A3F6-D987-6217-18A610F2B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A12EF68-B5F3-9912-93DD-C93C16BAAE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F5D979E-3339-C773-4C98-6847E48F0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FBC1369-EFFF-74A7-2836-6CBB7069A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7D99-42D8-45B1-82CF-6E50710AA797}" type="datetimeFigureOut">
              <a:rPr kumimoji="1" lang="ja-JP" altLang="en-US" smtClean="0"/>
              <a:t>2025/6/20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22603F3-9FD8-95AB-B354-C9F4A15FE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1DA4CA-BB6D-786F-6A4A-6CBEFE764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412F-783C-46D4-8E3C-834E56C4CF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950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52C4DCA-BA82-0176-5BF0-CA3D6384D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62B34E9-9E0E-B60B-1B66-3C3080FD4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BC72F4-29C7-9346-F908-125253D3B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2E7D99-42D8-45B1-82CF-6E50710AA797}" type="datetimeFigureOut">
              <a:rPr kumimoji="1" lang="ja-JP" altLang="en-US" smtClean="0"/>
              <a:t>2025/6/20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5D270D-178D-D055-DCDF-11C60C174F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8DC44F-E1AD-F9C7-4AD0-0975D19B34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11412F-783C-46D4-8E3C-834E56C4CF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554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106B17-C46F-B720-5488-D9F49D03E0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レッスン</a:t>
            </a:r>
            <a:r>
              <a:rPr kumimoji="1" lang="en-US" altLang="ja-JP" dirty="0"/>
              <a:t>14_</a:t>
            </a:r>
            <a:r>
              <a:rPr lang="ja-JP" altLang="en-US" dirty="0"/>
              <a:t>課題①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0679C94-D1FE-C5FD-58EB-7E0E790722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73002"/>
            <a:ext cx="9144000" cy="2024562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業務フロー図</a:t>
            </a:r>
            <a:endParaRPr lang="en-US" altLang="ja-JP" sz="3600" dirty="0"/>
          </a:p>
          <a:p>
            <a:r>
              <a:rPr kumimoji="1" lang="ja-JP" altLang="en-US" sz="3600" dirty="0"/>
              <a:t>画面遷移図</a:t>
            </a:r>
            <a:endParaRPr kumimoji="1"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2745543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3ADDF4-405D-BB04-7B93-C88D844A8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631" y="288758"/>
            <a:ext cx="11129211" cy="770021"/>
          </a:xfrm>
        </p:spPr>
        <p:txBody>
          <a:bodyPr/>
          <a:lstStyle/>
          <a:p>
            <a:r>
              <a:rPr kumimoji="1" lang="ja-JP" altLang="en-US" dirty="0"/>
              <a:t>業務フロー図</a:t>
            </a: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EDE43DDE-6600-DE9D-9C4B-BE9740941B33}"/>
              </a:ext>
            </a:extLst>
          </p:cNvPr>
          <p:cNvSpPr/>
          <p:nvPr/>
        </p:nvSpPr>
        <p:spPr>
          <a:xfrm>
            <a:off x="838200" y="1379621"/>
            <a:ext cx="1086853" cy="56147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開始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E6CAAF0F-4958-3AE9-8561-B0CEC231BC7A}"/>
              </a:ext>
            </a:extLst>
          </p:cNvPr>
          <p:cNvSpPr/>
          <p:nvPr/>
        </p:nvSpPr>
        <p:spPr>
          <a:xfrm>
            <a:off x="2406316" y="1379621"/>
            <a:ext cx="1086853" cy="56147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サイト訪問</a:t>
            </a:r>
          </a:p>
        </p:txBody>
      </p:sp>
      <p:sp>
        <p:nvSpPr>
          <p:cNvPr id="7" name="ひし形 6">
            <a:extLst>
              <a:ext uri="{FF2B5EF4-FFF2-40B4-BE49-F238E27FC236}">
                <a16:creationId xmlns:a16="http://schemas.microsoft.com/office/drawing/2014/main" id="{6BB41921-814C-D6B2-3444-F986879FC58F}"/>
              </a:ext>
            </a:extLst>
          </p:cNvPr>
          <p:cNvSpPr/>
          <p:nvPr/>
        </p:nvSpPr>
        <p:spPr>
          <a:xfrm>
            <a:off x="3974432" y="1171074"/>
            <a:ext cx="1800726" cy="914400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会員？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CB67E838-53DF-6E8B-3DB2-DF37D28932DC}"/>
              </a:ext>
            </a:extLst>
          </p:cNvPr>
          <p:cNvSpPr/>
          <p:nvPr/>
        </p:nvSpPr>
        <p:spPr>
          <a:xfrm>
            <a:off x="4331368" y="2867526"/>
            <a:ext cx="1086853" cy="56147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会員</a:t>
            </a:r>
            <a:endParaRPr lang="en-US" altLang="ja-JP" dirty="0"/>
          </a:p>
          <a:p>
            <a:pPr algn="ctr"/>
            <a:r>
              <a:rPr lang="ja-JP" altLang="en-US" dirty="0"/>
              <a:t>登録</a:t>
            </a:r>
            <a:endParaRPr lang="en-US" altLang="ja-JP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6F037AF-61F8-23E5-A8BD-D4A161134C44}"/>
              </a:ext>
            </a:extLst>
          </p:cNvPr>
          <p:cNvSpPr/>
          <p:nvPr/>
        </p:nvSpPr>
        <p:spPr>
          <a:xfrm>
            <a:off x="6256421" y="1347537"/>
            <a:ext cx="1086853" cy="56147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ログ</a:t>
            </a:r>
            <a:endParaRPr lang="en-US" altLang="ja-JP" dirty="0"/>
          </a:p>
          <a:p>
            <a:pPr algn="ctr"/>
            <a:r>
              <a:rPr lang="ja-JP" altLang="en-US" dirty="0"/>
              <a:t>イン</a:t>
            </a:r>
            <a:endParaRPr kumimoji="1" lang="ja-JP" altLang="en-US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E011EC62-AE9F-55D2-B70B-B19A5D4A612C}"/>
              </a:ext>
            </a:extLst>
          </p:cNvPr>
          <p:cNvSpPr/>
          <p:nvPr/>
        </p:nvSpPr>
        <p:spPr>
          <a:xfrm>
            <a:off x="7824537" y="1347537"/>
            <a:ext cx="1086853" cy="56147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検索</a:t>
            </a:r>
            <a:endParaRPr lang="en-US" altLang="ja-JP" dirty="0"/>
          </a:p>
          <a:p>
            <a:pPr algn="ctr"/>
            <a:r>
              <a:rPr lang="ja-JP" altLang="en-US" dirty="0"/>
              <a:t>閲覧</a:t>
            </a:r>
            <a:endParaRPr lang="en-US" altLang="ja-JP" dirty="0"/>
          </a:p>
        </p:txBody>
      </p:sp>
      <p:sp>
        <p:nvSpPr>
          <p:cNvPr id="11" name="ひし形 10">
            <a:extLst>
              <a:ext uri="{FF2B5EF4-FFF2-40B4-BE49-F238E27FC236}">
                <a16:creationId xmlns:a16="http://schemas.microsoft.com/office/drawing/2014/main" id="{1367BCFA-BAB1-FDB9-8A41-01F9E7FED150}"/>
              </a:ext>
            </a:extLst>
          </p:cNvPr>
          <p:cNvSpPr/>
          <p:nvPr/>
        </p:nvSpPr>
        <p:spPr>
          <a:xfrm>
            <a:off x="6023811" y="2691063"/>
            <a:ext cx="1800726" cy="914400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カートに追加？</a:t>
            </a:r>
            <a:endParaRPr lang="en-US" altLang="ja-JP" dirty="0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2FD1F37A-09B6-9223-907B-9CB00D016F14}"/>
              </a:ext>
            </a:extLst>
          </p:cNvPr>
          <p:cNvSpPr/>
          <p:nvPr/>
        </p:nvSpPr>
        <p:spPr>
          <a:xfrm>
            <a:off x="9392653" y="1347537"/>
            <a:ext cx="1086853" cy="56147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詳細</a:t>
            </a:r>
            <a:endParaRPr lang="en-US" altLang="ja-JP" dirty="0"/>
          </a:p>
          <a:p>
            <a:pPr algn="ctr"/>
            <a:r>
              <a:rPr lang="ja-JP" altLang="en-US" dirty="0"/>
              <a:t>表示</a:t>
            </a:r>
            <a:endParaRPr lang="en-US" altLang="ja-JP" dirty="0"/>
          </a:p>
        </p:txBody>
      </p:sp>
      <p:sp>
        <p:nvSpPr>
          <p:cNvPr id="13" name="ひし形 12">
            <a:extLst>
              <a:ext uri="{FF2B5EF4-FFF2-40B4-BE49-F238E27FC236}">
                <a16:creationId xmlns:a16="http://schemas.microsoft.com/office/drawing/2014/main" id="{4A791A57-A964-A657-2C5A-A2DAE1C5A7AC}"/>
              </a:ext>
            </a:extLst>
          </p:cNvPr>
          <p:cNvSpPr/>
          <p:nvPr/>
        </p:nvSpPr>
        <p:spPr>
          <a:xfrm>
            <a:off x="8367963" y="2691063"/>
            <a:ext cx="1800726" cy="914400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購入？</a:t>
            </a:r>
            <a:endParaRPr lang="en-US" altLang="ja-JP" dirty="0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8F636F6D-4DCB-50C2-8DE9-C3EFF6D5C9E3}"/>
              </a:ext>
            </a:extLst>
          </p:cNvPr>
          <p:cNvCxnSpPr>
            <a:stCxn id="4" idx="6"/>
            <a:endCxn id="5" idx="1"/>
          </p:cNvCxnSpPr>
          <p:nvPr/>
        </p:nvCxnSpPr>
        <p:spPr>
          <a:xfrm>
            <a:off x="1925053" y="1660358"/>
            <a:ext cx="4812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DF926467-3452-433F-DFED-A563ADCA7648}"/>
              </a:ext>
            </a:extLst>
          </p:cNvPr>
          <p:cNvCxnSpPr/>
          <p:nvPr/>
        </p:nvCxnSpPr>
        <p:spPr>
          <a:xfrm>
            <a:off x="3493169" y="1660358"/>
            <a:ext cx="4812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E6CB493A-EA18-122B-4B13-A3AB9CAA785F}"/>
              </a:ext>
            </a:extLst>
          </p:cNvPr>
          <p:cNvCxnSpPr/>
          <p:nvPr/>
        </p:nvCxnSpPr>
        <p:spPr>
          <a:xfrm>
            <a:off x="5775158" y="1660358"/>
            <a:ext cx="4812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F4C75159-4AEF-C49D-6155-5C83AC23DFB3}"/>
              </a:ext>
            </a:extLst>
          </p:cNvPr>
          <p:cNvCxnSpPr/>
          <p:nvPr/>
        </p:nvCxnSpPr>
        <p:spPr>
          <a:xfrm>
            <a:off x="7343274" y="1660358"/>
            <a:ext cx="4812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C50A3B0B-0EC7-A409-2015-B8A90EDBC857}"/>
              </a:ext>
            </a:extLst>
          </p:cNvPr>
          <p:cNvCxnSpPr/>
          <p:nvPr/>
        </p:nvCxnSpPr>
        <p:spPr>
          <a:xfrm>
            <a:off x="8911390" y="1660358"/>
            <a:ext cx="4812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A1816C5E-5F1E-17C6-0236-73CA2A4149EC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874794" y="2117558"/>
            <a:ext cx="1" cy="7499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C4677DBC-1412-5BF4-9240-A570522A5D6E}"/>
              </a:ext>
            </a:extLst>
          </p:cNvPr>
          <p:cNvCxnSpPr>
            <a:cxnSpLocks/>
            <a:stCxn id="8" idx="0"/>
            <a:endCxn id="9" idx="1"/>
          </p:cNvCxnSpPr>
          <p:nvPr/>
        </p:nvCxnSpPr>
        <p:spPr>
          <a:xfrm flipV="1">
            <a:off x="4874795" y="1628274"/>
            <a:ext cx="1381626" cy="12392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EFA3A8B-415E-814E-46A9-EEDE83346598}"/>
              </a:ext>
            </a:extLst>
          </p:cNvPr>
          <p:cNvSpPr txBox="1"/>
          <p:nvPr/>
        </p:nvSpPr>
        <p:spPr>
          <a:xfrm>
            <a:off x="5677416" y="1171074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Yes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2BA0F3E-10D6-46C1-D679-4F94DA8C1287}"/>
              </a:ext>
            </a:extLst>
          </p:cNvPr>
          <p:cNvSpPr txBox="1"/>
          <p:nvPr/>
        </p:nvSpPr>
        <p:spPr>
          <a:xfrm>
            <a:off x="4295789" y="2247900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No</a:t>
            </a:r>
            <a:endParaRPr kumimoji="1" lang="en-US" altLang="ja-JP" dirty="0"/>
          </a:p>
        </p:txBody>
      </p:sp>
      <p:cxnSp>
        <p:nvCxnSpPr>
          <p:cNvPr id="32" name="コネクタ: 曲線 31">
            <a:extLst>
              <a:ext uri="{FF2B5EF4-FFF2-40B4-BE49-F238E27FC236}">
                <a16:creationId xmlns:a16="http://schemas.microsoft.com/office/drawing/2014/main" id="{B234EFAD-71D2-D1F9-F81A-72F23830957D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rot="5400000">
            <a:off x="7255043" y="1578142"/>
            <a:ext cx="782052" cy="144379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曲線 34">
            <a:extLst>
              <a:ext uri="{FF2B5EF4-FFF2-40B4-BE49-F238E27FC236}">
                <a16:creationId xmlns:a16="http://schemas.microsoft.com/office/drawing/2014/main" id="{32E340A2-3B87-F2B9-B3A9-2312856C93E4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 rot="16200000" flipH="1">
            <a:off x="8427119" y="1849856"/>
            <a:ext cx="782052" cy="9003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コネクタ: 曲線 37">
            <a:extLst>
              <a:ext uri="{FF2B5EF4-FFF2-40B4-BE49-F238E27FC236}">
                <a16:creationId xmlns:a16="http://schemas.microsoft.com/office/drawing/2014/main" id="{41C79BBA-847F-317E-CCF8-E9123A17454D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 rot="5400000">
            <a:off x="8039101" y="794084"/>
            <a:ext cx="782052" cy="301190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コネクタ: 曲線 40">
            <a:extLst>
              <a:ext uri="{FF2B5EF4-FFF2-40B4-BE49-F238E27FC236}">
                <a16:creationId xmlns:a16="http://schemas.microsoft.com/office/drawing/2014/main" id="{86C06B2F-F496-A74B-3A9A-294A93CFA27F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rot="5400000">
            <a:off x="9211177" y="1966160"/>
            <a:ext cx="782052" cy="66775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36886F94-9295-48E8-DD26-34300DD06371}"/>
              </a:ext>
            </a:extLst>
          </p:cNvPr>
          <p:cNvSpPr/>
          <p:nvPr/>
        </p:nvSpPr>
        <p:spPr>
          <a:xfrm>
            <a:off x="6255418" y="4387515"/>
            <a:ext cx="1086853" cy="56147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カートに追加</a:t>
            </a:r>
            <a:endParaRPr lang="en-US" altLang="ja-JP" dirty="0"/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850CA58A-C39D-A2D5-C8F1-F1ACB4376AF4}"/>
              </a:ext>
            </a:extLst>
          </p:cNvPr>
          <p:cNvCxnSpPr>
            <a:cxnSpLocks/>
          </p:cNvCxnSpPr>
          <p:nvPr/>
        </p:nvCxnSpPr>
        <p:spPr>
          <a:xfrm>
            <a:off x="6924174" y="3605463"/>
            <a:ext cx="1" cy="7499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コネクタ: 曲線 45">
            <a:extLst>
              <a:ext uri="{FF2B5EF4-FFF2-40B4-BE49-F238E27FC236}">
                <a16:creationId xmlns:a16="http://schemas.microsoft.com/office/drawing/2014/main" id="{6E9A181A-EFE8-EDD6-969F-986E05EFD0D6}"/>
              </a:ext>
            </a:extLst>
          </p:cNvPr>
          <p:cNvCxnSpPr>
            <a:cxnSpLocks/>
            <a:stCxn id="44" idx="3"/>
            <a:endCxn id="13" idx="1"/>
          </p:cNvCxnSpPr>
          <p:nvPr/>
        </p:nvCxnSpPr>
        <p:spPr>
          <a:xfrm flipV="1">
            <a:off x="7342271" y="3148263"/>
            <a:ext cx="1025692" cy="151998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57184E3A-290A-E206-1502-A2D2F4EE4E62}"/>
              </a:ext>
            </a:extLst>
          </p:cNvPr>
          <p:cNvSpPr txBox="1"/>
          <p:nvPr/>
        </p:nvSpPr>
        <p:spPr>
          <a:xfrm>
            <a:off x="8590319" y="3723591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Yes</a:t>
            </a:r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7F267435-DDD4-E141-D56B-23D75D2B5FC8}"/>
              </a:ext>
            </a:extLst>
          </p:cNvPr>
          <p:cNvCxnSpPr>
            <a:cxnSpLocks/>
          </p:cNvCxnSpPr>
          <p:nvPr/>
        </p:nvCxnSpPr>
        <p:spPr>
          <a:xfrm>
            <a:off x="9286238" y="3605463"/>
            <a:ext cx="1" cy="7499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222E10DD-C2E7-F93C-E79A-2DE4ED6D1C09}"/>
              </a:ext>
            </a:extLst>
          </p:cNvPr>
          <p:cNvSpPr/>
          <p:nvPr/>
        </p:nvSpPr>
        <p:spPr>
          <a:xfrm>
            <a:off x="6255418" y="5666873"/>
            <a:ext cx="1086853" cy="56147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最終確認画面の表示</a:t>
            </a:r>
            <a:endParaRPr lang="en-US" altLang="ja-JP" dirty="0"/>
          </a:p>
        </p:txBody>
      </p:sp>
      <p:sp>
        <p:nvSpPr>
          <p:cNvPr id="53" name="ひし形 52">
            <a:extLst>
              <a:ext uri="{FF2B5EF4-FFF2-40B4-BE49-F238E27FC236}">
                <a16:creationId xmlns:a16="http://schemas.microsoft.com/office/drawing/2014/main" id="{63AFAF43-9376-5F02-C3E1-A81B60C2A25E}"/>
              </a:ext>
            </a:extLst>
          </p:cNvPr>
          <p:cNvSpPr/>
          <p:nvPr/>
        </p:nvSpPr>
        <p:spPr>
          <a:xfrm>
            <a:off x="3876690" y="5490410"/>
            <a:ext cx="1800726" cy="914400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間違いない？</a:t>
            </a:r>
            <a:endParaRPr lang="en-US" altLang="ja-JP" dirty="0"/>
          </a:p>
        </p:txBody>
      </p: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2618E324-787D-556F-6BEE-36F9276AA4F1}"/>
              </a:ext>
            </a:extLst>
          </p:cNvPr>
          <p:cNvCxnSpPr>
            <a:cxnSpLocks/>
            <a:stCxn id="59" idx="1"/>
            <a:endCxn id="52" idx="3"/>
          </p:cNvCxnSpPr>
          <p:nvPr/>
        </p:nvCxnSpPr>
        <p:spPr>
          <a:xfrm flipH="1">
            <a:off x="7342271" y="5947610"/>
            <a:ext cx="13826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四角形: 角を丸くする 57">
            <a:extLst>
              <a:ext uri="{FF2B5EF4-FFF2-40B4-BE49-F238E27FC236}">
                <a16:creationId xmlns:a16="http://schemas.microsoft.com/office/drawing/2014/main" id="{48732ECA-F852-3067-E2B0-A4A43E63CE3B}"/>
              </a:ext>
            </a:extLst>
          </p:cNvPr>
          <p:cNvSpPr/>
          <p:nvPr/>
        </p:nvSpPr>
        <p:spPr>
          <a:xfrm>
            <a:off x="8745820" y="4355431"/>
            <a:ext cx="1086853" cy="56147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購入画面に遷移</a:t>
            </a:r>
            <a:endParaRPr kumimoji="1" lang="ja-JP" altLang="en-US" dirty="0"/>
          </a:p>
        </p:txBody>
      </p:sp>
      <p:sp>
        <p:nvSpPr>
          <p:cNvPr id="59" name="四角形: 角を丸くする 58">
            <a:extLst>
              <a:ext uri="{FF2B5EF4-FFF2-40B4-BE49-F238E27FC236}">
                <a16:creationId xmlns:a16="http://schemas.microsoft.com/office/drawing/2014/main" id="{4DD0623F-A5B0-7ED8-FE81-CAC475823988}"/>
              </a:ext>
            </a:extLst>
          </p:cNvPr>
          <p:cNvSpPr/>
          <p:nvPr/>
        </p:nvSpPr>
        <p:spPr>
          <a:xfrm>
            <a:off x="8724899" y="5666873"/>
            <a:ext cx="1086853" cy="56147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配送先支払方法選択</a:t>
            </a:r>
            <a:endParaRPr lang="en-US" altLang="ja-JP" dirty="0"/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ED0A0F4F-C242-030A-E3A8-47C74343554D}"/>
              </a:ext>
            </a:extLst>
          </p:cNvPr>
          <p:cNvCxnSpPr>
            <a:cxnSpLocks/>
            <a:stCxn id="58" idx="2"/>
            <a:endCxn id="59" idx="0"/>
          </p:cNvCxnSpPr>
          <p:nvPr/>
        </p:nvCxnSpPr>
        <p:spPr>
          <a:xfrm flipH="1">
            <a:off x="9268326" y="4916905"/>
            <a:ext cx="20921" cy="7499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F43310CA-D01E-C445-E3EC-3F0C16677A55}"/>
              </a:ext>
            </a:extLst>
          </p:cNvPr>
          <p:cNvCxnSpPr>
            <a:cxnSpLocks/>
            <a:stCxn id="52" idx="1"/>
            <a:endCxn id="53" idx="3"/>
          </p:cNvCxnSpPr>
          <p:nvPr/>
        </p:nvCxnSpPr>
        <p:spPr>
          <a:xfrm flipH="1">
            <a:off x="5677416" y="5947610"/>
            <a:ext cx="5780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四角形: 角を丸くする 69">
            <a:extLst>
              <a:ext uri="{FF2B5EF4-FFF2-40B4-BE49-F238E27FC236}">
                <a16:creationId xmlns:a16="http://schemas.microsoft.com/office/drawing/2014/main" id="{5F023F36-8AC0-4F2D-7258-0616E8808909}"/>
              </a:ext>
            </a:extLst>
          </p:cNvPr>
          <p:cNvSpPr/>
          <p:nvPr/>
        </p:nvSpPr>
        <p:spPr>
          <a:xfrm>
            <a:off x="4233626" y="4367462"/>
            <a:ext cx="1086853" cy="56147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決済</a:t>
            </a:r>
            <a:endParaRPr lang="en-US" altLang="ja-JP" dirty="0"/>
          </a:p>
          <a:p>
            <a:pPr algn="ctr"/>
            <a:r>
              <a:rPr lang="ja-JP" altLang="en-US" dirty="0"/>
              <a:t>処理</a:t>
            </a:r>
            <a:endParaRPr lang="en-US" altLang="ja-JP" dirty="0"/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3ACADFC6-BE47-6348-F6B5-B775F39B26AE}"/>
              </a:ext>
            </a:extLst>
          </p:cNvPr>
          <p:cNvCxnSpPr>
            <a:cxnSpLocks/>
            <a:stCxn id="53" idx="0"/>
            <a:endCxn id="70" idx="2"/>
          </p:cNvCxnSpPr>
          <p:nvPr/>
        </p:nvCxnSpPr>
        <p:spPr>
          <a:xfrm flipV="1">
            <a:off x="4777053" y="4928936"/>
            <a:ext cx="0" cy="5614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0903B470-25C0-3977-E92B-A9117DB67A4D}"/>
              </a:ext>
            </a:extLst>
          </p:cNvPr>
          <p:cNvSpPr txBox="1"/>
          <p:nvPr/>
        </p:nvSpPr>
        <p:spPr>
          <a:xfrm>
            <a:off x="4874794" y="5045060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Yes</a:t>
            </a:r>
          </a:p>
        </p:txBody>
      </p:sp>
      <p:sp>
        <p:nvSpPr>
          <p:cNvPr id="75" name="楕円 74">
            <a:extLst>
              <a:ext uri="{FF2B5EF4-FFF2-40B4-BE49-F238E27FC236}">
                <a16:creationId xmlns:a16="http://schemas.microsoft.com/office/drawing/2014/main" id="{86941029-AC94-D166-BE5C-2344255E9BF4}"/>
              </a:ext>
            </a:extLst>
          </p:cNvPr>
          <p:cNvSpPr/>
          <p:nvPr/>
        </p:nvSpPr>
        <p:spPr>
          <a:xfrm>
            <a:off x="339147" y="5650831"/>
            <a:ext cx="1086853" cy="56147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終了</a:t>
            </a:r>
            <a:endParaRPr kumimoji="1" lang="ja-JP" altLang="en-US" dirty="0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A5896330-FA43-57F6-ACAA-4F392D8137AB}"/>
              </a:ext>
            </a:extLst>
          </p:cNvPr>
          <p:cNvSpPr txBox="1"/>
          <p:nvPr/>
        </p:nvSpPr>
        <p:spPr>
          <a:xfrm>
            <a:off x="10712115" y="2203602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No</a:t>
            </a:r>
            <a:endParaRPr kumimoji="1" lang="en-US" altLang="ja-JP" dirty="0"/>
          </a:p>
        </p:txBody>
      </p:sp>
      <p:cxnSp>
        <p:nvCxnSpPr>
          <p:cNvPr id="77" name="コネクタ: 曲線 76">
            <a:extLst>
              <a:ext uri="{FF2B5EF4-FFF2-40B4-BE49-F238E27FC236}">
                <a16:creationId xmlns:a16="http://schemas.microsoft.com/office/drawing/2014/main" id="{D3591C1B-7D0E-E3D0-C1F6-2C5B1F1DCD03}"/>
              </a:ext>
            </a:extLst>
          </p:cNvPr>
          <p:cNvCxnSpPr>
            <a:cxnSpLocks/>
            <a:stCxn id="13" idx="3"/>
            <a:endCxn id="12" idx="3"/>
          </p:cNvCxnSpPr>
          <p:nvPr/>
        </p:nvCxnSpPr>
        <p:spPr>
          <a:xfrm flipV="1">
            <a:off x="10168689" y="1628274"/>
            <a:ext cx="310817" cy="1519989"/>
          </a:xfrm>
          <a:prstGeom prst="curvedConnector3">
            <a:avLst>
              <a:gd name="adj1" fmla="val 17354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コネクタ: 曲線 79">
            <a:extLst>
              <a:ext uri="{FF2B5EF4-FFF2-40B4-BE49-F238E27FC236}">
                <a16:creationId xmlns:a16="http://schemas.microsoft.com/office/drawing/2014/main" id="{4D92B090-BF9C-E37C-3C5E-5B9D397B7BEB}"/>
              </a:ext>
            </a:extLst>
          </p:cNvPr>
          <p:cNvCxnSpPr>
            <a:cxnSpLocks/>
            <a:stCxn id="13" idx="3"/>
            <a:endCxn id="10" idx="0"/>
          </p:cNvCxnSpPr>
          <p:nvPr/>
        </p:nvCxnSpPr>
        <p:spPr>
          <a:xfrm flipH="1" flipV="1">
            <a:off x="8367964" y="1347537"/>
            <a:ext cx="1800725" cy="1800726"/>
          </a:xfrm>
          <a:prstGeom prst="curvedConnector4">
            <a:avLst>
              <a:gd name="adj1" fmla="val -70602"/>
              <a:gd name="adj2" fmla="val 16080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ひし形 88">
            <a:extLst>
              <a:ext uri="{FF2B5EF4-FFF2-40B4-BE49-F238E27FC236}">
                <a16:creationId xmlns:a16="http://schemas.microsoft.com/office/drawing/2014/main" id="{4D587CF2-2D68-C0C0-692F-5DC037A9F1F8}"/>
              </a:ext>
            </a:extLst>
          </p:cNvPr>
          <p:cNvSpPr/>
          <p:nvPr/>
        </p:nvSpPr>
        <p:spPr>
          <a:xfrm>
            <a:off x="1670519" y="4178968"/>
            <a:ext cx="1800726" cy="914400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在庫</a:t>
            </a:r>
            <a:endParaRPr lang="en-US" altLang="ja-JP" dirty="0"/>
          </a:p>
          <a:p>
            <a:pPr algn="ctr"/>
            <a:r>
              <a:rPr lang="ja-JP" altLang="en-US" dirty="0"/>
              <a:t>ある？</a:t>
            </a:r>
            <a:endParaRPr lang="en-US" altLang="ja-JP" dirty="0"/>
          </a:p>
        </p:txBody>
      </p: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28677CB5-DBF6-B002-0A4F-C642A6B2238F}"/>
              </a:ext>
            </a:extLst>
          </p:cNvPr>
          <p:cNvCxnSpPr>
            <a:cxnSpLocks/>
            <a:stCxn id="70" idx="1"/>
            <a:endCxn id="89" idx="3"/>
          </p:cNvCxnSpPr>
          <p:nvPr/>
        </p:nvCxnSpPr>
        <p:spPr>
          <a:xfrm flipH="1" flipV="1">
            <a:off x="3471245" y="4636168"/>
            <a:ext cx="762381" cy="120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四角形: 角を丸くする 92">
            <a:extLst>
              <a:ext uri="{FF2B5EF4-FFF2-40B4-BE49-F238E27FC236}">
                <a16:creationId xmlns:a16="http://schemas.microsoft.com/office/drawing/2014/main" id="{379B327E-0279-172C-AE31-0FBE95F20B13}"/>
              </a:ext>
            </a:extLst>
          </p:cNvPr>
          <p:cNvSpPr/>
          <p:nvPr/>
        </p:nvSpPr>
        <p:spPr>
          <a:xfrm>
            <a:off x="266970" y="4355431"/>
            <a:ext cx="1086853" cy="56147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注文</a:t>
            </a:r>
            <a:endParaRPr lang="en-US" altLang="ja-JP" dirty="0"/>
          </a:p>
          <a:p>
            <a:pPr algn="ctr"/>
            <a:r>
              <a:rPr lang="ja-JP" altLang="en-US" dirty="0"/>
              <a:t>完了</a:t>
            </a:r>
            <a:endParaRPr lang="en-US" altLang="ja-JP" dirty="0"/>
          </a:p>
        </p:txBody>
      </p:sp>
      <p:sp>
        <p:nvSpPr>
          <p:cNvPr id="94" name="四角形: 角を丸くする 93">
            <a:extLst>
              <a:ext uri="{FF2B5EF4-FFF2-40B4-BE49-F238E27FC236}">
                <a16:creationId xmlns:a16="http://schemas.microsoft.com/office/drawing/2014/main" id="{7279930A-690E-7E17-B012-61FB51C00426}"/>
              </a:ext>
            </a:extLst>
          </p:cNvPr>
          <p:cNvSpPr/>
          <p:nvPr/>
        </p:nvSpPr>
        <p:spPr>
          <a:xfrm>
            <a:off x="2027455" y="5650831"/>
            <a:ext cx="1086853" cy="561474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在庫不足通知</a:t>
            </a:r>
            <a:endParaRPr lang="en-US" altLang="ja-JP" dirty="0"/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F8349866-5616-DDD1-1A24-62CF2217B64D}"/>
              </a:ext>
            </a:extLst>
          </p:cNvPr>
          <p:cNvCxnSpPr>
            <a:cxnSpLocks/>
            <a:stCxn id="89" idx="1"/>
            <a:endCxn id="93" idx="3"/>
          </p:cNvCxnSpPr>
          <p:nvPr/>
        </p:nvCxnSpPr>
        <p:spPr>
          <a:xfrm flipH="1">
            <a:off x="1353823" y="4636168"/>
            <a:ext cx="3166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82C5C9E9-85D7-0093-8C53-E10ED364F56C}"/>
              </a:ext>
            </a:extLst>
          </p:cNvPr>
          <p:cNvCxnSpPr>
            <a:cxnSpLocks/>
            <a:stCxn id="89" idx="2"/>
            <a:endCxn id="94" idx="0"/>
          </p:cNvCxnSpPr>
          <p:nvPr/>
        </p:nvCxnSpPr>
        <p:spPr>
          <a:xfrm>
            <a:off x="2570882" y="5093368"/>
            <a:ext cx="0" cy="5574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6A523933-5EAE-40A5-69F9-84702BE77DA0}"/>
              </a:ext>
            </a:extLst>
          </p:cNvPr>
          <p:cNvSpPr txBox="1"/>
          <p:nvPr/>
        </p:nvSpPr>
        <p:spPr>
          <a:xfrm>
            <a:off x="1222669" y="4038236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Yes</a:t>
            </a: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AC6F5BF0-FC0B-B6DB-830F-7C30AE18C450}"/>
              </a:ext>
            </a:extLst>
          </p:cNvPr>
          <p:cNvSpPr txBox="1"/>
          <p:nvPr/>
        </p:nvSpPr>
        <p:spPr>
          <a:xfrm>
            <a:off x="2629034" y="5187433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No</a:t>
            </a:r>
            <a:endParaRPr kumimoji="1" lang="en-US" altLang="ja-JP" dirty="0"/>
          </a:p>
        </p:txBody>
      </p: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C5F41EA2-8BE6-12FF-CBA7-4736605C2DBE}"/>
              </a:ext>
            </a:extLst>
          </p:cNvPr>
          <p:cNvCxnSpPr>
            <a:cxnSpLocks/>
            <a:stCxn id="94" idx="1"/>
            <a:endCxn id="75" idx="6"/>
          </p:cNvCxnSpPr>
          <p:nvPr/>
        </p:nvCxnSpPr>
        <p:spPr>
          <a:xfrm flipH="1">
            <a:off x="1426000" y="5931568"/>
            <a:ext cx="6014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2CEC1CD2-F12A-F5EE-B0AA-1025027EB572}"/>
              </a:ext>
            </a:extLst>
          </p:cNvPr>
          <p:cNvCxnSpPr>
            <a:cxnSpLocks/>
            <a:stCxn id="93" idx="2"/>
            <a:endCxn id="75" idx="0"/>
          </p:cNvCxnSpPr>
          <p:nvPr/>
        </p:nvCxnSpPr>
        <p:spPr>
          <a:xfrm>
            <a:off x="810397" y="4916905"/>
            <a:ext cx="72177" cy="7339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コネクタ: 曲線 115">
            <a:extLst>
              <a:ext uri="{FF2B5EF4-FFF2-40B4-BE49-F238E27FC236}">
                <a16:creationId xmlns:a16="http://schemas.microsoft.com/office/drawing/2014/main" id="{4BED26E2-8AF7-FBB4-3083-A6728DF73267}"/>
              </a:ext>
            </a:extLst>
          </p:cNvPr>
          <p:cNvCxnSpPr>
            <a:cxnSpLocks/>
            <a:stCxn id="53" idx="2"/>
            <a:endCxn id="59" idx="3"/>
          </p:cNvCxnSpPr>
          <p:nvPr/>
        </p:nvCxnSpPr>
        <p:spPr>
          <a:xfrm rot="5400000" flipH="1" flipV="1">
            <a:off x="7065802" y="3658860"/>
            <a:ext cx="457200" cy="5034699"/>
          </a:xfrm>
          <a:prstGeom prst="curvedConnector4">
            <a:avLst>
              <a:gd name="adj1" fmla="val -50000"/>
              <a:gd name="adj2" fmla="val 11664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コネクタ: 曲線 119">
            <a:extLst>
              <a:ext uri="{FF2B5EF4-FFF2-40B4-BE49-F238E27FC236}">
                <a16:creationId xmlns:a16="http://schemas.microsoft.com/office/drawing/2014/main" id="{4AC97D05-661D-F526-E512-9AB6FF09FEEC}"/>
              </a:ext>
            </a:extLst>
          </p:cNvPr>
          <p:cNvCxnSpPr>
            <a:cxnSpLocks/>
            <a:stCxn id="53" idx="2"/>
            <a:endCxn id="58" idx="3"/>
          </p:cNvCxnSpPr>
          <p:nvPr/>
        </p:nvCxnSpPr>
        <p:spPr>
          <a:xfrm rot="5400000" flipH="1" flipV="1">
            <a:off x="6420542" y="2992679"/>
            <a:ext cx="1768642" cy="5055620"/>
          </a:xfrm>
          <a:prstGeom prst="curvedConnector4">
            <a:avLst>
              <a:gd name="adj1" fmla="val -12925"/>
              <a:gd name="adj2" fmla="val 13942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E1714324-4FD8-59F8-DA14-CAF918DAAE7C}"/>
              </a:ext>
            </a:extLst>
          </p:cNvPr>
          <p:cNvSpPr txBox="1"/>
          <p:nvPr/>
        </p:nvSpPr>
        <p:spPr>
          <a:xfrm>
            <a:off x="4533235" y="6448744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No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6958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5BD55-CC61-83DD-AC31-BF92B58B9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674" y="128337"/>
            <a:ext cx="11454063" cy="585528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画面遷移図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5E6AB4E6-7F9C-9ACA-E02C-02697657D7DB}"/>
              </a:ext>
            </a:extLst>
          </p:cNvPr>
          <p:cNvSpPr/>
          <p:nvPr/>
        </p:nvSpPr>
        <p:spPr>
          <a:xfrm>
            <a:off x="465223" y="1130974"/>
            <a:ext cx="2045364" cy="58552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トップページ</a:t>
            </a:r>
            <a:endParaRPr kumimoji="1" lang="ja-JP" altLang="en-US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9F4D3C1-B722-586E-E4AC-E5318248BE54}"/>
              </a:ext>
            </a:extLst>
          </p:cNvPr>
          <p:cNvSpPr/>
          <p:nvPr/>
        </p:nvSpPr>
        <p:spPr>
          <a:xfrm>
            <a:off x="2900619" y="2129600"/>
            <a:ext cx="2045364" cy="585527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ログインページ</a:t>
            </a:r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E336EE27-B10C-C060-3207-D6D438988E26}"/>
              </a:ext>
            </a:extLst>
          </p:cNvPr>
          <p:cNvSpPr/>
          <p:nvPr/>
        </p:nvSpPr>
        <p:spPr>
          <a:xfrm>
            <a:off x="465223" y="2077459"/>
            <a:ext cx="2045364" cy="585527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会員登録ページ</a:t>
            </a:r>
            <a:endParaRPr kumimoji="1" lang="ja-JP" altLang="en-US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5F328A58-B11D-36FE-9C20-AD9C4B11EC52}"/>
              </a:ext>
            </a:extLst>
          </p:cNvPr>
          <p:cNvSpPr/>
          <p:nvPr/>
        </p:nvSpPr>
        <p:spPr>
          <a:xfrm>
            <a:off x="465222" y="3023944"/>
            <a:ext cx="2045364" cy="585527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マイページ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AE020642-3670-EC1A-454E-929E223369A7}"/>
              </a:ext>
            </a:extLst>
          </p:cNvPr>
          <p:cNvSpPr/>
          <p:nvPr/>
        </p:nvSpPr>
        <p:spPr>
          <a:xfrm>
            <a:off x="465221" y="3970429"/>
            <a:ext cx="2045364" cy="585527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注文履歴ページ</a:t>
            </a:r>
            <a:endParaRPr kumimoji="1" lang="ja-JP" altLang="en-US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E6D4339C-5472-A5D2-6854-6DB4A09FA791}"/>
              </a:ext>
            </a:extLst>
          </p:cNvPr>
          <p:cNvSpPr/>
          <p:nvPr/>
        </p:nvSpPr>
        <p:spPr>
          <a:xfrm>
            <a:off x="465221" y="4916914"/>
            <a:ext cx="2045364" cy="585527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注文詳細ページ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97189004-AF72-C0E2-C444-C901086FED36}"/>
              </a:ext>
            </a:extLst>
          </p:cNvPr>
          <p:cNvSpPr/>
          <p:nvPr/>
        </p:nvSpPr>
        <p:spPr>
          <a:xfrm>
            <a:off x="465221" y="5863399"/>
            <a:ext cx="2045364" cy="585527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会員情報集ページ</a:t>
            </a:r>
            <a:endParaRPr kumimoji="1" lang="ja-JP" altLang="en-US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F8017EBA-8107-034A-9E8B-E28BC1DC3B57}"/>
              </a:ext>
            </a:extLst>
          </p:cNvPr>
          <p:cNvSpPr/>
          <p:nvPr/>
        </p:nvSpPr>
        <p:spPr>
          <a:xfrm>
            <a:off x="5630791" y="1193140"/>
            <a:ext cx="2045364" cy="585527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書類検索ページ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50D33F42-AFB0-4F3F-67E4-AB47F29C82B5}"/>
              </a:ext>
            </a:extLst>
          </p:cNvPr>
          <p:cNvSpPr/>
          <p:nvPr/>
        </p:nvSpPr>
        <p:spPr>
          <a:xfrm>
            <a:off x="8556464" y="1130973"/>
            <a:ext cx="2045364" cy="585527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カテゴリ一覧ページ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E3A28A98-06C8-A389-A804-E067BBC6CDE5}"/>
              </a:ext>
            </a:extLst>
          </p:cNvPr>
          <p:cNvSpPr/>
          <p:nvPr/>
        </p:nvSpPr>
        <p:spPr>
          <a:xfrm>
            <a:off x="5630791" y="3023944"/>
            <a:ext cx="2045364" cy="585527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書類詳細ページ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9F338DDA-001F-C722-1DE1-466035436146}"/>
              </a:ext>
            </a:extLst>
          </p:cNvPr>
          <p:cNvSpPr/>
          <p:nvPr/>
        </p:nvSpPr>
        <p:spPr>
          <a:xfrm>
            <a:off x="5630791" y="3970428"/>
            <a:ext cx="2045364" cy="585527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カートページ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A6FC4996-E9B3-307B-4905-D75FE3F51601}"/>
              </a:ext>
            </a:extLst>
          </p:cNvPr>
          <p:cNvSpPr/>
          <p:nvPr/>
        </p:nvSpPr>
        <p:spPr>
          <a:xfrm>
            <a:off x="8556464" y="3970427"/>
            <a:ext cx="2045364" cy="585527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注文確認ページ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017C104F-ED04-E32C-7AC1-69337C2AF130}"/>
              </a:ext>
            </a:extLst>
          </p:cNvPr>
          <p:cNvSpPr/>
          <p:nvPr/>
        </p:nvSpPr>
        <p:spPr>
          <a:xfrm>
            <a:off x="8556464" y="4916913"/>
            <a:ext cx="2045364" cy="585527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配送先・支払方法選択ページ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0954F6BA-673B-E80F-2079-59AFCA7D891F}"/>
              </a:ext>
            </a:extLst>
          </p:cNvPr>
          <p:cNvSpPr/>
          <p:nvPr/>
        </p:nvSpPr>
        <p:spPr>
          <a:xfrm>
            <a:off x="5630791" y="5863402"/>
            <a:ext cx="2045364" cy="585527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注文完了ページ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1A73B5D8-D135-E91C-FDBF-639093DCB62A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1487905" y="1716501"/>
            <a:ext cx="0" cy="3609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D75343B4-CD2B-83E8-CC9F-C862F79B424D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1487904" y="2662986"/>
            <a:ext cx="1" cy="3609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3A227A4B-340C-D64F-0214-EB5FB1A71062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1487903" y="3609471"/>
            <a:ext cx="1" cy="3609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A62A702-144F-3315-6252-0E34F99ABCB0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1487903" y="4555956"/>
            <a:ext cx="0" cy="3609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F4C545F-8F26-EFC3-ED7E-576C65A76865}"/>
              </a:ext>
            </a:extLst>
          </p:cNvPr>
          <p:cNvSpPr txBox="1"/>
          <p:nvPr/>
        </p:nvSpPr>
        <p:spPr>
          <a:xfrm>
            <a:off x="1636295" y="1778667"/>
            <a:ext cx="874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会員登録</a:t>
            </a:r>
            <a:endParaRPr kumimoji="1" lang="ja-JP" altLang="en-US" sz="12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B7359804-75C0-A2A8-0509-C51237EC66F7}"/>
              </a:ext>
            </a:extLst>
          </p:cNvPr>
          <p:cNvSpPr txBox="1"/>
          <p:nvPr/>
        </p:nvSpPr>
        <p:spPr>
          <a:xfrm>
            <a:off x="1636295" y="2723288"/>
            <a:ext cx="874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登録完了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53C0F4B-0E56-FD99-FB8C-01E1078479C7}"/>
              </a:ext>
            </a:extLst>
          </p:cNvPr>
          <p:cNvSpPr txBox="1"/>
          <p:nvPr/>
        </p:nvSpPr>
        <p:spPr>
          <a:xfrm>
            <a:off x="1636295" y="3657196"/>
            <a:ext cx="874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注文履歴</a:t>
            </a:r>
            <a:endParaRPr kumimoji="1" lang="ja-JP" altLang="en-US" sz="12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F7D15A2-2A63-4AD2-67D6-91DE9A7104BB}"/>
              </a:ext>
            </a:extLst>
          </p:cNvPr>
          <p:cNvSpPr txBox="1"/>
          <p:nvPr/>
        </p:nvSpPr>
        <p:spPr>
          <a:xfrm>
            <a:off x="1636295" y="4620256"/>
            <a:ext cx="874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注文選択</a:t>
            </a:r>
            <a:endParaRPr kumimoji="1" lang="ja-JP" altLang="en-US" sz="1200" dirty="0"/>
          </a:p>
        </p:txBody>
      </p:sp>
      <p:cxnSp>
        <p:nvCxnSpPr>
          <p:cNvPr id="38" name="コネクタ: カギ線 37">
            <a:extLst>
              <a:ext uri="{FF2B5EF4-FFF2-40B4-BE49-F238E27FC236}">
                <a16:creationId xmlns:a16="http://schemas.microsoft.com/office/drawing/2014/main" id="{9DD93E7D-088D-4DC6-C667-F4F57D0A7E65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>
            <a:off x="2510587" y="1423738"/>
            <a:ext cx="1412714" cy="70586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C53BBCFA-CF98-A5F2-B298-D8B7796CE04A}"/>
              </a:ext>
            </a:extLst>
          </p:cNvPr>
          <p:cNvSpPr txBox="1"/>
          <p:nvPr/>
        </p:nvSpPr>
        <p:spPr>
          <a:xfrm>
            <a:off x="2679520" y="1206898"/>
            <a:ext cx="874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ログイン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B0784DB1-DB3D-D8A8-189E-13BD4449D69C}"/>
              </a:ext>
            </a:extLst>
          </p:cNvPr>
          <p:cNvSpPr txBox="1"/>
          <p:nvPr/>
        </p:nvSpPr>
        <p:spPr>
          <a:xfrm>
            <a:off x="2605329" y="3099732"/>
            <a:ext cx="1198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ログイン成功</a:t>
            </a:r>
          </a:p>
        </p:txBody>
      </p:sp>
      <p:cxnSp>
        <p:nvCxnSpPr>
          <p:cNvPr id="48" name="コネクタ: カギ線 47">
            <a:extLst>
              <a:ext uri="{FF2B5EF4-FFF2-40B4-BE49-F238E27FC236}">
                <a16:creationId xmlns:a16="http://schemas.microsoft.com/office/drawing/2014/main" id="{BD4DBA4E-A7A2-5481-67F6-B38C2A37F280}"/>
              </a:ext>
            </a:extLst>
          </p:cNvPr>
          <p:cNvCxnSpPr>
            <a:cxnSpLocks/>
            <a:stCxn id="6" idx="2"/>
          </p:cNvCxnSpPr>
          <p:nvPr/>
        </p:nvCxnSpPr>
        <p:spPr>
          <a:xfrm rot="5400000">
            <a:off x="2864000" y="2361688"/>
            <a:ext cx="705862" cy="141274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コネクタ: カギ線 50">
            <a:extLst>
              <a:ext uri="{FF2B5EF4-FFF2-40B4-BE49-F238E27FC236}">
                <a16:creationId xmlns:a16="http://schemas.microsoft.com/office/drawing/2014/main" id="{9AF61F1B-1473-1148-BB21-287046A976E5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 flipH="1" flipV="1">
            <a:off x="465223" y="1423737"/>
            <a:ext cx="1022680" cy="5097369"/>
          </a:xfrm>
          <a:prstGeom prst="bentConnector4">
            <a:avLst>
              <a:gd name="adj1" fmla="val -22353"/>
              <a:gd name="adj2" fmla="val 10385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141CCBF-22BE-292C-5609-C2942EBDD758}"/>
              </a:ext>
            </a:extLst>
          </p:cNvPr>
          <p:cNvSpPr txBox="1"/>
          <p:nvPr/>
        </p:nvSpPr>
        <p:spPr>
          <a:xfrm>
            <a:off x="1600701" y="6518833"/>
            <a:ext cx="1299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会員情報収集</a:t>
            </a:r>
          </a:p>
        </p:txBody>
      </p:sp>
      <p:cxnSp>
        <p:nvCxnSpPr>
          <p:cNvPr id="56" name="コネクタ: カギ線 55">
            <a:extLst>
              <a:ext uri="{FF2B5EF4-FFF2-40B4-BE49-F238E27FC236}">
                <a16:creationId xmlns:a16="http://schemas.microsoft.com/office/drawing/2014/main" id="{0C286C89-8ED1-AE75-B5B9-387A1415CF8F}"/>
              </a:ext>
            </a:extLst>
          </p:cNvPr>
          <p:cNvCxnSpPr>
            <a:cxnSpLocks/>
            <a:stCxn id="5" idx="0"/>
            <a:endCxn id="13" idx="0"/>
          </p:cNvCxnSpPr>
          <p:nvPr/>
        </p:nvCxnSpPr>
        <p:spPr>
          <a:xfrm rot="16200000" flipH="1">
            <a:off x="4039606" y="-1420727"/>
            <a:ext cx="62166" cy="5165568"/>
          </a:xfrm>
          <a:prstGeom prst="bentConnector3">
            <a:avLst>
              <a:gd name="adj1" fmla="val -36772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764525EF-1B3A-B5E5-3A62-1E4605EA2154}"/>
              </a:ext>
            </a:extLst>
          </p:cNvPr>
          <p:cNvSpPr txBox="1"/>
          <p:nvPr/>
        </p:nvSpPr>
        <p:spPr>
          <a:xfrm>
            <a:off x="3340781" y="697167"/>
            <a:ext cx="1459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検索　カテゴリ</a:t>
            </a:r>
          </a:p>
        </p:txBody>
      </p:sp>
      <p:cxnSp>
        <p:nvCxnSpPr>
          <p:cNvPr id="60" name="コネクタ: カギ線 59">
            <a:extLst>
              <a:ext uri="{FF2B5EF4-FFF2-40B4-BE49-F238E27FC236}">
                <a16:creationId xmlns:a16="http://schemas.microsoft.com/office/drawing/2014/main" id="{AA96194D-DB79-7B99-C217-8CAD384EECE6}"/>
              </a:ext>
            </a:extLst>
          </p:cNvPr>
          <p:cNvCxnSpPr>
            <a:cxnSpLocks/>
            <a:stCxn id="5" idx="0"/>
            <a:endCxn id="14" idx="0"/>
          </p:cNvCxnSpPr>
          <p:nvPr/>
        </p:nvCxnSpPr>
        <p:spPr>
          <a:xfrm rot="5400000" flipH="1" flipV="1">
            <a:off x="5533525" y="-2914646"/>
            <a:ext cx="1" cy="8091241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8E283BD1-3590-1D1E-7B3C-B12072DF7FAD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6653473" y="1778667"/>
            <a:ext cx="0" cy="12452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B19A5F95-8058-E1B1-9719-A002D3C23E2E}"/>
              </a:ext>
            </a:extLst>
          </p:cNvPr>
          <p:cNvCxnSpPr>
            <a:cxnSpLocks/>
          </p:cNvCxnSpPr>
          <p:nvPr/>
        </p:nvCxnSpPr>
        <p:spPr>
          <a:xfrm flipH="1">
            <a:off x="6653450" y="3609471"/>
            <a:ext cx="1" cy="3609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A0AB236C-D25E-B6D6-4EF9-849FB60A0B2B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9579146" y="4555954"/>
            <a:ext cx="0" cy="3609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9CB125D0-646F-E108-51DB-5D768A8294AC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7676155" y="4263191"/>
            <a:ext cx="88030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9CCA9EC9-EEA3-B47D-3460-97BF36D4952A}"/>
              </a:ext>
            </a:extLst>
          </p:cNvPr>
          <p:cNvCxnSpPr>
            <a:cxnSpLocks/>
            <a:stCxn id="19" idx="1"/>
            <a:endCxn id="12" idx="3"/>
          </p:cNvCxnSpPr>
          <p:nvPr/>
        </p:nvCxnSpPr>
        <p:spPr>
          <a:xfrm flipH="1" flipV="1">
            <a:off x="2510585" y="6156163"/>
            <a:ext cx="3120206" cy="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BB0975B8-D708-B83A-B8AC-11364D525B9E}"/>
              </a:ext>
            </a:extLst>
          </p:cNvPr>
          <p:cNvSpPr txBox="1"/>
          <p:nvPr/>
        </p:nvSpPr>
        <p:spPr>
          <a:xfrm>
            <a:off x="6653426" y="3651451"/>
            <a:ext cx="1159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カートに追加</a:t>
            </a:r>
            <a:endParaRPr kumimoji="1" lang="ja-JP" altLang="en-US" sz="1200" dirty="0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A6FFBBB5-0D49-76F5-1509-1767D0A31D26}"/>
              </a:ext>
            </a:extLst>
          </p:cNvPr>
          <p:cNvSpPr txBox="1"/>
          <p:nvPr/>
        </p:nvSpPr>
        <p:spPr>
          <a:xfrm>
            <a:off x="9653353" y="4597934"/>
            <a:ext cx="874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次へ</a:t>
            </a:r>
            <a:endParaRPr kumimoji="1" lang="ja-JP" altLang="en-US" sz="1200" dirty="0"/>
          </a:p>
        </p:txBody>
      </p:sp>
      <p:cxnSp>
        <p:nvCxnSpPr>
          <p:cNvPr id="84" name="コネクタ: カギ線 83">
            <a:extLst>
              <a:ext uri="{FF2B5EF4-FFF2-40B4-BE49-F238E27FC236}">
                <a16:creationId xmlns:a16="http://schemas.microsoft.com/office/drawing/2014/main" id="{68A9AC1E-A742-9BE0-939F-F2E7E29C6F03}"/>
              </a:ext>
            </a:extLst>
          </p:cNvPr>
          <p:cNvCxnSpPr>
            <a:cxnSpLocks/>
            <a:stCxn id="18" idx="2"/>
            <a:endCxn id="19" idx="3"/>
          </p:cNvCxnSpPr>
          <p:nvPr/>
        </p:nvCxnSpPr>
        <p:spPr>
          <a:xfrm rot="5400000">
            <a:off x="8300788" y="4877808"/>
            <a:ext cx="653726" cy="190299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0C4EC269-3B64-33B2-EC1F-B7E09F82989B}"/>
              </a:ext>
            </a:extLst>
          </p:cNvPr>
          <p:cNvSpPr txBox="1"/>
          <p:nvPr/>
        </p:nvSpPr>
        <p:spPr>
          <a:xfrm>
            <a:off x="9653353" y="5875157"/>
            <a:ext cx="874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注文確定</a:t>
            </a: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256D4009-4E81-14A8-8368-87C164339C5B}"/>
              </a:ext>
            </a:extLst>
          </p:cNvPr>
          <p:cNvSpPr txBox="1"/>
          <p:nvPr/>
        </p:nvSpPr>
        <p:spPr>
          <a:xfrm>
            <a:off x="7676155" y="4513977"/>
            <a:ext cx="1022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注文</a:t>
            </a:r>
            <a:r>
              <a:rPr lang="ja-JP" altLang="en-US" sz="1200" dirty="0"/>
              <a:t>へ進む</a:t>
            </a:r>
            <a:endParaRPr kumimoji="1" lang="ja-JP" altLang="en-US" sz="1200" dirty="0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D811893A-C395-81A8-88AF-14D9B2C812F9}"/>
              </a:ext>
            </a:extLst>
          </p:cNvPr>
          <p:cNvSpPr txBox="1"/>
          <p:nvPr/>
        </p:nvSpPr>
        <p:spPr>
          <a:xfrm>
            <a:off x="3487155" y="5891865"/>
            <a:ext cx="1167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マイページへ</a:t>
            </a: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AAADBF84-3E5C-F31C-C06C-C6889F4167C9}"/>
              </a:ext>
            </a:extLst>
          </p:cNvPr>
          <p:cNvSpPr txBox="1"/>
          <p:nvPr/>
        </p:nvSpPr>
        <p:spPr>
          <a:xfrm>
            <a:off x="6653426" y="2225693"/>
            <a:ext cx="874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書籍選択</a:t>
            </a:r>
            <a:endParaRPr kumimoji="1" lang="ja-JP" altLang="en-US" sz="1200" dirty="0"/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CF13C12C-0833-41A7-1833-A3D186C46F12}"/>
              </a:ext>
            </a:extLst>
          </p:cNvPr>
          <p:cNvSpPr txBox="1"/>
          <p:nvPr/>
        </p:nvSpPr>
        <p:spPr>
          <a:xfrm>
            <a:off x="9508892" y="2283863"/>
            <a:ext cx="874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書籍選択</a:t>
            </a:r>
            <a:endParaRPr kumimoji="1" lang="ja-JP" altLang="en-US" sz="1200" dirty="0"/>
          </a:p>
        </p:txBody>
      </p:sp>
      <p:cxnSp>
        <p:nvCxnSpPr>
          <p:cNvPr id="92" name="コネクタ: カギ線 91">
            <a:extLst>
              <a:ext uri="{FF2B5EF4-FFF2-40B4-BE49-F238E27FC236}">
                <a16:creationId xmlns:a16="http://schemas.microsoft.com/office/drawing/2014/main" id="{35DD7309-2332-7698-BEF3-54A380C8B193}"/>
              </a:ext>
            </a:extLst>
          </p:cNvPr>
          <p:cNvCxnSpPr>
            <a:cxnSpLocks/>
            <a:stCxn id="14" idx="2"/>
            <a:endCxn id="15" idx="3"/>
          </p:cNvCxnSpPr>
          <p:nvPr/>
        </p:nvCxnSpPr>
        <p:spPr>
          <a:xfrm rot="5400000">
            <a:off x="7827547" y="1565109"/>
            <a:ext cx="1600208" cy="190299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015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138</Words>
  <Application>Microsoft Office PowerPoint</Application>
  <PresentationFormat>ワイド画面</PresentationFormat>
  <Paragraphs>68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レッスン14_課題①</vt:lpstr>
      <vt:lpstr>業務フロー図</vt:lpstr>
      <vt:lpstr>画面遷移図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NISHIJIMA Yuki(西嶋 優輝)</dc:creator>
  <cp:lastModifiedBy>NISHIJIMA Yuki(西嶋 優輝)</cp:lastModifiedBy>
  <cp:revision>1</cp:revision>
  <dcterms:created xsi:type="dcterms:W3CDTF">2025-06-20T02:39:01Z</dcterms:created>
  <dcterms:modified xsi:type="dcterms:W3CDTF">2025-06-20T02:40:02Z</dcterms:modified>
</cp:coreProperties>
</file>