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9FA11D-5995-ECDD-1E99-E0A4B7695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905972-4651-83A1-D252-960EBEF05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6A711-7C9C-B774-008C-3CD019F4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C6010B-709C-067C-3047-38EB4579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F97D8B-64D7-5365-686D-39A82F56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25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22745-C680-B4BC-7BCA-179E5C25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20D5AC-FA63-C57B-44DB-113BE737C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10A8A-FC34-31D1-0B2F-94DB54D2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F44A9B-3884-2E78-49C8-4309F94F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2A845B-3BDD-199B-0E77-50DC5FAB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87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6299F0-B7DA-1C71-6292-945DB8BA7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612C42-D76D-E0A9-D48E-C596F1EC5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62A6F-6331-FCA0-144C-5ADDB671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7452DA-C621-F22B-75C2-4A171C10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596C19-E25C-79CF-B98D-BB8B351B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26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8C848D-C243-37B0-0705-9ABB8D8F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98739E-4B83-D377-8C89-30EC9E484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7CD2CA-1648-93D1-6E4A-DC419357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140C39-D44A-68C3-0902-037DC88F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D9D7F-EEE8-57B9-8E82-084200B3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0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CF400-135A-4674-DC7D-B1E13E29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9C7B61-EA04-DA50-0D48-0B413F81D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8A97B-467B-E31E-DDEC-D70063B3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0949ED-0178-DD3C-41A3-1453D973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1BF461-5430-A24B-46F6-831CD363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4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7392B-C805-BC7C-5299-75191E54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AF9B87-4E5B-5AFD-F96A-C6901C8AF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9D131B-5E2A-DD07-EA19-91D247FAF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D5CB1D-5257-75A1-9317-1317107B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07676-0EF2-FF6A-0A9A-A67A13A7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5464E4-AFAC-DCD2-A75B-4D3DD76B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83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6E707-D97F-E993-1399-2162C045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C37CA6-2D94-1671-14B3-C9754F5AE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CFA0D6-28CE-7923-4E67-450F40540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AB8DAF-8819-F079-A624-1E58606AA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BE0F3B-D7B6-7553-4857-CCCE08F2B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43D0A6-07E8-078C-F7F1-1F4BD2C1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8D3BD3-16CC-9D52-7CC0-AA277E68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06F95A-8412-A8D4-9D94-6F48D2D7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4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7E014-1C86-E27D-1B75-39C51772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A62159-BA9B-C561-C080-048D91F8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9663D4-0B8C-4036-D44E-265E8106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9A8838-D80C-14FA-4FB7-080A32BB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09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3FF082-A738-258C-5089-23D00116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174489-B7AE-94D4-7A19-B7F48244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5B193B-5660-20A6-E5FF-C50B397D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53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1E035-BCBA-EF3C-3A89-FAE37E65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A913E4-5A2E-0437-3856-27A6CF83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92F1E0-312E-98DC-3EB5-CF6EB5959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C2AF82-4B24-7D7C-7732-F72DBB17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F97756-E122-9430-89BD-4AED9FC7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403282-12C9-86A6-12A2-91018187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36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86653-486B-2FF8-C55B-DBC6A98E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E49AFDE-C6F2-1FB0-08BB-3893ACEBC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03B7BE-35E9-D008-0216-A91C13035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341F71-340C-5357-F537-5802134A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D1A486-5675-2558-A82E-3B778D8B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66FD96-0CFB-DAB1-2EE3-9B972A73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25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DF205FD-B213-D458-B4FF-DA2C0E40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07E5D6-BB30-0C0D-35B1-CB9EF86A7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59CD47-264D-C4B5-E4E4-E67B82609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5D9A9B-2798-9CEA-6577-040CE39E5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ED3CF3-FEBD-5454-E4E3-B0C36680C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9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06B17-C46F-B720-5488-D9F49D03E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レッスン</a:t>
            </a:r>
            <a:r>
              <a:rPr kumimoji="1" lang="en-US" altLang="ja-JP" dirty="0"/>
              <a:t>14_</a:t>
            </a:r>
            <a:r>
              <a:rPr kumimoji="1" lang="ja-JP" altLang="en-US" dirty="0"/>
              <a:t>課題⑤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679C94-D1FE-C5FD-58EB-7E0E79072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002"/>
            <a:ext cx="9144000" cy="202456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業務フロー図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74554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8B8DC-BF4B-0EB0-CA33-3E2A05B6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2" y="250825"/>
            <a:ext cx="4005263" cy="549275"/>
          </a:xfrm>
        </p:spPr>
        <p:txBody>
          <a:bodyPr>
            <a:noAutofit/>
          </a:bodyPr>
          <a:lstStyle/>
          <a:p>
            <a:r>
              <a:rPr kumimoji="1" lang="ja-JP" altLang="en-US" sz="3600" dirty="0"/>
              <a:t>業務フロー図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7A1A25-3056-1B3B-C4F5-A8BEB7622BB3}"/>
              </a:ext>
            </a:extLst>
          </p:cNvPr>
          <p:cNvSpPr/>
          <p:nvPr/>
        </p:nvSpPr>
        <p:spPr>
          <a:xfrm>
            <a:off x="192506" y="800100"/>
            <a:ext cx="11806990" cy="58070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8FDC56-F60A-3AE5-C6C4-2A25A584594D}"/>
              </a:ext>
            </a:extLst>
          </p:cNvPr>
          <p:cNvSpPr txBox="1"/>
          <p:nvPr/>
        </p:nvSpPr>
        <p:spPr>
          <a:xfrm>
            <a:off x="141257" y="1109538"/>
            <a:ext cx="369332" cy="15901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教科担当教員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5A1594-7761-ACCB-7E2A-93FF195773F0}"/>
              </a:ext>
            </a:extLst>
          </p:cNvPr>
          <p:cNvSpPr txBox="1"/>
          <p:nvPr/>
        </p:nvSpPr>
        <p:spPr>
          <a:xfrm>
            <a:off x="141243" y="2696453"/>
            <a:ext cx="369332" cy="7897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200" dirty="0"/>
              <a:t>担任教師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07CBBD-47F2-DCA7-2B92-E076D037EDD0}"/>
              </a:ext>
            </a:extLst>
          </p:cNvPr>
          <p:cNvSpPr txBox="1"/>
          <p:nvPr/>
        </p:nvSpPr>
        <p:spPr>
          <a:xfrm>
            <a:off x="141257" y="3791324"/>
            <a:ext cx="369332" cy="15901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進路指導担当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51154A-2C20-AC4F-B9B3-C8094B14DFA8}"/>
              </a:ext>
            </a:extLst>
          </p:cNvPr>
          <p:cNvSpPr txBox="1"/>
          <p:nvPr/>
        </p:nvSpPr>
        <p:spPr>
          <a:xfrm>
            <a:off x="141256" y="5325352"/>
            <a:ext cx="369332" cy="1465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生徒・保護者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60AACD7-E972-29ED-BDC9-98C1AE2A3D44}"/>
              </a:ext>
            </a:extLst>
          </p:cNvPr>
          <p:cNvCxnSpPr/>
          <p:nvPr/>
        </p:nvCxnSpPr>
        <p:spPr>
          <a:xfrm>
            <a:off x="510588" y="800100"/>
            <a:ext cx="0" cy="5807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47A56E1-CB1E-0061-9F1E-CB36829AECC1}"/>
              </a:ext>
            </a:extLst>
          </p:cNvPr>
          <p:cNvCxnSpPr/>
          <p:nvPr/>
        </p:nvCxnSpPr>
        <p:spPr>
          <a:xfrm>
            <a:off x="192506" y="2387016"/>
            <a:ext cx="118069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87C2646-AB8B-7988-19B7-3004FAB21BEC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192506" y="3703638"/>
            <a:ext cx="11806990" cy="34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5A54C0-0BEF-8751-AD69-9A36B872B491}"/>
              </a:ext>
            </a:extLst>
          </p:cNvPr>
          <p:cNvCxnSpPr>
            <a:cxnSpLocks/>
          </p:cNvCxnSpPr>
          <p:nvPr/>
        </p:nvCxnSpPr>
        <p:spPr>
          <a:xfrm>
            <a:off x="192506" y="5213684"/>
            <a:ext cx="11749064" cy="34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8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レッスン14_課題⑤</vt:lpstr>
      <vt:lpstr>業務フロー図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NISHIJIMA Yuki(西嶋 優輝)</dc:creator>
  <cp:lastModifiedBy>NISHIJIMA Yuki(西嶋 優輝)</cp:lastModifiedBy>
  <cp:revision>1</cp:revision>
  <dcterms:created xsi:type="dcterms:W3CDTF">2025-06-23T03:25:03Z</dcterms:created>
  <dcterms:modified xsi:type="dcterms:W3CDTF">2025-06-23T03:33:30Z</dcterms:modified>
</cp:coreProperties>
</file>