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-400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04E18F-C888-3608-F60C-0F111C867B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B3A4BDB-F8CA-7E6B-D7F3-AFBF1F6F48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67BE34-8AFA-2EBB-D039-AEF77A2F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E3030-1914-F31B-B80D-51DF9E649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9C8DFAD-1E0D-C963-F56D-1D9DBD9B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097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440388-4765-6E6C-E26B-97ECE613E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C924C32-1960-781C-820F-2C63A04D56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61CEA9-0582-7322-2BE0-F62E1613F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5DDA0C-E508-5C00-1613-1901A8C2B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963B07-131A-0F6B-F024-457069228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1337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3BAD21E-8898-9526-925B-88EB5995E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FFC246-BC44-EAC1-EBBD-0A51EBFC8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C8B903-D88A-1D44-FE4C-08EF3F23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25ED9A-9946-B002-377D-604BA471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70740A-B8BC-EDE7-90D6-9336EB7B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96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74E1A-64CA-7ED9-C847-040F5CAB5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9C11E8C-AAAA-A2AF-CC6B-B52D8E627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33FAE3-6E6E-68B4-6D6B-2E3ADB8A2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D7D431-54EC-3A59-86E7-7DB157697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61699-D7C1-1EC4-DD56-CBE3E554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201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4EADE7-C367-15E1-812E-6C5242888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BE1C27-6674-A0DB-5A5E-2A16AD70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21C3EF-42F2-A365-2D70-F4F795B2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5C7233B-A27D-CB48-3EE6-061D87BD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5655D5-5905-B669-18F0-EFF403FB6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61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C5F5E-843E-D2C4-11AE-E0E8E4873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8484A6-E09F-D990-54DC-7B48BD8AD6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6EAE87-1528-FEBB-582D-C19E712D7C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11851F-8C94-4FD3-5F13-84C3EF263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D55B278-EB47-80C5-2D94-0066DFF0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01512C-E72A-318B-97ED-71906B2FB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5772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4A5766-6078-DD70-B5C5-8EF0FD335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63AA726-5BEF-B85E-2B7E-7B6891A2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4193FDD-8342-0E3A-D17F-97DBD83DB3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D59C2B-227F-57B8-A1E0-B5EC730649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72119FE-2C34-4CBB-B410-760D39AF6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802DBE7-B37C-DA20-5920-5874D2DB3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A1BD6CA-CB12-5F19-3861-F8C9D4142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AE9AEFA-A025-8B2D-9C73-4AB616D5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61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EB2B45-D042-38A1-BD26-705A2799E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BA196D9-058A-992A-F238-47C26D4A6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10321C-A5C7-8AED-F260-3350FADCA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9F8825-018A-48F0-EC08-B30337A31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8521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D55C382-6BEF-8A68-2885-D4656D8C0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6C7E68-F43A-7637-A818-55B4B72AB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B53362-B1E6-CEB6-798F-6B7AB0A06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78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7B0BE5-4E64-BC74-E4C9-6731EF5AA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7F9041-F62C-077C-C661-963CC10D5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E3A86D-FC52-3DA2-457D-26F7DBFA6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0BC3A7-A6BC-D5C4-2F37-086DEEBA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EBE841-A703-A7AB-5CED-43872820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D4F256-7601-8043-DBF5-5509733A4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368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7A4ED2-A3F6-D987-6217-18A610F2B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A12EF68-B5F3-9912-93DD-C93C16BAA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F5D979E-3339-C773-4C98-6847E48F0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BC1369-EFFF-74A7-2836-6CBB7069A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2603F3-9FD8-95AB-B354-C9F4A15FE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1DA4CA-BB6D-786F-6A4A-6CBEFE76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50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52C4DCA-BA82-0176-5BF0-CA3D6384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B34E9-9E0E-B60B-1B66-3C3080FD40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BC72F4-29C7-9346-F908-125253D3B7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2E7D99-42D8-45B1-82CF-6E50710AA797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65D270D-178D-D055-DCDF-11C60C174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8DC44F-E1AD-F9C7-4AD0-0975D19B34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1412F-783C-46D4-8E3C-834E56C4CF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5543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106B17-C46F-B720-5488-D9F49D03E0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レッスン</a:t>
            </a:r>
            <a:r>
              <a:rPr kumimoji="1" lang="en-US" altLang="ja-JP" dirty="0"/>
              <a:t>14_</a:t>
            </a:r>
            <a:r>
              <a:rPr lang="ja-JP" altLang="en-US" dirty="0"/>
              <a:t>課題①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0679C94-D1FE-C5FD-58EB-7E0E79072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73002"/>
            <a:ext cx="9144000" cy="2024562"/>
          </a:xfrm>
        </p:spPr>
        <p:txBody>
          <a:bodyPr>
            <a:normAutofit/>
          </a:bodyPr>
          <a:lstStyle/>
          <a:p>
            <a:r>
              <a:rPr lang="ja-JP" altLang="en-US" sz="3600" dirty="0"/>
              <a:t>業務フロー図</a:t>
            </a:r>
            <a:endParaRPr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274554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3ADDF4-405D-BB04-7B93-C88D844A8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631" y="288759"/>
            <a:ext cx="3733801" cy="457200"/>
          </a:xfrm>
        </p:spPr>
        <p:txBody>
          <a:bodyPr>
            <a:noAutofit/>
          </a:bodyPr>
          <a:lstStyle/>
          <a:p>
            <a:r>
              <a:rPr kumimoji="1" lang="ja-JP" altLang="en-US" sz="3600" dirty="0"/>
              <a:t>業務フロー図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6F9591DE-C551-DF23-54DC-7D72B98DE7B3}"/>
              </a:ext>
            </a:extLst>
          </p:cNvPr>
          <p:cNvGrpSpPr/>
          <p:nvPr/>
        </p:nvGrpSpPr>
        <p:grpSpPr>
          <a:xfrm>
            <a:off x="5270498" y="745959"/>
            <a:ext cx="4179772" cy="5168007"/>
            <a:chOff x="5270498" y="745959"/>
            <a:chExt cx="4179772" cy="5168007"/>
          </a:xfrm>
        </p:grpSpPr>
        <p:sp>
          <p:nvSpPr>
            <p:cNvPr id="3" name="四角形: 角を丸くする 2">
              <a:extLst>
                <a:ext uri="{FF2B5EF4-FFF2-40B4-BE49-F238E27FC236}">
                  <a16:creationId xmlns:a16="http://schemas.microsoft.com/office/drawing/2014/main" id="{D07BB962-CD11-CD53-953F-29BE5925EF9D}"/>
                </a:ext>
              </a:extLst>
            </p:cNvPr>
            <p:cNvSpPr/>
            <p:nvPr/>
          </p:nvSpPr>
          <p:spPr>
            <a:xfrm>
              <a:off x="5720089" y="745959"/>
              <a:ext cx="751819" cy="19807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開始</a:t>
              </a:r>
            </a:p>
          </p:txBody>
        </p:sp>
        <p:sp>
          <p:nvSpPr>
            <p:cNvPr id="6" name="フローチャート: 判断 5">
              <a:extLst>
                <a:ext uri="{FF2B5EF4-FFF2-40B4-BE49-F238E27FC236}">
                  <a16:creationId xmlns:a16="http://schemas.microsoft.com/office/drawing/2014/main" id="{F4253AEB-DE28-BB92-52D0-DA1174BBB4B7}"/>
                </a:ext>
              </a:extLst>
            </p:cNvPr>
            <p:cNvSpPr/>
            <p:nvPr/>
          </p:nvSpPr>
          <p:spPr>
            <a:xfrm>
              <a:off x="5270498" y="3005666"/>
              <a:ext cx="1651000" cy="977900"/>
            </a:xfrm>
            <a:prstGeom prst="flowChartDecision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残業が</a:t>
              </a:r>
              <a:endParaRPr kumimoji="1" lang="en-US" altLang="ja-JP" sz="1200" dirty="0">
                <a:solidFill>
                  <a:schemeClr val="tx1"/>
                </a:solidFill>
              </a:endParaRPr>
            </a:p>
            <a:p>
              <a:pPr algn="ctr"/>
              <a:r>
                <a:rPr kumimoji="1" lang="ja-JP" altLang="en-US" sz="1200" dirty="0">
                  <a:solidFill>
                    <a:schemeClr val="tx1"/>
                  </a:solidFill>
                </a:rPr>
                <a:t>必要か？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B0FC6916-16EB-4267-A5E0-9F3D97B30AF5}"/>
                </a:ext>
              </a:extLst>
            </p:cNvPr>
            <p:cNvSpPr/>
            <p:nvPr/>
          </p:nvSpPr>
          <p:spPr>
            <a:xfrm>
              <a:off x="5270498" y="1325033"/>
              <a:ext cx="1651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従業員がデバイス</a:t>
              </a:r>
              <a:r>
                <a:rPr lang="ja-JP" altLang="en-US" sz="1200" dirty="0"/>
                <a:t>か</a:t>
              </a:r>
              <a:r>
                <a:rPr kumimoji="1" lang="en-US" altLang="ja-JP" sz="1200" dirty="0"/>
                <a:t>IC</a:t>
              </a:r>
              <a:r>
                <a:rPr kumimoji="1" lang="ja-JP" altLang="en-US" sz="1200" dirty="0"/>
                <a:t>カード</a:t>
              </a:r>
              <a:r>
                <a:rPr lang="ja-JP" altLang="en-US" sz="1200" dirty="0"/>
                <a:t>で出勤打刻</a:t>
              </a:r>
              <a:endParaRPr kumimoji="1" lang="en-US" altLang="ja-JP" sz="1200" dirty="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A7164D26-765E-87E0-345E-9155EADD818B}"/>
                </a:ext>
              </a:extLst>
            </p:cNvPr>
            <p:cNvSpPr/>
            <p:nvPr/>
          </p:nvSpPr>
          <p:spPr>
            <a:xfrm>
              <a:off x="5270498" y="2167466"/>
              <a:ext cx="1651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従業員がデバイス</a:t>
              </a:r>
              <a:r>
                <a:rPr lang="ja-JP" altLang="en-US" sz="1200" dirty="0"/>
                <a:t>か</a:t>
              </a:r>
              <a:r>
                <a:rPr kumimoji="1" lang="en-US" altLang="ja-JP" sz="1200" dirty="0"/>
                <a:t>IC</a:t>
              </a:r>
              <a:r>
                <a:rPr kumimoji="1" lang="ja-JP" altLang="en-US" sz="1200" dirty="0"/>
                <a:t>カード</a:t>
              </a:r>
              <a:r>
                <a:rPr lang="ja-JP" altLang="en-US" sz="1200" dirty="0"/>
                <a:t>で退勤打刻</a:t>
              </a:r>
              <a:endParaRPr kumimoji="1" lang="en-US" altLang="ja-JP" sz="1200" dirty="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AEAAC5F4-9E03-DFF6-5536-ED207F88810E}"/>
                </a:ext>
              </a:extLst>
            </p:cNvPr>
            <p:cNvSpPr/>
            <p:nvPr/>
          </p:nvSpPr>
          <p:spPr>
            <a:xfrm>
              <a:off x="7799270" y="3135841"/>
              <a:ext cx="1651000" cy="71755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デバイスか</a:t>
              </a:r>
              <a:r>
                <a:rPr lang="en-US" altLang="ja-JP" sz="1200" dirty="0"/>
                <a:t>IC</a:t>
              </a:r>
              <a:r>
                <a:rPr lang="ja-JP" altLang="en-US" sz="1200" dirty="0"/>
                <a:t>カードから申請し、上長に自動で承認依頼が送信される</a:t>
              </a:r>
              <a:endParaRPr kumimoji="1" lang="en-US" altLang="ja-JP" sz="1200" dirty="0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94F64D7C-0453-F5B9-92A4-5037BE8A2E1E}"/>
                </a:ext>
              </a:extLst>
            </p:cNvPr>
            <p:cNvSpPr/>
            <p:nvPr/>
          </p:nvSpPr>
          <p:spPr>
            <a:xfrm>
              <a:off x="7799270" y="4364566"/>
              <a:ext cx="1651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上長による残業申請承認</a:t>
              </a:r>
              <a:endParaRPr kumimoji="1" lang="en-US" altLang="ja-JP" sz="1200" dirty="0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EC8B3F0-62F6-0765-25BF-A5EAD10A4836}"/>
                </a:ext>
              </a:extLst>
            </p:cNvPr>
            <p:cNvSpPr/>
            <p:nvPr/>
          </p:nvSpPr>
          <p:spPr>
            <a:xfrm>
              <a:off x="5270498" y="4364566"/>
              <a:ext cx="1651000" cy="457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dirty="0"/>
                <a:t>リアルタイムで総勤務時間を集計</a:t>
              </a:r>
              <a:endParaRPr kumimoji="1" lang="en-US" altLang="ja-JP" sz="1200" dirty="0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789F2B0C-2E25-E2BD-8BD5-38E6A619FF6C}"/>
                </a:ext>
              </a:extLst>
            </p:cNvPr>
            <p:cNvSpPr/>
            <p:nvPr/>
          </p:nvSpPr>
          <p:spPr>
            <a:xfrm>
              <a:off x="5270498" y="5202766"/>
              <a:ext cx="1651000" cy="7112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dirty="0"/>
                <a:t>月末に給与システムと連携し、集計した勤務時間から給与を計算</a:t>
              </a:r>
              <a:endParaRPr kumimoji="1" lang="en-US" altLang="ja-JP" sz="1200" dirty="0"/>
            </a:p>
          </p:txBody>
        </p:sp>
      </p:grp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ECE7FBEB-2A26-FFF6-ACDD-712F69A180FD}"/>
              </a:ext>
            </a:extLst>
          </p:cNvPr>
          <p:cNvSpPr/>
          <p:nvPr/>
        </p:nvSpPr>
        <p:spPr>
          <a:xfrm>
            <a:off x="5720089" y="6195929"/>
            <a:ext cx="751819" cy="19807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</a:rPr>
              <a:t>終了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D967BD3B-51C6-752B-5C19-DEB32E26A706}"/>
              </a:ext>
            </a:extLst>
          </p:cNvPr>
          <p:cNvCxnSpPr>
            <a:stCxn id="3" idx="2"/>
            <a:endCxn id="14" idx="0"/>
          </p:cNvCxnSpPr>
          <p:nvPr/>
        </p:nvCxnSpPr>
        <p:spPr>
          <a:xfrm flipH="1">
            <a:off x="6095998" y="944033"/>
            <a:ext cx="1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08463B51-395F-D0BD-9197-5CDAC151B970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095998" y="1782233"/>
            <a:ext cx="0" cy="385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F7F5EE10-2B67-E08D-D247-008122E7C230}"/>
              </a:ext>
            </a:extLst>
          </p:cNvPr>
          <p:cNvCxnSpPr>
            <a:cxnSpLocks/>
            <a:stCxn id="15" idx="2"/>
            <a:endCxn id="6" idx="0"/>
          </p:cNvCxnSpPr>
          <p:nvPr/>
        </p:nvCxnSpPr>
        <p:spPr>
          <a:xfrm>
            <a:off x="6095998" y="2624666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C9A73977-A948-39BE-8D9C-F098418622CA}"/>
              </a:ext>
            </a:extLst>
          </p:cNvPr>
          <p:cNvCxnSpPr>
            <a:cxnSpLocks/>
            <a:stCxn id="6" idx="2"/>
            <a:endCxn id="26" idx="0"/>
          </p:cNvCxnSpPr>
          <p:nvPr/>
        </p:nvCxnSpPr>
        <p:spPr>
          <a:xfrm>
            <a:off x="6095998" y="3983566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C2ACE355-8ACE-8305-4980-F37FD98844C9}"/>
              </a:ext>
            </a:extLst>
          </p:cNvPr>
          <p:cNvCxnSpPr>
            <a:cxnSpLocks/>
            <a:stCxn id="26" idx="2"/>
            <a:endCxn id="27" idx="0"/>
          </p:cNvCxnSpPr>
          <p:nvPr/>
        </p:nvCxnSpPr>
        <p:spPr>
          <a:xfrm>
            <a:off x="6095998" y="4821766"/>
            <a:ext cx="0" cy="381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CD342EC1-931D-786A-9AC9-E11D881BBEE7}"/>
              </a:ext>
            </a:extLst>
          </p:cNvPr>
          <p:cNvCxnSpPr>
            <a:cxnSpLocks/>
            <a:stCxn id="27" idx="2"/>
            <a:endCxn id="31" idx="0"/>
          </p:cNvCxnSpPr>
          <p:nvPr/>
        </p:nvCxnSpPr>
        <p:spPr>
          <a:xfrm>
            <a:off x="6095998" y="5913966"/>
            <a:ext cx="1" cy="281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7D45A194-AEA9-3D6C-AB31-612A7320FB6D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>
            <a:off x="6921498" y="3494616"/>
            <a:ext cx="87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A5C4AD7-E7FC-4AF4-D7DD-72FF60C566E5}"/>
              </a:ext>
            </a:extLst>
          </p:cNvPr>
          <p:cNvCxnSpPr>
            <a:cxnSpLocks/>
            <a:stCxn id="16" idx="2"/>
            <a:endCxn id="24" idx="0"/>
          </p:cNvCxnSpPr>
          <p:nvPr/>
        </p:nvCxnSpPr>
        <p:spPr>
          <a:xfrm>
            <a:off x="8624770" y="3853391"/>
            <a:ext cx="0" cy="511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0E10C8F0-2C2E-023F-1FE9-57E803D31FF7}"/>
              </a:ext>
            </a:extLst>
          </p:cNvPr>
          <p:cNvCxnSpPr>
            <a:cxnSpLocks/>
            <a:stCxn id="24" idx="1"/>
            <a:endCxn id="26" idx="3"/>
          </p:cNvCxnSpPr>
          <p:nvPr/>
        </p:nvCxnSpPr>
        <p:spPr>
          <a:xfrm flipH="1">
            <a:off x="6921498" y="4593166"/>
            <a:ext cx="8777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7C98422-7187-7505-201C-F596FABDF87F}"/>
              </a:ext>
            </a:extLst>
          </p:cNvPr>
          <p:cNvSpPr txBox="1"/>
          <p:nvPr/>
        </p:nvSpPr>
        <p:spPr>
          <a:xfrm>
            <a:off x="7086064" y="3224884"/>
            <a:ext cx="5486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はい</a:t>
            </a:r>
            <a:endParaRPr kumimoji="1" lang="ja-JP" altLang="en-US" sz="1200" dirty="0"/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29562159-F4C9-34D6-BEBA-F8A118A9FE6F}"/>
              </a:ext>
            </a:extLst>
          </p:cNvPr>
          <p:cNvSpPr txBox="1"/>
          <p:nvPr/>
        </p:nvSpPr>
        <p:spPr>
          <a:xfrm>
            <a:off x="6089846" y="4023260"/>
            <a:ext cx="6670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いいえ</a:t>
            </a:r>
          </a:p>
        </p:txBody>
      </p:sp>
    </p:spTree>
    <p:extLst>
      <p:ext uri="{BB962C8B-B14F-4D97-AF65-F5344CB8AC3E}">
        <p14:creationId xmlns:p14="http://schemas.microsoft.com/office/powerpoint/2010/main" val="21695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82</Words>
  <Application>Microsoft Office PowerPoint</Application>
  <PresentationFormat>ワイド画面</PresentationFormat>
  <Paragraphs>15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レッスン14_課題①</vt:lpstr>
      <vt:lpstr>業務フロー図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NISHIJIMA Yuki(西嶋 優輝)</dc:creator>
  <cp:lastModifiedBy>NISHIJIMA Yuki(西嶋 優輝)</cp:lastModifiedBy>
  <cp:revision>3</cp:revision>
  <dcterms:created xsi:type="dcterms:W3CDTF">2025-06-20T02:39:01Z</dcterms:created>
  <dcterms:modified xsi:type="dcterms:W3CDTF">2025-06-23T04:59:40Z</dcterms:modified>
</cp:coreProperties>
</file>