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8B9B5-1BDF-4EAC-A120-55422D3433B6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46FD1A06-4AE0-4A09-9BA5-AE47995E4944}">
      <dgm:prSet phldrT="[テキスト]"/>
      <dgm:spPr/>
      <dgm:t>
        <a:bodyPr/>
        <a:lstStyle/>
        <a:p>
          <a:r>
            <a:rPr kumimoji="1" lang="en-US" altLang="ja-JP" dirty="0"/>
            <a:t>To Do</a:t>
          </a:r>
          <a:endParaRPr kumimoji="1" lang="ja-JP" altLang="en-US" dirty="0"/>
        </a:p>
      </dgm:t>
    </dgm:pt>
    <dgm:pt modelId="{63445E98-FEFC-4B4C-9874-BB4C7D1D9186}" type="parTrans" cxnId="{4DCCF668-7F50-4EFD-A1BD-B8B6219926BA}">
      <dgm:prSet/>
      <dgm:spPr/>
      <dgm:t>
        <a:bodyPr/>
        <a:lstStyle/>
        <a:p>
          <a:endParaRPr kumimoji="1" lang="ja-JP" altLang="en-US"/>
        </a:p>
      </dgm:t>
    </dgm:pt>
    <dgm:pt modelId="{1B9D5F70-7DE9-4C0D-A765-E14C66DD1541}" type="sibTrans" cxnId="{4DCCF668-7F50-4EFD-A1BD-B8B6219926BA}">
      <dgm:prSet/>
      <dgm:spPr/>
      <dgm:t>
        <a:bodyPr/>
        <a:lstStyle/>
        <a:p>
          <a:endParaRPr kumimoji="1" lang="ja-JP" altLang="en-US"/>
        </a:p>
      </dgm:t>
    </dgm:pt>
    <dgm:pt modelId="{E049F631-5946-4CA1-8BC3-714B411041B6}">
      <dgm:prSet phldrT="[テキスト]"/>
      <dgm:spPr/>
      <dgm:t>
        <a:bodyPr/>
        <a:lstStyle/>
        <a:p>
          <a:r>
            <a:rPr kumimoji="1" lang="en-US" altLang="ja-JP" dirty="0"/>
            <a:t>In Progress</a:t>
          </a:r>
          <a:endParaRPr kumimoji="1" lang="ja-JP" altLang="en-US" dirty="0"/>
        </a:p>
      </dgm:t>
    </dgm:pt>
    <dgm:pt modelId="{67272C7D-1B1B-4C2C-947F-4B6B5116EB17}" type="parTrans" cxnId="{22D7AEB4-0D81-4247-BCB7-1E7D54EAE351}">
      <dgm:prSet/>
      <dgm:spPr/>
      <dgm:t>
        <a:bodyPr/>
        <a:lstStyle/>
        <a:p>
          <a:endParaRPr kumimoji="1" lang="ja-JP" altLang="en-US"/>
        </a:p>
      </dgm:t>
    </dgm:pt>
    <dgm:pt modelId="{7032204D-C2FD-408D-86C9-4B7D2103A084}" type="sibTrans" cxnId="{22D7AEB4-0D81-4247-BCB7-1E7D54EAE351}">
      <dgm:prSet/>
      <dgm:spPr/>
      <dgm:t>
        <a:bodyPr/>
        <a:lstStyle/>
        <a:p>
          <a:endParaRPr kumimoji="1" lang="ja-JP" altLang="en-US"/>
        </a:p>
      </dgm:t>
    </dgm:pt>
    <dgm:pt modelId="{8936EF12-332E-4C1E-BD55-F8E9EF036002}">
      <dgm:prSet phldrT="[テキスト]"/>
      <dgm:spPr/>
      <dgm:t>
        <a:bodyPr/>
        <a:lstStyle/>
        <a:p>
          <a:r>
            <a:rPr kumimoji="1" lang="en-US" altLang="ja-JP" dirty="0"/>
            <a:t>In Review</a:t>
          </a:r>
          <a:endParaRPr kumimoji="1" lang="ja-JP" altLang="en-US" dirty="0"/>
        </a:p>
      </dgm:t>
    </dgm:pt>
    <dgm:pt modelId="{17CE3375-789E-42CD-8BA9-EB6A85FB11EF}" type="parTrans" cxnId="{54A4F64D-62E2-4295-A946-B5753D7E1AD3}">
      <dgm:prSet/>
      <dgm:spPr/>
      <dgm:t>
        <a:bodyPr/>
        <a:lstStyle/>
        <a:p>
          <a:endParaRPr kumimoji="1" lang="ja-JP" altLang="en-US"/>
        </a:p>
      </dgm:t>
    </dgm:pt>
    <dgm:pt modelId="{9E73EB7C-0267-4936-AE6B-C79A87064C21}" type="sibTrans" cxnId="{54A4F64D-62E2-4295-A946-B5753D7E1AD3}">
      <dgm:prSet/>
      <dgm:spPr/>
      <dgm:t>
        <a:bodyPr/>
        <a:lstStyle/>
        <a:p>
          <a:endParaRPr kumimoji="1" lang="ja-JP" altLang="en-US"/>
        </a:p>
      </dgm:t>
    </dgm:pt>
    <dgm:pt modelId="{546522E7-1BC5-4F40-9FDC-AE754F360FAA}">
      <dgm:prSet phldrT="[テキスト]"/>
      <dgm:spPr/>
      <dgm:t>
        <a:bodyPr/>
        <a:lstStyle/>
        <a:p>
          <a:r>
            <a:rPr kumimoji="1" lang="en-US" altLang="ja-JP" dirty="0"/>
            <a:t>Done</a:t>
          </a:r>
          <a:endParaRPr kumimoji="1" lang="ja-JP" altLang="en-US" dirty="0"/>
        </a:p>
      </dgm:t>
    </dgm:pt>
    <dgm:pt modelId="{CF9E7CF0-402C-4E2A-B56D-1DE95BC20865}" type="parTrans" cxnId="{1B801802-B954-44BD-97A6-31F9AAC9A64C}">
      <dgm:prSet/>
      <dgm:spPr/>
      <dgm:t>
        <a:bodyPr/>
        <a:lstStyle/>
        <a:p>
          <a:endParaRPr kumimoji="1" lang="ja-JP" altLang="en-US"/>
        </a:p>
      </dgm:t>
    </dgm:pt>
    <dgm:pt modelId="{9103AA5D-03A7-4B6A-B05D-78749549526C}" type="sibTrans" cxnId="{1B801802-B954-44BD-97A6-31F9AAC9A64C}">
      <dgm:prSet/>
      <dgm:spPr/>
      <dgm:t>
        <a:bodyPr/>
        <a:lstStyle/>
        <a:p>
          <a:endParaRPr kumimoji="1" lang="ja-JP" altLang="en-US"/>
        </a:p>
      </dgm:t>
    </dgm:pt>
    <dgm:pt modelId="{3C7120CD-BE28-43D7-95E1-CE7F479B2663}">
      <dgm:prSet phldrT="[テキスト]"/>
      <dgm:spPr/>
      <dgm:t>
        <a:bodyPr/>
        <a:lstStyle/>
        <a:p>
          <a:r>
            <a:rPr kumimoji="1" lang="ja-JP" altLang="en-US" dirty="0"/>
            <a:t>ユースケース図の作成</a:t>
          </a:r>
        </a:p>
      </dgm:t>
    </dgm:pt>
    <dgm:pt modelId="{91DCFBCE-CF21-460F-ADF2-DFF9F70E5419}" type="parTrans" cxnId="{59D99873-8AE6-42B6-8EA9-A2DB8B219924}">
      <dgm:prSet/>
      <dgm:spPr/>
      <dgm:t>
        <a:bodyPr/>
        <a:lstStyle/>
        <a:p>
          <a:endParaRPr kumimoji="1" lang="ja-JP" altLang="en-US"/>
        </a:p>
      </dgm:t>
    </dgm:pt>
    <dgm:pt modelId="{3EB5C837-968D-4F9B-9CAA-08829288CCCB}" type="sibTrans" cxnId="{59D99873-8AE6-42B6-8EA9-A2DB8B219924}">
      <dgm:prSet/>
      <dgm:spPr/>
      <dgm:t>
        <a:bodyPr/>
        <a:lstStyle/>
        <a:p>
          <a:endParaRPr kumimoji="1" lang="ja-JP" altLang="en-US"/>
        </a:p>
      </dgm:t>
    </dgm:pt>
    <dgm:pt modelId="{894E3C0A-F585-4025-AA07-E915235955CE}">
      <dgm:prSet phldrT="[テキスト]"/>
      <dgm:spPr/>
      <dgm:t>
        <a:bodyPr/>
        <a:lstStyle/>
        <a:p>
          <a:r>
            <a:rPr kumimoji="1" lang="en-US" altLang="ja-JP" dirty="0"/>
            <a:t>WBS</a:t>
          </a:r>
          <a:r>
            <a:rPr kumimoji="1" lang="ja-JP" altLang="en-US" dirty="0"/>
            <a:t>の作成</a:t>
          </a:r>
        </a:p>
      </dgm:t>
    </dgm:pt>
    <dgm:pt modelId="{9B0DADFA-0899-498E-B1C9-3553F8BE6726}" type="parTrans" cxnId="{491FA23B-72F9-4636-96E4-75E32B75BA53}">
      <dgm:prSet/>
      <dgm:spPr/>
      <dgm:t>
        <a:bodyPr/>
        <a:lstStyle/>
        <a:p>
          <a:endParaRPr kumimoji="1" lang="ja-JP" altLang="en-US"/>
        </a:p>
      </dgm:t>
    </dgm:pt>
    <dgm:pt modelId="{D8272003-48F4-4097-BF81-B8A25CB824D2}" type="sibTrans" cxnId="{491FA23B-72F9-4636-96E4-75E32B75BA53}">
      <dgm:prSet/>
      <dgm:spPr/>
      <dgm:t>
        <a:bodyPr/>
        <a:lstStyle/>
        <a:p>
          <a:endParaRPr kumimoji="1" lang="ja-JP" altLang="en-US"/>
        </a:p>
      </dgm:t>
    </dgm:pt>
    <dgm:pt modelId="{15076EC4-27FC-4C54-B966-E1049C0F1DAE}">
      <dgm:prSet phldrT="[テキスト]"/>
      <dgm:spPr/>
      <dgm:t>
        <a:bodyPr/>
        <a:lstStyle/>
        <a:p>
          <a:r>
            <a:rPr kumimoji="1" lang="ja-JP" altLang="en-US" dirty="0"/>
            <a:t>ユーザーストーリーの作成</a:t>
          </a:r>
        </a:p>
      </dgm:t>
    </dgm:pt>
    <dgm:pt modelId="{8F780411-95E0-45F3-869E-64AF589DED41}" type="parTrans" cxnId="{DE8E4EB6-BDD2-4950-8B35-DF7AA9FE62B0}">
      <dgm:prSet/>
      <dgm:spPr/>
      <dgm:t>
        <a:bodyPr/>
        <a:lstStyle/>
        <a:p>
          <a:endParaRPr kumimoji="1" lang="ja-JP" altLang="en-US"/>
        </a:p>
      </dgm:t>
    </dgm:pt>
    <dgm:pt modelId="{2EA79654-E2DD-4C6F-A323-71088BCAE9C4}" type="sibTrans" cxnId="{DE8E4EB6-BDD2-4950-8B35-DF7AA9FE62B0}">
      <dgm:prSet/>
      <dgm:spPr/>
      <dgm:t>
        <a:bodyPr/>
        <a:lstStyle/>
        <a:p>
          <a:endParaRPr kumimoji="1" lang="ja-JP" altLang="en-US"/>
        </a:p>
      </dgm:t>
    </dgm:pt>
    <dgm:pt modelId="{D98884C4-3046-4012-9751-F8BF57CBE918}">
      <dgm:prSet phldrT="[テキスト]"/>
      <dgm:spPr/>
      <dgm:t>
        <a:bodyPr/>
        <a:lstStyle/>
        <a:p>
          <a:r>
            <a:rPr kumimoji="1" lang="ja-JP" altLang="en-US" dirty="0"/>
            <a:t>フェーズバックログの選定</a:t>
          </a:r>
        </a:p>
      </dgm:t>
    </dgm:pt>
    <dgm:pt modelId="{BCB61DDB-F8DE-445F-B15B-95DD41168FC2}" type="parTrans" cxnId="{F4F01701-A3FB-4122-A455-1EE001396449}">
      <dgm:prSet/>
      <dgm:spPr/>
      <dgm:t>
        <a:bodyPr/>
        <a:lstStyle/>
        <a:p>
          <a:endParaRPr kumimoji="1" lang="ja-JP" altLang="en-US"/>
        </a:p>
      </dgm:t>
    </dgm:pt>
    <dgm:pt modelId="{F8798030-ABC4-42FE-BE6B-3049619A1123}" type="sibTrans" cxnId="{F4F01701-A3FB-4122-A455-1EE001396449}">
      <dgm:prSet/>
      <dgm:spPr/>
      <dgm:t>
        <a:bodyPr/>
        <a:lstStyle/>
        <a:p>
          <a:endParaRPr kumimoji="1" lang="ja-JP" altLang="en-US"/>
        </a:p>
      </dgm:t>
    </dgm:pt>
    <dgm:pt modelId="{544554B2-E218-49AE-9D86-447E934E5706}">
      <dgm:prSet phldrT="[テキスト]"/>
      <dgm:spPr/>
      <dgm:t>
        <a:bodyPr/>
        <a:lstStyle/>
        <a:p>
          <a:r>
            <a:rPr kumimoji="1" lang="ja-JP" altLang="en-US" dirty="0"/>
            <a:t>必要な画面の洗い出し</a:t>
          </a:r>
        </a:p>
      </dgm:t>
    </dgm:pt>
    <dgm:pt modelId="{E808E686-15FB-4431-98EF-829B7E7EF9D0}" type="parTrans" cxnId="{128991C6-FA7C-4D88-ABBD-1AC6746DEA66}">
      <dgm:prSet/>
      <dgm:spPr/>
      <dgm:t>
        <a:bodyPr/>
        <a:lstStyle/>
        <a:p>
          <a:endParaRPr kumimoji="1" lang="ja-JP" altLang="en-US"/>
        </a:p>
      </dgm:t>
    </dgm:pt>
    <dgm:pt modelId="{95F736DC-6651-4D2D-BCB9-A04232316866}" type="sibTrans" cxnId="{128991C6-FA7C-4D88-ABBD-1AC6746DEA66}">
      <dgm:prSet/>
      <dgm:spPr/>
      <dgm:t>
        <a:bodyPr/>
        <a:lstStyle/>
        <a:p>
          <a:endParaRPr kumimoji="1" lang="ja-JP" altLang="en-US"/>
        </a:p>
      </dgm:t>
    </dgm:pt>
    <dgm:pt modelId="{FE547FE2-A5F9-4E2B-8D2E-B7AD2725FC46}">
      <dgm:prSet phldrT="[テキスト]"/>
      <dgm:spPr/>
      <dgm:t>
        <a:bodyPr/>
        <a:lstStyle/>
        <a:p>
          <a:r>
            <a:rPr kumimoji="1" lang="ja-JP" altLang="en-US" dirty="0"/>
            <a:t>８月の中間発表に向けて目標設定</a:t>
          </a:r>
        </a:p>
      </dgm:t>
    </dgm:pt>
    <dgm:pt modelId="{306C52A2-D3A9-48B6-8649-A407133A2555}" type="parTrans" cxnId="{F24CB9EE-45F7-4814-A280-A4B159134B39}">
      <dgm:prSet/>
      <dgm:spPr/>
      <dgm:t>
        <a:bodyPr/>
        <a:lstStyle/>
        <a:p>
          <a:endParaRPr kumimoji="1" lang="ja-JP" altLang="en-US"/>
        </a:p>
      </dgm:t>
    </dgm:pt>
    <dgm:pt modelId="{A5C19FE6-8C55-4076-B323-7C8B0CB05742}" type="sibTrans" cxnId="{F24CB9EE-45F7-4814-A280-A4B159134B39}">
      <dgm:prSet/>
      <dgm:spPr/>
      <dgm:t>
        <a:bodyPr/>
        <a:lstStyle/>
        <a:p>
          <a:endParaRPr kumimoji="1" lang="ja-JP" altLang="en-US"/>
        </a:p>
      </dgm:t>
    </dgm:pt>
    <dgm:pt modelId="{CBBD197F-FA7C-4DF7-A2E8-B4B2BDE10095}">
      <dgm:prSet phldrT="[テキスト]"/>
      <dgm:spPr/>
      <dgm:t>
        <a:bodyPr/>
        <a:lstStyle/>
        <a:p>
          <a:r>
            <a:rPr kumimoji="1" lang="ja-JP" altLang="en-US" dirty="0"/>
            <a:t>スケジュールの作成</a:t>
          </a:r>
        </a:p>
      </dgm:t>
    </dgm:pt>
    <dgm:pt modelId="{F413B499-A952-4422-9119-8E96BA972DCE}" type="parTrans" cxnId="{2A5FADCC-7EAC-4806-8FE3-AEACF057FA66}">
      <dgm:prSet/>
      <dgm:spPr/>
      <dgm:t>
        <a:bodyPr/>
        <a:lstStyle/>
        <a:p>
          <a:endParaRPr kumimoji="1" lang="ja-JP" altLang="en-US"/>
        </a:p>
      </dgm:t>
    </dgm:pt>
    <dgm:pt modelId="{9CE380DE-8B04-4DCA-8408-71039A02C3B2}" type="sibTrans" cxnId="{2A5FADCC-7EAC-4806-8FE3-AEACF057FA66}">
      <dgm:prSet/>
      <dgm:spPr/>
      <dgm:t>
        <a:bodyPr/>
        <a:lstStyle/>
        <a:p>
          <a:endParaRPr kumimoji="1" lang="ja-JP" altLang="en-US"/>
        </a:p>
      </dgm:t>
    </dgm:pt>
    <dgm:pt modelId="{46FF9E2C-762D-4567-AE59-AE5C1EC92C3B}" type="pres">
      <dgm:prSet presAssocID="{44F8B9B5-1BDF-4EAC-A120-55422D3433B6}" presName="theList" presStyleCnt="0">
        <dgm:presLayoutVars>
          <dgm:dir/>
          <dgm:animLvl val="lvl"/>
          <dgm:resizeHandles val="exact"/>
        </dgm:presLayoutVars>
      </dgm:prSet>
      <dgm:spPr/>
    </dgm:pt>
    <dgm:pt modelId="{5CF1B0D1-2F7E-4E99-93A6-3FF73DDFBE37}" type="pres">
      <dgm:prSet presAssocID="{46FD1A06-4AE0-4A09-9BA5-AE47995E4944}" presName="compNode" presStyleCnt="0"/>
      <dgm:spPr/>
    </dgm:pt>
    <dgm:pt modelId="{B469B425-517A-4E42-9500-71C19DAE36F2}" type="pres">
      <dgm:prSet presAssocID="{46FD1A06-4AE0-4A09-9BA5-AE47995E4944}" presName="aNode" presStyleLbl="bgShp" presStyleIdx="0" presStyleCnt="4"/>
      <dgm:spPr/>
    </dgm:pt>
    <dgm:pt modelId="{5A1BF776-5909-42F7-9102-CE76BED995CF}" type="pres">
      <dgm:prSet presAssocID="{46FD1A06-4AE0-4A09-9BA5-AE47995E4944}" presName="textNode" presStyleLbl="bgShp" presStyleIdx="0" presStyleCnt="4"/>
      <dgm:spPr/>
    </dgm:pt>
    <dgm:pt modelId="{85475B9E-CF8F-4127-B98F-279540E7E33E}" type="pres">
      <dgm:prSet presAssocID="{46FD1A06-4AE0-4A09-9BA5-AE47995E4944}" presName="compChildNode" presStyleCnt="0"/>
      <dgm:spPr/>
    </dgm:pt>
    <dgm:pt modelId="{A4639090-DF04-49BF-AC0D-2B03E70BDE43}" type="pres">
      <dgm:prSet presAssocID="{46FD1A06-4AE0-4A09-9BA5-AE47995E4944}" presName="theInnerList" presStyleCnt="0"/>
      <dgm:spPr/>
    </dgm:pt>
    <dgm:pt modelId="{C7688314-FBD4-4D11-83FE-10E5373E4DB3}" type="pres">
      <dgm:prSet presAssocID="{D98884C4-3046-4012-9751-F8BF57CBE918}" presName="childNode" presStyleLbl="node1" presStyleIdx="0" presStyleCnt="7">
        <dgm:presLayoutVars>
          <dgm:bulletEnabled val="1"/>
        </dgm:presLayoutVars>
      </dgm:prSet>
      <dgm:spPr/>
    </dgm:pt>
    <dgm:pt modelId="{0C4695DA-6156-423F-8FD9-5453BA4294F4}" type="pres">
      <dgm:prSet presAssocID="{D98884C4-3046-4012-9751-F8BF57CBE918}" presName="aSpace2" presStyleCnt="0"/>
      <dgm:spPr/>
    </dgm:pt>
    <dgm:pt modelId="{ED29E277-61A6-45E2-ADE1-25FFD38E974E}" type="pres">
      <dgm:prSet presAssocID="{544554B2-E218-49AE-9D86-447E934E5706}" presName="childNode" presStyleLbl="node1" presStyleIdx="1" presStyleCnt="7">
        <dgm:presLayoutVars>
          <dgm:bulletEnabled val="1"/>
        </dgm:presLayoutVars>
      </dgm:prSet>
      <dgm:spPr/>
    </dgm:pt>
    <dgm:pt modelId="{7630A366-7FB4-4BA0-B7E8-A6AA9DD36B0C}" type="pres">
      <dgm:prSet presAssocID="{544554B2-E218-49AE-9D86-447E934E5706}" presName="aSpace2" presStyleCnt="0"/>
      <dgm:spPr/>
    </dgm:pt>
    <dgm:pt modelId="{1CEE2909-FA22-4E38-A2BD-3EE3D8064746}" type="pres">
      <dgm:prSet presAssocID="{FE547FE2-A5F9-4E2B-8D2E-B7AD2725FC46}" presName="childNode" presStyleLbl="node1" presStyleIdx="2" presStyleCnt="7">
        <dgm:presLayoutVars>
          <dgm:bulletEnabled val="1"/>
        </dgm:presLayoutVars>
      </dgm:prSet>
      <dgm:spPr/>
    </dgm:pt>
    <dgm:pt modelId="{7C09EB54-7AF5-46A8-B0D8-2F13990F0517}" type="pres">
      <dgm:prSet presAssocID="{FE547FE2-A5F9-4E2B-8D2E-B7AD2725FC46}" presName="aSpace2" presStyleCnt="0"/>
      <dgm:spPr/>
    </dgm:pt>
    <dgm:pt modelId="{BF68701A-027A-40F5-8DF1-C2FA6770B947}" type="pres">
      <dgm:prSet presAssocID="{CBBD197F-FA7C-4DF7-A2E8-B4B2BDE10095}" presName="childNode" presStyleLbl="node1" presStyleIdx="3" presStyleCnt="7">
        <dgm:presLayoutVars>
          <dgm:bulletEnabled val="1"/>
        </dgm:presLayoutVars>
      </dgm:prSet>
      <dgm:spPr/>
    </dgm:pt>
    <dgm:pt modelId="{0C6962BF-7EAB-47A7-878B-DEA45B566D8C}" type="pres">
      <dgm:prSet presAssocID="{46FD1A06-4AE0-4A09-9BA5-AE47995E4944}" presName="aSpace" presStyleCnt="0"/>
      <dgm:spPr/>
    </dgm:pt>
    <dgm:pt modelId="{3E3C952C-596D-41AD-85B9-EF42DC30BE3D}" type="pres">
      <dgm:prSet presAssocID="{E049F631-5946-4CA1-8BC3-714B411041B6}" presName="compNode" presStyleCnt="0"/>
      <dgm:spPr/>
    </dgm:pt>
    <dgm:pt modelId="{265B0A50-2047-48C0-AED6-73B24E98978B}" type="pres">
      <dgm:prSet presAssocID="{E049F631-5946-4CA1-8BC3-714B411041B6}" presName="aNode" presStyleLbl="bgShp" presStyleIdx="1" presStyleCnt="4"/>
      <dgm:spPr/>
    </dgm:pt>
    <dgm:pt modelId="{C1A39780-E9EE-4038-92BA-D82C459055DC}" type="pres">
      <dgm:prSet presAssocID="{E049F631-5946-4CA1-8BC3-714B411041B6}" presName="textNode" presStyleLbl="bgShp" presStyleIdx="1" presStyleCnt="4"/>
      <dgm:spPr/>
    </dgm:pt>
    <dgm:pt modelId="{5EC0746F-E10D-491B-9B13-8A8A60813E09}" type="pres">
      <dgm:prSet presAssocID="{E049F631-5946-4CA1-8BC3-714B411041B6}" presName="compChildNode" presStyleCnt="0"/>
      <dgm:spPr/>
    </dgm:pt>
    <dgm:pt modelId="{4A7F117C-5DFD-471C-AF29-9279213A6E20}" type="pres">
      <dgm:prSet presAssocID="{E049F631-5946-4CA1-8BC3-714B411041B6}" presName="theInnerList" presStyleCnt="0"/>
      <dgm:spPr/>
    </dgm:pt>
    <dgm:pt modelId="{ACA7676F-2FCB-4EDD-8F3F-B6997C3F64AD}" type="pres">
      <dgm:prSet presAssocID="{3C7120CD-BE28-43D7-95E1-CE7F479B2663}" presName="childNode" presStyleLbl="node1" presStyleIdx="4" presStyleCnt="7">
        <dgm:presLayoutVars>
          <dgm:bulletEnabled val="1"/>
        </dgm:presLayoutVars>
      </dgm:prSet>
      <dgm:spPr/>
    </dgm:pt>
    <dgm:pt modelId="{2000F9D4-29D3-4512-91A9-17168D1110D4}" type="pres">
      <dgm:prSet presAssocID="{3C7120CD-BE28-43D7-95E1-CE7F479B2663}" presName="aSpace2" presStyleCnt="0"/>
      <dgm:spPr/>
    </dgm:pt>
    <dgm:pt modelId="{A11C1B25-3B0C-4D85-996F-41A31233F090}" type="pres">
      <dgm:prSet presAssocID="{894E3C0A-F585-4025-AA07-E915235955CE}" presName="childNode" presStyleLbl="node1" presStyleIdx="5" presStyleCnt="7">
        <dgm:presLayoutVars>
          <dgm:bulletEnabled val="1"/>
        </dgm:presLayoutVars>
      </dgm:prSet>
      <dgm:spPr/>
    </dgm:pt>
    <dgm:pt modelId="{6A499CC3-E8BE-45B5-8383-02E237B8FF5B}" type="pres">
      <dgm:prSet presAssocID="{E049F631-5946-4CA1-8BC3-714B411041B6}" presName="aSpace" presStyleCnt="0"/>
      <dgm:spPr/>
    </dgm:pt>
    <dgm:pt modelId="{AB735089-C11B-4DC5-BD0D-D5BAB67CDDE5}" type="pres">
      <dgm:prSet presAssocID="{8936EF12-332E-4C1E-BD55-F8E9EF036002}" presName="compNode" presStyleCnt="0"/>
      <dgm:spPr/>
    </dgm:pt>
    <dgm:pt modelId="{4CEC11A3-F94B-431D-B317-61EDE371D3E1}" type="pres">
      <dgm:prSet presAssocID="{8936EF12-332E-4C1E-BD55-F8E9EF036002}" presName="aNode" presStyleLbl="bgShp" presStyleIdx="2" presStyleCnt="4"/>
      <dgm:spPr/>
    </dgm:pt>
    <dgm:pt modelId="{1EAE1D6B-4013-466E-8E5D-EB708625167E}" type="pres">
      <dgm:prSet presAssocID="{8936EF12-332E-4C1E-BD55-F8E9EF036002}" presName="textNode" presStyleLbl="bgShp" presStyleIdx="2" presStyleCnt="4"/>
      <dgm:spPr/>
    </dgm:pt>
    <dgm:pt modelId="{8EF92F22-A05F-4FB4-9C2C-30809E1D7EF0}" type="pres">
      <dgm:prSet presAssocID="{8936EF12-332E-4C1E-BD55-F8E9EF036002}" presName="compChildNode" presStyleCnt="0"/>
      <dgm:spPr/>
    </dgm:pt>
    <dgm:pt modelId="{9BCA7887-8422-430B-AA47-EFA6EE1FA520}" type="pres">
      <dgm:prSet presAssocID="{8936EF12-332E-4C1E-BD55-F8E9EF036002}" presName="theInnerList" presStyleCnt="0"/>
      <dgm:spPr/>
    </dgm:pt>
    <dgm:pt modelId="{E7CF7143-1EDA-4B1F-8982-D56EDE240FE6}" type="pres">
      <dgm:prSet presAssocID="{15076EC4-27FC-4C54-B966-E1049C0F1DAE}" presName="childNode" presStyleLbl="node1" presStyleIdx="6" presStyleCnt="7">
        <dgm:presLayoutVars>
          <dgm:bulletEnabled val="1"/>
        </dgm:presLayoutVars>
      </dgm:prSet>
      <dgm:spPr/>
    </dgm:pt>
    <dgm:pt modelId="{BA24790F-72E0-4F56-9A15-8C8F1B3A6DF6}" type="pres">
      <dgm:prSet presAssocID="{8936EF12-332E-4C1E-BD55-F8E9EF036002}" presName="aSpace" presStyleCnt="0"/>
      <dgm:spPr/>
    </dgm:pt>
    <dgm:pt modelId="{F4574958-654E-4E77-B605-88B607393AB6}" type="pres">
      <dgm:prSet presAssocID="{546522E7-1BC5-4F40-9FDC-AE754F360FAA}" presName="compNode" presStyleCnt="0"/>
      <dgm:spPr/>
    </dgm:pt>
    <dgm:pt modelId="{F01E000F-D44E-4FC6-8E6E-2CB2451561C0}" type="pres">
      <dgm:prSet presAssocID="{546522E7-1BC5-4F40-9FDC-AE754F360FAA}" presName="aNode" presStyleLbl="bgShp" presStyleIdx="3" presStyleCnt="4"/>
      <dgm:spPr/>
    </dgm:pt>
    <dgm:pt modelId="{342B54FC-BA4E-4993-8E71-45D9A12575F8}" type="pres">
      <dgm:prSet presAssocID="{546522E7-1BC5-4F40-9FDC-AE754F360FAA}" presName="textNode" presStyleLbl="bgShp" presStyleIdx="3" presStyleCnt="4"/>
      <dgm:spPr/>
    </dgm:pt>
    <dgm:pt modelId="{47ACF0C8-406E-46D6-B4C4-A59E3794AD78}" type="pres">
      <dgm:prSet presAssocID="{546522E7-1BC5-4F40-9FDC-AE754F360FAA}" presName="compChildNode" presStyleCnt="0"/>
      <dgm:spPr/>
    </dgm:pt>
    <dgm:pt modelId="{E2FC31C3-408C-49FC-A0C2-FE9A48CBB1CD}" type="pres">
      <dgm:prSet presAssocID="{546522E7-1BC5-4F40-9FDC-AE754F360FAA}" presName="theInnerList" presStyleCnt="0"/>
      <dgm:spPr/>
    </dgm:pt>
  </dgm:ptLst>
  <dgm:cxnLst>
    <dgm:cxn modelId="{F4F01701-A3FB-4122-A455-1EE001396449}" srcId="{46FD1A06-4AE0-4A09-9BA5-AE47995E4944}" destId="{D98884C4-3046-4012-9751-F8BF57CBE918}" srcOrd="0" destOrd="0" parTransId="{BCB61DDB-F8DE-445F-B15B-95DD41168FC2}" sibTransId="{F8798030-ABC4-42FE-BE6B-3049619A1123}"/>
    <dgm:cxn modelId="{E0810002-C92C-4410-BB52-3F53F146313E}" type="presOf" srcId="{546522E7-1BC5-4F40-9FDC-AE754F360FAA}" destId="{342B54FC-BA4E-4993-8E71-45D9A12575F8}" srcOrd="1" destOrd="0" presId="urn:microsoft.com/office/officeart/2005/8/layout/lProcess2"/>
    <dgm:cxn modelId="{1B801802-B954-44BD-97A6-31F9AAC9A64C}" srcId="{44F8B9B5-1BDF-4EAC-A120-55422D3433B6}" destId="{546522E7-1BC5-4F40-9FDC-AE754F360FAA}" srcOrd="3" destOrd="0" parTransId="{CF9E7CF0-402C-4E2A-B56D-1DE95BC20865}" sibTransId="{9103AA5D-03A7-4B6A-B05D-78749549526C}"/>
    <dgm:cxn modelId="{9589C407-3CEB-4C34-AA59-C524C0686D0D}" type="presOf" srcId="{8936EF12-332E-4C1E-BD55-F8E9EF036002}" destId="{1EAE1D6B-4013-466E-8E5D-EB708625167E}" srcOrd="1" destOrd="0" presId="urn:microsoft.com/office/officeart/2005/8/layout/lProcess2"/>
    <dgm:cxn modelId="{671BFD1E-D9D0-467C-9DED-B5A44042C711}" type="presOf" srcId="{D98884C4-3046-4012-9751-F8BF57CBE918}" destId="{C7688314-FBD4-4D11-83FE-10E5373E4DB3}" srcOrd="0" destOrd="0" presId="urn:microsoft.com/office/officeart/2005/8/layout/lProcess2"/>
    <dgm:cxn modelId="{670F401F-B124-41A7-A973-0E173E4B0EB8}" type="presOf" srcId="{544554B2-E218-49AE-9D86-447E934E5706}" destId="{ED29E277-61A6-45E2-ADE1-25FFD38E974E}" srcOrd="0" destOrd="0" presId="urn:microsoft.com/office/officeart/2005/8/layout/lProcess2"/>
    <dgm:cxn modelId="{491FA23B-72F9-4636-96E4-75E32B75BA53}" srcId="{E049F631-5946-4CA1-8BC3-714B411041B6}" destId="{894E3C0A-F585-4025-AA07-E915235955CE}" srcOrd="1" destOrd="0" parTransId="{9B0DADFA-0899-498E-B1C9-3553F8BE6726}" sibTransId="{D8272003-48F4-4097-BF81-B8A25CB824D2}"/>
    <dgm:cxn modelId="{4DCCF668-7F50-4EFD-A1BD-B8B6219926BA}" srcId="{44F8B9B5-1BDF-4EAC-A120-55422D3433B6}" destId="{46FD1A06-4AE0-4A09-9BA5-AE47995E4944}" srcOrd="0" destOrd="0" parTransId="{63445E98-FEFC-4B4C-9874-BB4C7D1D9186}" sibTransId="{1B9D5F70-7DE9-4C0D-A765-E14C66DD1541}"/>
    <dgm:cxn modelId="{4E2D0E4A-BED2-4794-A729-0FEF4B5213B2}" type="presOf" srcId="{894E3C0A-F585-4025-AA07-E915235955CE}" destId="{A11C1B25-3B0C-4D85-996F-41A31233F090}" srcOrd="0" destOrd="0" presId="urn:microsoft.com/office/officeart/2005/8/layout/lProcess2"/>
    <dgm:cxn modelId="{1E19B16D-2980-4DCA-B566-B2D37AE61FDB}" type="presOf" srcId="{8936EF12-332E-4C1E-BD55-F8E9EF036002}" destId="{4CEC11A3-F94B-431D-B317-61EDE371D3E1}" srcOrd="0" destOrd="0" presId="urn:microsoft.com/office/officeart/2005/8/layout/lProcess2"/>
    <dgm:cxn modelId="{54A4F64D-62E2-4295-A946-B5753D7E1AD3}" srcId="{44F8B9B5-1BDF-4EAC-A120-55422D3433B6}" destId="{8936EF12-332E-4C1E-BD55-F8E9EF036002}" srcOrd="2" destOrd="0" parTransId="{17CE3375-789E-42CD-8BA9-EB6A85FB11EF}" sibTransId="{9E73EB7C-0267-4936-AE6B-C79A87064C21}"/>
    <dgm:cxn modelId="{996D4070-5077-41DA-89ED-25FD190F1EF3}" type="presOf" srcId="{3C7120CD-BE28-43D7-95E1-CE7F479B2663}" destId="{ACA7676F-2FCB-4EDD-8F3F-B6997C3F64AD}" srcOrd="0" destOrd="0" presId="urn:microsoft.com/office/officeart/2005/8/layout/lProcess2"/>
    <dgm:cxn modelId="{59D99873-8AE6-42B6-8EA9-A2DB8B219924}" srcId="{E049F631-5946-4CA1-8BC3-714B411041B6}" destId="{3C7120CD-BE28-43D7-95E1-CE7F479B2663}" srcOrd="0" destOrd="0" parTransId="{91DCFBCE-CF21-460F-ADF2-DFF9F70E5419}" sibTransId="{3EB5C837-968D-4F9B-9CAA-08829288CCCB}"/>
    <dgm:cxn modelId="{C234769C-D4CB-4CD2-A5D2-209349C7AA5D}" type="presOf" srcId="{E049F631-5946-4CA1-8BC3-714B411041B6}" destId="{265B0A50-2047-48C0-AED6-73B24E98978B}" srcOrd="0" destOrd="0" presId="urn:microsoft.com/office/officeart/2005/8/layout/lProcess2"/>
    <dgm:cxn modelId="{0A2A83A6-41E6-48FC-896D-93CA30EBCAA9}" type="presOf" srcId="{44F8B9B5-1BDF-4EAC-A120-55422D3433B6}" destId="{46FF9E2C-762D-4567-AE59-AE5C1EC92C3B}" srcOrd="0" destOrd="0" presId="urn:microsoft.com/office/officeart/2005/8/layout/lProcess2"/>
    <dgm:cxn modelId="{D70EE0A6-4905-4EA8-9463-1DAE8A5DA377}" type="presOf" srcId="{FE547FE2-A5F9-4E2B-8D2E-B7AD2725FC46}" destId="{1CEE2909-FA22-4E38-A2BD-3EE3D8064746}" srcOrd="0" destOrd="0" presId="urn:microsoft.com/office/officeart/2005/8/layout/lProcess2"/>
    <dgm:cxn modelId="{22D7AEB4-0D81-4247-BCB7-1E7D54EAE351}" srcId="{44F8B9B5-1BDF-4EAC-A120-55422D3433B6}" destId="{E049F631-5946-4CA1-8BC3-714B411041B6}" srcOrd="1" destOrd="0" parTransId="{67272C7D-1B1B-4C2C-947F-4B6B5116EB17}" sibTransId="{7032204D-C2FD-408D-86C9-4B7D2103A084}"/>
    <dgm:cxn modelId="{DE8E4EB6-BDD2-4950-8B35-DF7AA9FE62B0}" srcId="{8936EF12-332E-4C1E-BD55-F8E9EF036002}" destId="{15076EC4-27FC-4C54-B966-E1049C0F1DAE}" srcOrd="0" destOrd="0" parTransId="{8F780411-95E0-45F3-869E-64AF589DED41}" sibTransId="{2EA79654-E2DD-4C6F-A323-71088BCAE9C4}"/>
    <dgm:cxn modelId="{2208F9BB-BEB7-44E6-B0E7-00BD79DE3ED7}" type="presOf" srcId="{46FD1A06-4AE0-4A09-9BA5-AE47995E4944}" destId="{5A1BF776-5909-42F7-9102-CE76BED995CF}" srcOrd="1" destOrd="0" presId="urn:microsoft.com/office/officeart/2005/8/layout/lProcess2"/>
    <dgm:cxn modelId="{46F008BF-3A98-410F-84FE-7926EB2CD019}" type="presOf" srcId="{46FD1A06-4AE0-4A09-9BA5-AE47995E4944}" destId="{B469B425-517A-4E42-9500-71C19DAE36F2}" srcOrd="0" destOrd="0" presId="urn:microsoft.com/office/officeart/2005/8/layout/lProcess2"/>
    <dgm:cxn modelId="{128991C6-FA7C-4D88-ABBD-1AC6746DEA66}" srcId="{46FD1A06-4AE0-4A09-9BA5-AE47995E4944}" destId="{544554B2-E218-49AE-9D86-447E934E5706}" srcOrd="1" destOrd="0" parTransId="{E808E686-15FB-4431-98EF-829B7E7EF9D0}" sibTransId="{95F736DC-6651-4D2D-BCB9-A04232316866}"/>
    <dgm:cxn modelId="{2A5FADCC-7EAC-4806-8FE3-AEACF057FA66}" srcId="{46FD1A06-4AE0-4A09-9BA5-AE47995E4944}" destId="{CBBD197F-FA7C-4DF7-A2E8-B4B2BDE10095}" srcOrd="3" destOrd="0" parTransId="{F413B499-A952-4422-9119-8E96BA972DCE}" sibTransId="{9CE380DE-8B04-4DCA-8408-71039A02C3B2}"/>
    <dgm:cxn modelId="{DE51EBD0-C296-48A1-9396-9485439D4C54}" type="presOf" srcId="{E049F631-5946-4CA1-8BC3-714B411041B6}" destId="{C1A39780-E9EE-4038-92BA-D82C459055DC}" srcOrd="1" destOrd="0" presId="urn:microsoft.com/office/officeart/2005/8/layout/lProcess2"/>
    <dgm:cxn modelId="{86356BD1-32CB-4567-9433-84664A72E70B}" type="presOf" srcId="{546522E7-1BC5-4F40-9FDC-AE754F360FAA}" destId="{F01E000F-D44E-4FC6-8E6E-2CB2451561C0}" srcOrd="0" destOrd="0" presId="urn:microsoft.com/office/officeart/2005/8/layout/lProcess2"/>
    <dgm:cxn modelId="{AC58ECE8-0B14-4AD0-BC15-4C6BC97494D8}" type="presOf" srcId="{15076EC4-27FC-4C54-B966-E1049C0F1DAE}" destId="{E7CF7143-1EDA-4B1F-8982-D56EDE240FE6}" srcOrd="0" destOrd="0" presId="urn:microsoft.com/office/officeart/2005/8/layout/lProcess2"/>
    <dgm:cxn modelId="{368A29EE-4425-46C8-BEAF-022204EDA7FD}" type="presOf" srcId="{CBBD197F-FA7C-4DF7-A2E8-B4B2BDE10095}" destId="{BF68701A-027A-40F5-8DF1-C2FA6770B947}" srcOrd="0" destOrd="0" presId="urn:microsoft.com/office/officeart/2005/8/layout/lProcess2"/>
    <dgm:cxn modelId="{F24CB9EE-45F7-4814-A280-A4B159134B39}" srcId="{46FD1A06-4AE0-4A09-9BA5-AE47995E4944}" destId="{FE547FE2-A5F9-4E2B-8D2E-B7AD2725FC46}" srcOrd="2" destOrd="0" parTransId="{306C52A2-D3A9-48B6-8649-A407133A2555}" sibTransId="{A5C19FE6-8C55-4076-B323-7C8B0CB05742}"/>
    <dgm:cxn modelId="{3DCB8F9D-1155-4356-AD1F-A3B05CEECB8D}" type="presParOf" srcId="{46FF9E2C-762D-4567-AE59-AE5C1EC92C3B}" destId="{5CF1B0D1-2F7E-4E99-93A6-3FF73DDFBE37}" srcOrd="0" destOrd="0" presId="urn:microsoft.com/office/officeart/2005/8/layout/lProcess2"/>
    <dgm:cxn modelId="{4FC910EA-6EC1-4DE3-A949-C643812E1159}" type="presParOf" srcId="{5CF1B0D1-2F7E-4E99-93A6-3FF73DDFBE37}" destId="{B469B425-517A-4E42-9500-71C19DAE36F2}" srcOrd="0" destOrd="0" presId="urn:microsoft.com/office/officeart/2005/8/layout/lProcess2"/>
    <dgm:cxn modelId="{E58B7D5C-F3C1-466A-A6B0-A89DA03C0ECE}" type="presParOf" srcId="{5CF1B0D1-2F7E-4E99-93A6-3FF73DDFBE37}" destId="{5A1BF776-5909-42F7-9102-CE76BED995CF}" srcOrd="1" destOrd="0" presId="urn:microsoft.com/office/officeart/2005/8/layout/lProcess2"/>
    <dgm:cxn modelId="{9D05DBBC-ABA2-43EF-A35A-081379546930}" type="presParOf" srcId="{5CF1B0D1-2F7E-4E99-93A6-3FF73DDFBE37}" destId="{85475B9E-CF8F-4127-B98F-279540E7E33E}" srcOrd="2" destOrd="0" presId="urn:microsoft.com/office/officeart/2005/8/layout/lProcess2"/>
    <dgm:cxn modelId="{07698A77-29B7-47F5-A437-35BB7CECD9CF}" type="presParOf" srcId="{85475B9E-CF8F-4127-B98F-279540E7E33E}" destId="{A4639090-DF04-49BF-AC0D-2B03E70BDE43}" srcOrd="0" destOrd="0" presId="urn:microsoft.com/office/officeart/2005/8/layout/lProcess2"/>
    <dgm:cxn modelId="{1410A773-B280-41E0-866E-82E03419511A}" type="presParOf" srcId="{A4639090-DF04-49BF-AC0D-2B03E70BDE43}" destId="{C7688314-FBD4-4D11-83FE-10E5373E4DB3}" srcOrd="0" destOrd="0" presId="urn:microsoft.com/office/officeart/2005/8/layout/lProcess2"/>
    <dgm:cxn modelId="{9ACFB0CC-67BC-4DAF-B753-F8984EDB3064}" type="presParOf" srcId="{A4639090-DF04-49BF-AC0D-2B03E70BDE43}" destId="{0C4695DA-6156-423F-8FD9-5453BA4294F4}" srcOrd="1" destOrd="0" presId="urn:microsoft.com/office/officeart/2005/8/layout/lProcess2"/>
    <dgm:cxn modelId="{7BCBCEF5-0F6B-4407-B834-1616D085FA2F}" type="presParOf" srcId="{A4639090-DF04-49BF-AC0D-2B03E70BDE43}" destId="{ED29E277-61A6-45E2-ADE1-25FFD38E974E}" srcOrd="2" destOrd="0" presId="urn:microsoft.com/office/officeart/2005/8/layout/lProcess2"/>
    <dgm:cxn modelId="{22C3D01F-A48D-40AF-86A1-3CB0B26F1017}" type="presParOf" srcId="{A4639090-DF04-49BF-AC0D-2B03E70BDE43}" destId="{7630A366-7FB4-4BA0-B7E8-A6AA9DD36B0C}" srcOrd="3" destOrd="0" presId="urn:microsoft.com/office/officeart/2005/8/layout/lProcess2"/>
    <dgm:cxn modelId="{4A814DA4-DAD5-4093-BCE2-878B64FC2F3D}" type="presParOf" srcId="{A4639090-DF04-49BF-AC0D-2B03E70BDE43}" destId="{1CEE2909-FA22-4E38-A2BD-3EE3D8064746}" srcOrd="4" destOrd="0" presId="urn:microsoft.com/office/officeart/2005/8/layout/lProcess2"/>
    <dgm:cxn modelId="{F9208CBB-7B17-4243-9B4C-F03A35E058BA}" type="presParOf" srcId="{A4639090-DF04-49BF-AC0D-2B03E70BDE43}" destId="{7C09EB54-7AF5-46A8-B0D8-2F13990F0517}" srcOrd="5" destOrd="0" presId="urn:microsoft.com/office/officeart/2005/8/layout/lProcess2"/>
    <dgm:cxn modelId="{0E350746-DF21-4BCD-82ED-13A512D9549A}" type="presParOf" srcId="{A4639090-DF04-49BF-AC0D-2B03E70BDE43}" destId="{BF68701A-027A-40F5-8DF1-C2FA6770B947}" srcOrd="6" destOrd="0" presId="urn:microsoft.com/office/officeart/2005/8/layout/lProcess2"/>
    <dgm:cxn modelId="{A53C9E3C-B51C-467D-8C35-53B46423B25A}" type="presParOf" srcId="{46FF9E2C-762D-4567-AE59-AE5C1EC92C3B}" destId="{0C6962BF-7EAB-47A7-878B-DEA45B566D8C}" srcOrd="1" destOrd="0" presId="urn:microsoft.com/office/officeart/2005/8/layout/lProcess2"/>
    <dgm:cxn modelId="{50230258-5317-419F-B1B8-13D35006B2B6}" type="presParOf" srcId="{46FF9E2C-762D-4567-AE59-AE5C1EC92C3B}" destId="{3E3C952C-596D-41AD-85B9-EF42DC30BE3D}" srcOrd="2" destOrd="0" presId="urn:microsoft.com/office/officeart/2005/8/layout/lProcess2"/>
    <dgm:cxn modelId="{A35E2B7E-1182-49BE-85A6-D38BF65F39B3}" type="presParOf" srcId="{3E3C952C-596D-41AD-85B9-EF42DC30BE3D}" destId="{265B0A50-2047-48C0-AED6-73B24E98978B}" srcOrd="0" destOrd="0" presId="urn:microsoft.com/office/officeart/2005/8/layout/lProcess2"/>
    <dgm:cxn modelId="{6C5329D7-2AB7-47C5-8AF6-D8FDA53032EE}" type="presParOf" srcId="{3E3C952C-596D-41AD-85B9-EF42DC30BE3D}" destId="{C1A39780-E9EE-4038-92BA-D82C459055DC}" srcOrd="1" destOrd="0" presId="urn:microsoft.com/office/officeart/2005/8/layout/lProcess2"/>
    <dgm:cxn modelId="{7CFB089F-0AF4-4CDF-8803-827406D8920E}" type="presParOf" srcId="{3E3C952C-596D-41AD-85B9-EF42DC30BE3D}" destId="{5EC0746F-E10D-491B-9B13-8A8A60813E09}" srcOrd="2" destOrd="0" presId="urn:microsoft.com/office/officeart/2005/8/layout/lProcess2"/>
    <dgm:cxn modelId="{7583F665-864B-43AF-95DC-10B8332F66AD}" type="presParOf" srcId="{5EC0746F-E10D-491B-9B13-8A8A60813E09}" destId="{4A7F117C-5DFD-471C-AF29-9279213A6E20}" srcOrd="0" destOrd="0" presId="urn:microsoft.com/office/officeart/2005/8/layout/lProcess2"/>
    <dgm:cxn modelId="{078D83D5-CE37-4742-BF52-B56DD61D9D5D}" type="presParOf" srcId="{4A7F117C-5DFD-471C-AF29-9279213A6E20}" destId="{ACA7676F-2FCB-4EDD-8F3F-B6997C3F64AD}" srcOrd="0" destOrd="0" presId="urn:microsoft.com/office/officeart/2005/8/layout/lProcess2"/>
    <dgm:cxn modelId="{67659AF6-A7CA-443A-8F62-A055946B1311}" type="presParOf" srcId="{4A7F117C-5DFD-471C-AF29-9279213A6E20}" destId="{2000F9D4-29D3-4512-91A9-17168D1110D4}" srcOrd="1" destOrd="0" presId="urn:microsoft.com/office/officeart/2005/8/layout/lProcess2"/>
    <dgm:cxn modelId="{CA9A3FBB-B579-4FE1-B27B-48C20684A713}" type="presParOf" srcId="{4A7F117C-5DFD-471C-AF29-9279213A6E20}" destId="{A11C1B25-3B0C-4D85-996F-41A31233F090}" srcOrd="2" destOrd="0" presId="urn:microsoft.com/office/officeart/2005/8/layout/lProcess2"/>
    <dgm:cxn modelId="{39BF59EA-D18C-4FD3-A529-1CF3ED1989BA}" type="presParOf" srcId="{46FF9E2C-762D-4567-AE59-AE5C1EC92C3B}" destId="{6A499CC3-E8BE-45B5-8383-02E237B8FF5B}" srcOrd="3" destOrd="0" presId="urn:microsoft.com/office/officeart/2005/8/layout/lProcess2"/>
    <dgm:cxn modelId="{80BE7DE4-E5E1-4926-996E-7DB1A1A84BA4}" type="presParOf" srcId="{46FF9E2C-762D-4567-AE59-AE5C1EC92C3B}" destId="{AB735089-C11B-4DC5-BD0D-D5BAB67CDDE5}" srcOrd="4" destOrd="0" presId="urn:microsoft.com/office/officeart/2005/8/layout/lProcess2"/>
    <dgm:cxn modelId="{C0CDDBEF-0F87-44D9-BEB1-9ABD93BAF164}" type="presParOf" srcId="{AB735089-C11B-4DC5-BD0D-D5BAB67CDDE5}" destId="{4CEC11A3-F94B-431D-B317-61EDE371D3E1}" srcOrd="0" destOrd="0" presId="urn:microsoft.com/office/officeart/2005/8/layout/lProcess2"/>
    <dgm:cxn modelId="{81A4A2DD-B548-4B57-AFE3-56FD089ED3E6}" type="presParOf" srcId="{AB735089-C11B-4DC5-BD0D-D5BAB67CDDE5}" destId="{1EAE1D6B-4013-466E-8E5D-EB708625167E}" srcOrd="1" destOrd="0" presId="urn:microsoft.com/office/officeart/2005/8/layout/lProcess2"/>
    <dgm:cxn modelId="{6DA055AD-1B23-4369-B009-199C00618740}" type="presParOf" srcId="{AB735089-C11B-4DC5-BD0D-D5BAB67CDDE5}" destId="{8EF92F22-A05F-4FB4-9C2C-30809E1D7EF0}" srcOrd="2" destOrd="0" presId="urn:microsoft.com/office/officeart/2005/8/layout/lProcess2"/>
    <dgm:cxn modelId="{B7F930A8-B759-45F9-A8BD-64E743E017D4}" type="presParOf" srcId="{8EF92F22-A05F-4FB4-9C2C-30809E1D7EF0}" destId="{9BCA7887-8422-430B-AA47-EFA6EE1FA520}" srcOrd="0" destOrd="0" presId="urn:microsoft.com/office/officeart/2005/8/layout/lProcess2"/>
    <dgm:cxn modelId="{0E6E19AB-DF1F-488E-98C5-14E1FB18E73D}" type="presParOf" srcId="{9BCA7887-8422-430B-AA47-EFA6EE1FA520}" destId="{E7CF7143-1EDA-4B1F-8982-D56EDE240FE6}" srcOrd="0" destOrd="0" presId="urn:microsoft.com/office/officeart/2005/8/layout/lProcess2"/>
    <dgm:cxn modelId="{7DFB8F7F-A3DF-408D-BBE3-3D0C55FD24A2}" type="presParOf" srcId="{46FF9E2C-762D-4567-AE59-AE5C1EC92C3B}" destId="{BA24790F-72E0-4F56-9A15-8C8F1B3A6DF6}" srcOrd="5" destOrd="0" presId="urn:microsoft.com/office/officeart/2005/8/layout/lProcess2"/>
    <dgm:cxn modelId="{4983EB94-66B4-45BD-A854-3166595B8BC7}" type="presParOf" srcId="{46FF9E2C-762D-4567-AE59-AE5C1EC92C3B}" destId="{F4574958-654E-4E77-B605-88B607393AB6}" srcOrd="6" destOrd="0" presId="urn:microsoft.com/office/officeart/2005/8/layout/lProcess2"/>
    <dgm:cxn modelId="{B431A2A8-3080-45FE-951A-5E8D4892991D}" type="presParOf" srcId="{F4574958-654E-4E77-B605-88B607393AB6}" destId="{F01E000F-D44E-4FC6-8E6E-2CB2451561C0}" srcOrd="0" destOrd="0" presId="urn:microsoft.com/office/officeart/2005/8/layout/lProcess2"/>
    <dgm:cxn modelId="{58E8F18A-D37C-41A6-A87F-5768E02C8450}" type="presParOf" srcId="{F4574958-654E-4E77-B605-88B607393AB6}" destId="{342B54FC-BA4E-4993-8E71-45D9A12575F8}" srcOrd="1" destOrd="0" presId="urn:microsoft.com/office/officeart/2005/8/layout/lProcess2"/>
    <dgm:cxn modelId="{5D84AEFB-0B1D-41B0-9527-7EDEF94A442D}" type="presParOf" srcId="{F4574958-654E-4E77-B605-88B607393AB6}" destId="{47ACF0C8-406E-46D6-B4C4-A59E3794AD78}" srcOrd="2" destOrd="0" presId="urn:microsoft.com/office/officeart/2005/8/layout/lProcess2"/>
    <dgm:cxn modelId="{4BC38632-7831-411B-AF16-5751412F17DE}" type="presParOf" srcId="{47ACF0C8-406E-46D6-B4C4-A59E3794AD78}" destId="{E2FC31C3-408C-49FC-A0C2-FE9A48CBB1C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9B425-517A-4E42-9500-71C19DAE36F2}">
      <dsp:nvSpPr>
        <dsp:cNvPr id="0" name=""/>
        <dsp:cNvSpPr/>
      </dsp:nvSpPr>
      <dsp:spPr>
        <a:xfrm>
          <a:off x="1901" y="0"/>
          <a:ext cx="1865774" cy="32635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To Do</a:t>
          </a:r>
          <a:endParaRPr kumimoji="1" lang="ja-JP" altLang="en-US" sz="2500" kern="1200" dirty="0"/>
        </a:p>
      </dsp:txBody>
      <dsp:txXfrm>
        <a:off x="1901" y="0"/>
        <a:ext cx="1865774" cy="979051"/>
      </dsp:txXfrm>
    </dsp:sp>
    <dsp:sp modelId="{C7688314-FBD4-4D11-83FE-10E5373E4DB3}">
      <dsp:nvSpPr>
        <dsp:cNvPr id="0" name=""/>
        <dsp:cNvSpPr/>
      </dsp:nvSpPr>
      <dsp:spPr>
        <a:xfrm>
          <a:off x="188478" y="979130"/>
          <a:ext cx="1492619" cy="4754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フェーズバックログの選定</a:t>
          </a:r>
        </a:p>
      </dsp:txBody>
      <dsp:txXfrm>
        <a:off x="202403" y="993055"/>
        <a:ext cx="1464769" cy="447573"/>
      </dsp:txXfrm>
    </dsp:sp>
    <dsp:sp modelId="{ED29E277-61A6-45E2-ADE1-25FFD38E974E}">
      <dsp:nvSpPr>
        <dsp:cNvPr id="0" name=""/>
        <dsp:cNvSpPr/>
      </dsp:nvSpPr>
      <dsp:spPr>
        <a:xfrm>
          <a:off x="188478" y="1527695"/>
          <a:ext cx="1492619" cy="4754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必要な画面の洗い出し</a:t>
          </a:r>
        </a:p>
      </dsp:txBody>
      <dsp:txXfrm>
        <a:off x="202403" y="1541620"/>
        <a:ext cx="1464769" cy="447573"/>
      </dsp:txXfrm>
    </dsp:sp>
    <dsp:sp modelId="{1CEE2909-FA22-4E38-A2BD-3EE3D8064746}">
      <dsp:nvSpPr>
        <dsp:cNvPr id="0" name=""/>
        <dsp:cNvSpPr/>
      </dsp:nvSpPr>
      <dsp:spPr>
        <a:xfrm>
          <a:off x="188478" y="2076261"/>
          <a:ext cx="1492619" cy="4754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８月の中間発表に向けて目標設定</a:t>
          </a:r>
        </a:p>
      </dsp:txBody>
      <dsp:txXfrm>
        <a:off x="202403" y="2090186"/>
        <a:ext cx="1464769" cy="447573"/>
      </dsp:txXfrm>
    </dsp:sp>
    <dsp:sp modelId="{BF68701A-027A-40F5-8DF1-C2FA6770B947}">
      <dsp:nvSpPr>
        <dsp:cNvPr id="0" name=""/>
        <dsp:cNvSpPr/>
      </dsp:nvSpPr>
      <dsp:spPr>
        <a:xfrm>
          <a:off x="188478" y="2624826"/>
          <a:ext cx="1492619" cy="4754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スケジュールの作成</a:t>
          </a:r>
        </a:p>
      </dsp:txBody>
      <dsp:txXfrm>
        <a:off x="202403" y="2638751"/>
        <a:ext cx="1464769" cy="447573"/>
      </dsp:txXfrm>
    </dsp:sp>
    <dsp:sp modelId="{265B0A50-2047-48C0-AED6-73B24E98978B}">
      <dsp:nvSpPr>
        <dsp:cNvPr id="0" name=""/>
        <dsp:cNvSpPr/>
      </dsp:nvSpPr>
      <dsp:spPr>
        <a:xfrm>
          <a:off x="2007608" y="0"/>
          <a:ext cx="1865774" cy="32635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In Progress</a:t>
          </a:r>
          <a:endParaRPr kumimoji="1" lang="ja-JP" altLang="en-US" sz="2500" kern="1200" dirty="0"/>
        </a:p>
      </dsp:txBody>
      <dsp:txXfrm>
        <a:off x="2007608" y="0"/>
        <a:ext cx="1865774" cy="979051"/>
      </dsp:txXfrm>
    </dsp:sp>
    <dsp:sp modelId="{ACA7676F-2FCB-4EDD-8F3F-B6997C3F64AD}">
      <dsp:nvSpPr>
        <dsp:cNvPr id="0" name=""/>
        <dsp:cNvSpPr/>
      </dsp:nvSpPr>
      <dsp:spPr>
        <a:xfrm>
          <a:off x="2194186" y="980007"/>
          <a:ext cx="1492619" cy="9839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ユースケース図の作成</a:t>
          </a:r>
        </a:p>
      </dsp:txBody>
      <dsp:txXfrm>
        <a:off x="2223006" y="1008827"/>
        <a:ext cx="1434979" cy="926351"/>
      </dsp:txXfrm>
    </dsp:sp>
    <dsp:sp modelId="{A11C1B25-3B0C-4D85-996F-41A31233F090}">
      <dsp:nvSpPr>
        <dsp:cNvPr id="0" name=""/>
        <dsp:cNvSpPr/>
      </dsp:nvSpPr>
      <dsp:spPr>
        <a:xfrm>
          <a:off x="2194186" y="2115381"/>
          <a:ext cx="1492619" cy="9839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00" kern="1200" dirty="0"/>
            <a:t>WBS</a:t>
          </a:r>
          <a:r>
            <a:rPr kumimoji="1" lang="ja-JP" altLang="en-US" sz="1000" kern="1200" dirty="0"/>
            <a:t>の作成</a:t>
          </a:r>
        </a:p>
      </dsp:txBody>
      <dsp:txXfrm>
        <a:off x="2223006" y="2144201"/>
        <a:ext cx="1434979" cy="926351"/>
      </dsp:txXfrm>
    </dsp:sp>
    <dsp:sp modelId="{4CEC11A3-F94B-431D-B317-61EDE371D3E1}">
      <dsp:nvSpPr>
        <dsp:cNvPr id="0" name=""/>
        <dsp:cNvSpPr/>
      </dsp:nvSpPr>
      <dsp:spPr>
        <a:xfrm>
          <a:off x="4013316" y="0"/>
          <a:ext cx="1865774" cy="32635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In Review</a:t>
          </a:r>
          <a:endParaRPr kumimoji="1" lang="ja-JP" altLang="en-US" sz="2500" kern="1200" dirty="0"/>
        </a:p>
      </dsp:txBody>
      <dsp:txXfrm>
        <a:off x="4013316" y="0"/>
        <a:ext cx="1865774" cy="979051"/>
      </dsp:txXfrm>
    </dsp:sp>
    <dsp:sp modelId="{E7CF7143-1EDA-4B1F-8982-D56EDE240FE6}">
      <dsp:nvSpPr>
        <dsp:cNvPr id="0" name=""/>
        <dsp:cNvSpPr/>
      </dsp:nvSpPr>
      <dsp:spPr>
        <a:xfrm>
          <a:off x="4199893" y="979051"/>
          <a:ext cx="1492619" cy="21212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00" kern="1200" dirty="0"/>
            <a:t>ユーザーストーリーの作成</a:t>
          </a:r>
        </a:p>
      </dsp:txBody>
      <dsp:txXfrm>
        <a:off x="4243610" y="1022768"/>
        <a:ext cx="1405185" cy="2033843"/>
      </dsp:txXfrm>
    </dsp:sp>
    <dsp:sp modelId="{F01E000F-D44E-4FC6-8E6E-2CB2451561C0}">
      <dsp:nvSpPr>
        <dsp:cNvPr id="0" name=""/>
        <dsp:cNvSpPr/>
      </dsp:nvSpPr>
      <dsp:spPr>
        <a:xfrm>
          <a:off x="6019024" y="0"/>
          <a:ext cx="1865774" cy="32635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Done</a:t>
          </a:r>
          <a:endParaRPr kumimoji="1" lang="ja-JP" altLang="en-US" sz="2500" kern="1200" dirty="0"/>
        </a:p>
      </dsp:txBody>
      <dsp:txXfrm>
        <a:off x="6019024" y="0"/>
        <a:ext cx="1865774" cy="979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8EA00C-EB41-4714-B36D-7453FC1C7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F91D55-C33F-45D0-A52C-1D83BA254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B5F2D-18D7-40C5-9933-6018FB3B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3DF-42F6-45E4-A2F2-9B7634C2A2F0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A3A53-7EB8-4363-84FB-5CC095A8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59ADC-5FB4-4FC6-8F8D-1EFFDB8E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66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21765-D1DF-4933-BEF8-7F2471E5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7483F9-C8AB-4677-BEB2-ADBE3B53F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5BE80F-17EB-4CC4-8933-0923A80C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3DF-42F6-45E4-A2F2-9B7634C2A2F0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5F981-7E5D-4374-818E-44A5D023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E4DCA-8D16-422D-B0B3-C2624300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7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49B4EF-D7B1-4FB2-B1BA-8A778A188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B44DB4-CD3E-4F6E-893E-0975EB75C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7462B7-4878-4D60-82FE-8F542FD7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3DF-42F6-45E4-A2F2-9B7634C2A2F0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C7E354-1EC3-450C-8A34-3C2CFFB4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AA8345-C292-4124-9DCF-E4803A57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77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5D585-CBB1-404A-BB86-A4D94879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014D6F-35CC-425B-8B92-53814126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D89C2-0FB4-4FD3-AD42-444DB539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3DF-42F6-45E4-A2F2-9B7634C2A2F0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444763-9725-41A6-92CC-0DF2D02B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79653-384E-49A0-AD76-3176D379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46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7361F-FA5F-4AFF-8853-DAD9AC8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39666D-7375-416C-8211-2AFF63AF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D8FFB-F1CB-4D31-82F1-561B0DE7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3DF-42F6-45E4-A2F2-9B7634C2A2F0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CFEBBD-0E08-428A-B05E-8781384C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C79397-307D-4BDC-9B48-FD5AD53E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95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EE69D-4DE8-4B7E-AE5D-FBE9BE47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C8AEBA-AC63-4F80-9DC3-AAC44A0AC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7C31BA-141C-4379-B768-A38212A96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2A5C13-FA77-406A-8E5E-7B79C3BE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3DF-42F6-45E4-A2F2-9B7634C2A2F0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A5B90-AB49-4442-AA3F-839CDE9D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B9019A-09CE-4A74-AFC4-311BD0B8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15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27B5B-0314-4726-A2AA-25DA2F67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12BB30-D93F-4C00-B588-1B8BAD513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7F7746-A76E-4A98-A06B-998E093DD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4A48BA-28CC-4FF3-98DF-479FC52AF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FC26FC0-F96A-4178-A240-BB77244E4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B6CC93-0C7F-4DE5-9F1F-01867E8C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3DF-42F6-45E4-A2F2-9B7634C2A2F0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72AA4C-C2F5-4DC1-A32F-D82308E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1417A4-1056-4CAE-BCAE-CA47EC78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26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7BB01-5F9D-434F-AEC2-0A5329FB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E4FCEB-E991-42D6-99BA-832E5CBC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3DF-42F6-45E4-A2F2-9B7634C2A2F0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9DA72B-5A31-4905-A681-35CDE191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785914-CB15-45FF-817C-4ACAE662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70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F78DD4-E663-4509-B67B-DB326A1D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3DF-42F6-45E4-A2F2-9B7634C2A2F0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DDC167-DB98-4D97-AD4F-151C7619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B7913C-7B36-44C5-B2AA-2D48305E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93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F7712-96FB-4D64-B8C5-BF10DF93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019278-F102-4B2A-91A1-EBE27944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469380-A112-441E-867D-5BC34B4CF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97AF0-6697-4EFD-90CD-3E5F5338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3DF-42F6-45E4-A2F2-9B7634C2A2F0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FCEF32-0F12-4128-A569-0676FC9E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FF8541-D1DA-4026-8C1D-0F0856C5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1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B299F-9BE9-40D8-8081-216AD04C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C9FF27-B7B3-496E-BF8D-5DAF2EB07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1ECB6B-7497-46C5-87A5-C0C9FA08F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F3E416-123D-452B-9B29-05168E7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3DF-42F6-45E4-A2F2-9B7634C2A2F0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E86122-8751-46EB-9133-9A66905E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22968D-7FB5-4360-9FE9-22A6DB9A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8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F31C45-4871-44EA-8455-E6B83375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18C88F-511A-402C-8DD9-E69B1126B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8FC704-778C-49D6-9324-588AD8C1A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43DF-42F6-45E4-A2F2-9B7634C2A2F0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992304-AB01-43E3-B8E1-DEF2E474C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E72E6A-689B-47C0-9B09-9507295F3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21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Work Editor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報告期間（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18</a:t>
            </a:r>
            <a:r>
              <a:rPr lang="ja-JP" altLang="en-US" dirty="0"/>
              <a:t>日～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25</a:t>
            </a:r>
            <a:r>
              <a:rPr lang="ja-JP" altLang="en-US" dirty="0"/>
              <a:t>日）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3514" y="59870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梅田　侑希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12D3A3-E71B-48FA-9469-639C3515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89DAE3-33CC-453C-B52D-EDA3647D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AKEL </a:t>
            </a:r>
            <a:r>
              <a:rPr kumimoji="1" lang="ja-JP" altLang="en-US" dirty="0"/>
              <a:t>週間報告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活動内容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996334"/>
              </p:ext>
            </p:extLst>
          </p:nvPr>
        </p:nvGraphicFramePr>
        <p:xfrm>
          <a:off x="1617506" y="1604199"/>
          <a:ext cx="8230752" cy="353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達成率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作業時間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ユーザーストーリーの作成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2:30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ユースケース図の作成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1:20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WBS</a:t>
                      </a:r>
                      <a:r>
                        <a:rPr kumimoji="1" lang="ja-JP" altLang="en-US" dirty="0"/>
                        <a:t>の作成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0:40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安田先輩の</a:t>
                      </a:r>
                      <a:r>
                        <a:rPr kumimoji="1" lang="en-US" altLang="ja-JP" dirty="0"/>
                        <a:t>Knowledge Editor</a:t>
                      </a:r>
                      <a:r>
                        <a:rPr kumimoji="1" lang="ja-JP" altLang="en-US" dirty="0"/>
                        <a:t>の起動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033959"/>
              </p:ext>
            </p:extLst>
          </p:nvPr>
        </p:nvGraphicFramePr>
        <p:xfrm>
          <a:off x="6810380" y="5929330"/>
          <a:ext cx="3357586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総作業時間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時間</a:t>
                      </a:r>
                      <a:r>
                        <a:rPr kumimoji="1" lang="en-US" altLang="ja-JP" dirty="0"/>
                        <a:t>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26C2C3-D7B4-4620-B589-A3E6C3DB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来週の活動予定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17331"/>
              </p:ext>
            </p:extLst>
          </p:nvPr>
        </p:nvGraphicFramePr>
        <p:xfrm>
          <a:off x="1703512" y="1492062"/>
          <a:ext cx="8464454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5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予定作業時間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ユーザーストーリー見直し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ユースケース図見直し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WBS</a:t>
                      </a:r>
                      <a:r>
                        <a:rPr kumimoji="1" lang="ja-JP" altLang="en-US" dirty="0"/>
                        <a:t>見直し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フェーズバックログの選定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0:10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安田先輩の</a:t>
                      </a:r>
                      <a:r>
                        <a:rPr kumimoji="1" lang="en-US" altLang="ja-JP" dirty="0"/>
                        <a:t>Knowledge Editor</a:t>
                      </a:r>
                      <a:r>
                        <a:rPr kumimoji="1" lang="ja-JP" altLang="en-US" dirty="0"/>
                        <a:t>を参考に必要な画面を洗い出し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８月に向けて目標の設定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スケジュール作成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042841"/>
              </p:ext>
            </p:extLst>
          </p:nvPr>
        </p:nvGraphicFramePr>
        <p:xfrm>
          <a:off x="6810380" y="5929330"/>
          <a:ext cx="3357586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総作業予定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時間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０分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DF10E2-D574-4732-9720-FDF819DD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9E777-F704-44B8-A2F0-B807D508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Phase Task Board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C2564628-2CC5-4FB9-A7F2-19ED02956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109311"/>
              </p:ext>
            </p:extLst>
          </p:nvPr>
        </p:nvGraphicFramePr>
        <p:xfrm>
          <a:off x="2152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0ED618-5E21-42B1-A2D8-C5F0F9B8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74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まだスケジュールを</a:t>
            </a:r>
            <a:r>
              <a:rPr lang="ja-JP" altLang="en-US" dirty="0"/>
              <a:t>決める前なので進捗が遅延しているかは判断できません。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C85960-5168-4C2F-9ADA-815C65FB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480EFE-036B-4719-94BD-2F8DAAFBCFF7}"/>
              </a:ext>
            </a:extLst>
          </p:cNvPr>
          <p:cNvSpPr txBox="1"/>
          <p:nvPr/>
        </p:nvSpPr>
        <p:spPr>
          <a:xfrm>
            <a:off x="363488" y="1936710"/>
            <a:ext cx="117262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シナリオ１：</a:t>
            </a:r>
          </a:p>
          <a:p>
            <a:r>
              <a:rPr kumimoji="1" lang="ja-JP" altLang="en-US" dirty="0"/>
              <a:t>会津大学では、全国の高校生にプログラミング能力をはじめとした</a:t>
            </a:r>
            <a:r>
              <a:rPr kumimoji="1" lang="en-US" altLang="ja-JP" dirty="0"/>
              <a:t>ICT</a:t>
            </a:r>
            <a:r>
              <a:rPr kumimoji="1" lang="ja-JP" altLang="en-US" dirty="0"/>
              <a:t>分野の知識と技術を高めてもらうため、毎年パソコン甲子園を開催しています。近年、小中学校のプログラミング教育の必修化が進み、会津大学も小中学生を対象とした大会を開催することにしました。そこで、会津大学では既存のパソコン甲子園の業務を拡張し、小中学生を対象とした大会を開催しようと考え、</a:t>
            </a:r>
            <a:r>
              <a:rPr kumimoji="1" lang="en-US" altLang="ja-JP" dirty="0"/>
              <a:t>Work Editor</a:t>
            </a:r>
            <a:r>
              <a:rPr kumimoji="1" lang="ja-JP" altLang="en-US" dirty="0"/>
              <a:t>を用いて既存業務から新たな意図・目的を持った新規業務の作成を行いました。大会開催後は、新規業務を行った結果</a:t>
            </a:r>
            <a:r>
              <a:rPr lang="ja-JP" altLang="en-US" dirty="0"/>
              <a:t>の</a:t>
            </a:r>
            <a:r>
              <a:rPr kumimoji="1" lang="ja-JP" altLang="en-US" dirty="0"/>
              <a:t>検証などを行い、細かく業務を変更するなどして、大会を継続的に実施できるようにしました。</a:t>
            </a:r>
          </a:p>
          <a:p>
            <a:endParaRPr kumimoji="1" lang="en-US" altLang="ja-JP" dirty="0"/>
          </a:p>
          <a:p>
            <a:endParaRPr kumimoji="1" lang="ja-JP" altLang="en-US" dirty="0"/>
          </a:p>
          <a:p>
            <a:r>
              <a:rPr kumimoji="1" lang="ja-JP" altLang="en-US" dirty="0"/>
              <a:t>シナリオ２：</a:t>
            </a:r>
          </a:p>
          <a:p>
            <a:r>
              <a:rPr kumimoji="1" lang="ja-JP" altLang="en-US" dirty="0"/>
              <a:t>ある業務の担当を務めている山田さんは、業績を上げるために業務の効率化を行おうと考えました。そこで、</a:t>
            </a:r>
            <a:r>
              <a:rPr kumimoji="1" lang="en-US" altLang="ja-JP" dirty="0"/>
              <a:t>Work Editor</a:t>
            </a:r>
            <a:r>
              <a:rPr kumimoji="1" lang="ja-JP" altLang="en-US" dirty="0"/>
              <a:t>を利用して、業務の意図・目的と業務の手順を照らし合わせながら確認したところ、目的にそぐわない無駄な処理が含まれていることがわかりました。山田さんは業務の効率化のため無駄な処理を抽出し、目的と意図を確認した上で、それを別の業務としました。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747AF7F-F8B6-4430-AB52-24ECA43D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ユーザーストーリー</a:t>
            </a:r>
          </a:p>
        </p:txBody>
      </p:sp>
      <p:sp>
        <p:nvSpPr>
          <p:cNvPr id="6" name="スライド番号プレースホルダー 3">
            <a:extLst>
              <a:ext uri="{FF2B5EF4-FFF2-40B4-BE49-F238E27FC236}">
                <a16:creationId xmlns:a16="http://schemas.microsoft.com/office/drawing/2014/main" id="{5A599F01-6045-437F-826A-AF6D7AB6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DB70D81-B864-4069-B638-901ABAD97A28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246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93516BC1-9AEF-4371-A138-4AD19BF4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86" y="223137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ユースケース</a:t>
            </a:r>
          </a:p>
        </p:txBody>
      </p:sp>
      <p:sp>
        <p:nvSpPr>
          <p:cNvPr id="5" name="スライド番号プレースホルダー 3">
            <a:extLst>
              <a:ext uri="{FF2B5EF4-FFF2-40B4-BE49-F238E27FC236}">
                <a16:creationId xmlns:a16="http://schemas.microsoft.com/office/drawing/2014/main" id="{71CF9470-489F-4FB3-AFA5-C3B090EC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DB70D81-B864-4069-B638-901ABAD97A28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1C2E014-3A32-426C-9608-24F9142EB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87" y="566737"/>
            <a:ext cx="71818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FD73A0C4-2C74-49FF-9BD1-130D127D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WBS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0839B87-5E8C-42C8-82B0-6DAA105F8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766"/>
            <a:ext cx="12192000" cy="3808467"/>
          </a:xfrm>
          <a:prstGeom prst="rect">
            <a:avLst/>
          </a:prstGeom>
        </p:spPr>
      </p:pic>
      <p:sp>
        <p:nvSpPr>
          <p:cNvPr id="7" name="スライド番号プレースホルダー 3">
            <a:extLst>
              <a:ext uri="{FF2B5EF4-FFF2-40B4-BE49-F238E27FC236}">
                <a16:creationId xmlns:a16="http://schemas.microsoft.com/office/drawing/2014/main" id="{8E8A0178-E8E9-4E39-BA2F-58E72B2A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DB70D81-B864-4069-B638-901ABAD97A28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562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424</Words>
  <Application>Microsoft Office PowerPoint</Application>
  <PresentationFormat>ワイド画面</PresentationFormat>
  <Paragraphs>72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Work Editor</vt:lpstr>
      <vt:lpstr>活動内容</vt:lpstr>
      <vt:lpstr>来週の活動予定</vt:lpstr>
      <vt:lpstr>Phase Task Board</vt:lpstr>
      <vt:lpstr>進捗状況</vt:lpstr>
      <vt:lpstr>ユーザーストーリー</vt:lpstr>
      <vt:lpstr>ユースケース</vt:lpstr>
      <vt:lpstr>WBS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Editor</dc:title>
  <dc:creator>小野 不由美</dc:creator>
  <cp:lastModifiedBy>小野 不由美</cp:lastModifiedBy>
  <cp:revision>6</cp:revision>
  <dcterms:created xsi:type="dcterms:W3CDTF">2021-05-25T04:38:12Z</dcterms:created>
  <dcterms:modified xsi:type="dcterms:W3CDTF">2021-05-25T06:51:09Z</dcterms:modified>
</cp:coreProperties>
</file>