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8B9B5-1BDF-4EAC-A120-55422D3433B6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46FD1A06-4AE0-4A09-9BA5-AE47995E4944}">
      <dgm:prSet phldrT="[テキスト]"/>
      <dgm:spPr/>
      <dgm:t>
        <a:bodyPr/>
        <a:lstStyle/>
        <a:p>
          <a:r>
            <a:rPr kumimoji="1" lang="en-US" altLang="ja-JP" dirty="0"/>
            <a:t>To Do</a:t>
          </a:r>
          <a:endParaRPr kumimoji="1" lang="ja-JP" altLang="en-US" dirty="0"/>
        </a:p>
      </dgm:t>
    </dgm:pt>
    <dgm:pt modelId="{63445E98-FEFC-4B4C-9874-BB4C7D1D9186}" type="par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1B9D5F70-7DE9-4C0D-A765-E14C66DD1541}" type="sib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E049F631-5946-4CA1-8BC3-714B411041B6}">
      <dgm:prSet phldrT="[テキスト]"/>
      <dgm:spPr/>
      <dgm:t>
        <a:bodyPr/>
        <a:lstStyle/>
        <a:p>
          <a:r>
            <a:rPr kumimoji="1" lang="en-US" altLang="ja-JP" dirty="0"/>
            <a:t>In Progress</a:t>
          </a:r>
          <a:endParaRPr kumimoji="1" lang="ja-JP" altLang="en-US" dirty="0"/>
        </a:p>
      </dgm:t>
    </dgm:pt>
    <dgm:pt modelId="{67272C7D-1B1B-4C2C-947F-4B6B5116EB17}" type="parTrans" cxnId="{22D7AEB4-0D81-4247-BCB7-1E7D54EAE351}">
      <dgm:prSet/>
      <dgm:spPr/>
      <dgm:t>
        <a:bodyPr/>
        <a:lstStyle/>
        <a:p>
          <a:endParaRPr kumimoji="1" lang="ja-JP" altLang="en-US"/>
        </a:p>
      </dgm:t>
    </dgm:pt>
    <dgm:pt modelId="{7032204D-C2FD-408D-86C9-4B7D2103A084}" type="sibTrans" cxnId="{22D7AEB4-0D81-4247-BCB7-1E7D54EAE351}">
      <dgm:prSet/>
      <dgm:spPr/>
      <dgm:t>
        <a:bodyPr/>
        <a:lstStyle/>
        <a:p>
          <a:endParaRPr kumimoji="1" lang="ja-JP" altLang="en-US"/>
        </a:p>
      </dgm:t>
    </dgm:pt>
    <dgm:pt modelId="{8936EF12-332E-4C1E-BD55-F8E9EF036002}">
      <dgm:prSet phldrT="[テキスト]"/>
      <dgm:spPr/>
      <dgm:t>
        <a:bodyPr/>
        <a:lstStyle/>
        <a:p>
          <a:r>
            <a:rPr kumimoji="1" lang="en-US" altLang="ja-JP" dirty="0"/>
            <a:t>In Review</a:t>
          </a:r>
          <a:endParaRPr kumimoji="1" lang="ja-JP" altLang="en-US" dirty="0"/>
        </a:p>
      </dgm:t>
    </dgm:pt>
    <dgm:pt modelId="{17CE3375-789E-42CD-8BA9-EB6A85FB11EF}" type="par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9E73EB7C-0267-4936-AE6B-C79A87064C21}" type="sib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546522E7-1BC5-4F40-9FDC-AE754F360FAA}">
      <dgm:prSet phldrT="[テキスト]"/>
      <dgm:spPr/>
      <dgm:t>
        <a:bodyPr/>
        <a:lstStyle/>
        <a:p>
          <a:r>
            <a:rPr kumimoji="1" lang="en-US" altLang="ja-JP" dirty="0"/>
            <a:t>Done</a:t>
          </a:r>
          <a:endParaRPr kumimoji="1" lang="ja-JP" altLang="en-US" dirty="0"/>
        </a:p>
      </dgm:t>
    </dgm:pt>
    <dgm:pt modelId="{CF9E7CF0-402C-4E2A-B56D-1DE95BC20865}" type="par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9103AA5D-03A7-4B6A-B05D-78749549526C}" type="sib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894E3C0A-F585-4025-AA07-E915235955CE}">
      <dgm:prSet phldrT="[テキスト]"/>
      <dgm:spPr/>
      <dgm:t>
        <a:bodyPr/>
        <a:lstStyle/>
        <a:p>
          <a:r>
            <a:rPr kumimoji="1" lang="en-US" altLang="ja-JP" dirty="0"/>
            <a:t>WBS</a:t>
          </a:r>
          <a:endParaRPr kumimoji="1" lang="ja-JP" altLang="en-US" dirty="0"/>
        </a:p>
      </dgm:t>
    </dgm:pt>
    <dgm:pt modelId="{9B0DADFA-0899-498E-B1C9-3553F8BE6726}" type="par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D8272003-48F4-4097-BF81-B8A25CB824D2}" type="sib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544554B2-E218-49AE-9D86-447E934E5706}">
      <dgm:prSet phldrT="[テキスト]"/>
      <dgm:spPr/>
      <dgm:t>
        <a:bodyPr/>
        <a:lstStyle/>
        <a:p>
          <a:r>
            <a:rPr kumimoji="1" lang="ja-JP" altLang="en-US" dirty="0"/>
            <a:t>画面モックの作成</a:t>
          </a:r>
        </a:p>
      </dgm:t>
    </dgm:pt>
    <dgm:pt modelId="{E808E686-15FB-4431-98EF-829B7E7EF9D0}" type="parTrans" cxnId="{128991C6-FA7C-4D88-ABBD-1AC6746DEA66}">
      <dgm:prSet/>
      <dgm:spPr/>
      <dgm:t>
        <a:bodyPr/>
        <a:lstStyle/>
        <a:p>
          <a:endParaRPr kumimoji="1" lang="ja-JP" altLang="en-US"/>
        </a:p>
      </dgm:t>
    </dgm:pt>
    <dgm:pt modelId="{95F736DC-6651-4D2D-BCB9-A04232316866}" type="sibTrans" cxnId="{128991C6-FA7C-4D88-ABBD-1AC6746DEA66}">
      <dgm:prSet/>
      <dgm:spPr/>
      <dgm:t>
        <a:bodyPr/>
        <a:lstStyle/>
        <a:p>
          <a:endParaRPr kumimoji="1" lang="ja-JP" altLang="en-US"/>
        </a:p>
      </dgm:t>
    </dgm:pt>
    <dgm:pt modelId="{8B60065A-C2D7-48EE-9983-7DC9455E1A6D}">
      <dgm:prSet phldrT="[テキスト]"/>
      <dgm:spPr/>
      <dgm:t>
        <a:bodyPr/>
        <a:lstStyle/>
        <a:p>
          <a:r>
            <a:rPr kumimoji="1" lang="ja-JP" altLang="en-US" dirty="0"/>
            <a:t>８月までのスケジュール</a:t>
          </a:r>
        </a:p>
      </dgm:t>
    </dgm:pt>
    <dgm:pt modelId="{D93030E8-D765-44E9-AFBB-F724331A0C63}" type="parTrans" cxnId="{3E773C0C-E5F8-494C-841C-38DB5419817A}">
      <dgm:prSet/>
      <dgm:spPr/>
      <dgm:t>
        <a:bodyPr/>
        <a:lstStyle/>
        <a:p>
          <a:endParaRPr kumimoji="1" lang="ja-JP" altLang="en-US"/>
        </a:p>
      </dgm:t>
    </dgm:pt>
    <dgm:pt modelId="{099CF54F-ED58-43AD-8531-B847D4015646}" type="sibTrans" cxnId="{3E773C0C-E5F8-494C-841C-38DB5419817A}">
      <dgm:prSet/>
      <dgm:spPr/>
      <dgm:t>
        <a:bodyPr/>
        <a:lstStyle/>
        <a:p>
          <a:endParaRPr kumimoji="1" lang="ja-JP" altLang="en-US"/>
        </a:p>
      </dgm:t>
    </dgm:pt>
    <dgm:pt modelId="{695A6551-3A77-40DB-B977-450BC4A244B2}">
      <dgm:prSet phldrT="[テキスト]"/>
      <dgm:spPr/>
      <dgm:t>
        <a:bodyPr/>
        <a:lstStyle/>
        <a:p>
          <a:r>
            <a:rPr kumimoji="1" lang="ja-JP" altLang="en-US" dirty="0"/>
            <a:t>８月の発表に向けて目標設定</a:t>
          </a:r>
        </a:p>
      </dgm:t>
    </dgm:pt>
    <dgm:pt modelId="{D83F2463-52B2-4469-8E42-B28EE8C00E16}" type="par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D301D90B-2C92-4A34-8368-1BC72BC41DA9}" type="sib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C46F6EB1-5F5B-40B2-9A1E-D3B705954104}">
      <dgm:prSet phldrT="[テキスト]"/>
      <dgm:spPr/>
      <dgm:t>
        <a:bodyPr/>
        <a:lstStyle/>
        <a:p>
          <a:r>
            <a:rPr kumimoji="1" lang="ja-JP" altLang="en-US" dirty="0"/>
            <a:t>ユースケース記述</a:t>
          </a:r>
        </a:p>
      </dgm:t>
    </dgm:pt>
    <dgm:pt modelId="{243D2EFF-A0E1-4D81-A809-82CFA06A7A92}" type="parTrans" cxnId="{60DF506E-C660-4B54-867A-E39B842BEBFD}">
      <dgm:prSet/>
      <dgm:spPr/>
      <dgm:t>
        <a:bodyPr/>
        <a:lstStyle/>
        <a:p>
          <a:endParaRPr kumimoji="1" lang="ja-JP" altLang="en-US"/>
        </a:p>
      </dgm:t>
    </dgm:pt>
    <dgm:pt modelId="{4FB6F555-9ED5-4FD5-B55F-9105DC8A0E3D}" type="sibTrans" cxnId="{60DF506E-C660-4B54-867A-E39B842BEBFD}">
      <dgm:prSet/>
      <dgm:spPr/>
      <dgm:t>
        <a:bodyPr/>
        <a:lstStyle/>
        <a:p>
          <a:endParaRPr kumimoji="1" lang="ja-JP" altLang="en-US"/>
        </a:p>
      </dgm:t>
    </dgm:pt>
    <dgm:pt modelId="{1AFBCA88-26A4-4248-91F3-3E729B17C3ED}">
      <dgm:prSet phldrT="[テキスト]"/>
      <dgm:spPr/>
      <dgm:t>
        <a:bodyPr/>
        <a:lstStyle/>
        <a:p>
          <a:r>
            <a:rPr kumimoji="1" lang="ja-JP" altLang="en-US" dirty="0"/>
            <a:t>クラス図の作成</a:t>
          </a:r>
        </a:p>
      </dgm:t>
    </dgm:pt>
    <dgm:pt modelId="{43D9253F-857A-4A39-95D9-D28CD5256613}" type="parTrans" cxnId="{2E6A7F5E-38A6-4318-81C2-5BA047D243F0}">
      <dgm:prSet/>
      <dgm:spPr/>
      <dgm:t>
        <a:bodyPr/>
        <a:lstStyle/>
        <a:p>
          <a:endParaRPr kumimoji="1" lang="ja-JP" altLang="en-US"/>
        </a:p>
      </dgm:t>
    </dgm:pt>
    <dgm:pt modelId="{4EE0C00E-27ED-4543-8CE1-186593C58B65}" type="sibTrans" cxnId="{2E6A7F5E-38A6-4318-81C2-5BA047D243F0}">
      <dgm:prSet/>
      <dgm:spPr/>
      <dgm:t>
        <a:bodyPr/>
        <a:lstStyle/>
        <a:p>
          <a:endParaRPr kumimoji="1" lang="ja-JP" altLang="en-US"/>
        </a:p>
      </dgm:t>
    </dgm:pt>
    <dgm:pt modelId="{F2DE7C6F-1DA3-4C1C-890A-33FC4E9C409D}">
      <dgm:prSet phldrT="[テキスト]"/>
      <dgm:spPr/>
      <dgm:t>
        <a:bodyPr/>
        <a:lstStyle/>
        <a:p>
          <a:r>
            <a:rPr kumimoji="1" lang="ja-JP" altLang="en-US"/>
            <a:t>ユーザーストーリー</a:t>
          </a:r>
          <a:endParaRPr kumimoji="1" lang="ja-JP" altLang="en-US" dirty="0"/>
        </a:p>
      </dgm:t>
    </dgm:pt>
    <dgm:pt modelId="{5E5EDC96-89D5-4168-BB2E-0A586221FF7B}" type="parTrans" cxnId="{9841692F-FE09-4CAF-B23E-2C2018951607}">
      <dgm:prSet/>
      <dgm:spPr/>
      <dgm:t>
        <a:bodyPr/>
        <a:lstStyle/>
        <a:p>
          <a:endParaRPr kumimoji="1" lang="ja-JP" altLang="en-US"/>
        </a:p>
      </dgm:t>
    </dgm:pt>
    <dgm:pt modelId="{0616D975-D21D-406A-8304-81418E1E72F3}" type="sibTrans" cxnId="{9841692F-FE09-4CAF-B23E-2C2018951607}">
      <dgm:prSet/>
      <dgm:spPr/>
      <dgm:t>
        <a:bodyPr/>
        <a:lstStyle/>
        <a:p>
          <a:endParaRPr kumimoji="1" lang="ja-JP" altLang="en-US"/>
        </a:p>
      </dgm:t>
    </dgm:pt>
    <dgm:pt modelId="{46FF9E2C-762D-4567-AE59-AE5C1EC92C3B}" type="pres">
      <dgm:prSet presAssocID="{44F8B9B5-1BDF-4EAC-A120-55422D3433B6}" presName="theList" presStyleCnt="0">
        <dgm:presLayoutVars>
          <dgm:dir/>
          <dgm:animLvl val="lvl"/>
          <dgm:resizeHandles val="exact"/>
        </dgm:presLayoutVars>
      </dgm:prSet>
      <dgm:spPr/>
    </dgm:pt>
    <dgm:pt modelId="{5CF1B0D1-2F7E-4E99-93A6-3FF73DDFBE37}" type="pres">
      <dgm:prSet presAssocID="{46FD1A06-4AE0-4A09-9BA5-AE47995E4944}" presName="compNode" presStyleCnt="0"/>
      <dgm:spPr/>
    </dgm:pt>
    <dgm:pt modelId="{B469B425-517A-4E42-9500-71C19DAE36F2}" type="pres">
      <dgm:prSet presAssocID="{46FD1A06-4AE0-4A09-9BA5-AE47995E4944}" presName="aNode" presStyleLbl="bgShp" presStyleIdx="0" presStyleCnt="4"/>
      <dgm:spPr/>
    </dgm:pt>
    <dgm:pt modelId="{5A1BF776-5909-42F7-9102-CE76BED995CF}" type="pres">
      <dgm:prSet presAssocID="{46FD1A06-4AE0-4A09-9BA5-AE47995E4944}" presName="textNode" presStyleLbl="bgShp" presStyleIdx="0" presStyleCnt="4"/>
      <dgm:spPr/>
    </dgm:pt>
    <dgm:pt modelId="{85475B9E-CF8F-4127-B98F-279540E7E33E}" type="pres">
      <dgm:prSet presAssocID="{46FD1A06-4AE0-4A09-9BA5-AE47995E4944}" presName="compChildNode" presStyleCnt="0"/>
      <dgm:spPr/>
    </dgm:pt>
    <dgm:pt modelId="{A4639090-DF04-49BF-AC0D-2B03E70BDE43}" type="pres">
      <dgm:prSet presAssocID="{46FD1A06-4AE0-4A09-9BA5-AE47995E4944}" presName="theInnerList" presStyleCnt="0"/>
      <dgm:spPr/>
    </dgm:pt>
    <dgm:pt modelId="{ED29E277-61A6-45E2-ADE1-25FFD38E974E}" type="pres">
      <dgm:prSet presAssocID="{544554B2-E218-49AE-9D86-447E934E5706}" presName="childNode" presStyleLbl="node1" presStyleIdx="0" presStyleCnt="7">
        <dgm:presLayoutVars>
          <dgm:bulletEnabled val="1"/>
        </dgm:presLayoutVars>
      </dgm:prSet>
      <dgm:spPr/>
    </dgm:pt>
    <dgm:pt modelId="{78D28934-04BE-4B06-863A-38B530DE55D5}" type="pres">
      <dgm:prSet presAssocID="{544554B2-E218-49AE-9D86-447E934E5706}" presName="aSpace2" presStyleCnt="0"/>
      <dgm:spPr/>
    </dgm:pt>
    <dgm:pt modelId="{341AE587-0AB9-4C0F-B9B7-176D74C12A88}" type="pres">
      <dgm:prSet presAssocID="{C46F6EB1-5F5B-40B2-9A1E-D3B705954104}" presName="childNode" presStyleLbl="node1" presStyleIdx="1" presStyleCnt="7">
        <dgm:presLayoutVars>
          <dgm:bulletEnabled val="1"/>
        </dgm:presLayoutVars>
      </dgm:prSet>
      <dgm:spPr/>
    </dgm:pt>
    <dgm:pt modelId="{9F03DF70-CA9A-4DC2-9A06-CE96642D4BB0}" type="pres">
      <dgm:prSet presAssocID="{C46F6EB1-5F5B-40B2-9A1E-D3B705954104}" presName="aSpace2" presStyleCnt="0"/>
      <dgm:spPr/>
    </dgm:pt>
    <dgm:pt modelId="{3A71F073-8DC8-48D8-8DE5-F79804C110F3}" type="pres">
      <dgm:prSet presAssocID="{1AFBCA88-26A4-4248-91F3-3E729B17C3ED}" presName="childNode" presStyleLbl="node1" presStyleIdx="2" presStyleCnt="7">
        <dgm:presLayoutVars>
          <dgm:bulletEnabled val="1"/>
        </dgm:presLayoutVars>
      </dgm:prSet>
      <dgm:spPr/>
    </dgm:pt>
    <dgm:pt modelId="{0C6962BF-7EAB-47A7-878B-DEA45B566D8C}" type="pres">
      <dgm:prSet presAssocID="{46FD1A06-4AE0-4A09-9BA5-AE47995E4944}" presName="aSpace" presStyleCnt="0"/>
      <dgm:spPr/>
    </dgm:pt>
    <dgm:pt modelId="{3E3C952C-596D-41AD-85B9-EF42DC30BE3D}" type="pres">
      <dgm:prSet presAssocID="{E049F631-5946-4CA1-8BC3-714B411041B6}" presName="compNode" presStyleCnt="0"/>
      <dgm:spPr/>
    </dgm:pt>
    <dgm:pt modelId="{265B0A50-2047-48C0-AED6-73B24E98978B}" type="pres">
      <dgm:prSet presAssocID="{E049F631-5946-4CA1-8BC3-714B411041B6}" presName="aNode" presStyleLbl="bgShp" presStyleIdx="1" presStyleCnt="4"/>
      <dgm:spPr/>
    </dgm:pt>
    <dgm:pt modelId="{C1A39780-E9EE-4038-92BA-D82C459055DC}" type="pres">
      <dgm:prSet presAssocID="{E049F631-5946-4CA1-8BC3-714B411041B6}" presName="textNode" presStyleLbl="bgShp" presStyleIdx="1" presStyleCnt="4"/>
      <dgm:spPr/>
    </dgm:pt>
    <dgm:pt modelId="{5EC0746F-E10D-491B-9B13-8A8A60813E09}" type="pres">
      <dgm:prSet presAssocID="{E049F631-5946-4CA1-8BC3-714B411041B6}" presName="compChildNode" presStyleCnt="0"/>
      <dgm:spPr/>
    </dgm:pt>
    <dgm:pt modelId="{4A7F117C-5DFD-471C-AF29-9279213A6E20}" type="pres">
      <dgm:prSet presAssocID="{E049F631-5946-4CA1-8BC3-714B411041B6}" presName="theInnerList" presStyleCnt="0"/>
      <dgm:spPr/>
    </dgm:pt>
    <dgm:pt modelId="{A11C1B25-3B0C-4D85-996F-41A31233F090}" type="pres">
      <dgm:prSet presAssocID="{894E3C0A-F585-4025-AA07-E915235955CE}" presName="childNode" presStyleLbl="node1" presStyleIdx="3" presStyleCnt="7">
        <dgm:presLayoutVars>
          <dgm:bulletEnabled val="1"/>
        </dgm:presLayoutVars>
      </dgm:prSet>
      <dgm:spPr/>
    </dgm:pt>
    <dgm:pt modelId="{6A499CC3-E8BE-45B5-8383-02E237B8FF5B}" type="pres">
      <dgm:prSet presAssocID="{E049F631-5946-4CA1-8BC3-714B411041B6}" presName="aSpace" presStyleCnt="0"/>
      <dgm:spPr/>
    </dgm:pt>
    <dgm:pt modelId="{AB735089-C11B-4DC5-BD0D-D5BAB67CDDE5}" type="pres">
      <dgm:prSet presAssocID="{8936EF12-332E-4C1E-BD55-F8E9EF036002}" presName="compNode" presStyleCnt="0"/>
      <dgm:spPr/>
    </dgm:pt>
    <dgm:pt modelId="{4CEC11A3-F94B-431D-B317-61EDE371D3E1}" type="pres">
      <dgm:prSet presAssocID="{8936EF12-332E-4C1E-BD55-F8E9EF036002}" presName="aNode" presStyleLbl="bgShp" presStyleIdx="2" presStyleCnt="4"/>
      <dgm:spPr/>
    </dgm:pt>
    <dgm:pt modelId="{1EAE1D6B-4013-466E-8E5D-EB708625167E}" type="pres">
      <dgm:prSet presAssocID="{8936EF12-332E-4C1E-BD55-F8E9EF036002}" presName="textNode" presStyleLbl="bgShp" presStyleIdx="2" presStyleCnt="4"/>
      <dgm:spPr/>
    </dgm:pt>
    <dgm:pt modelId="{8EF92F22-A05F-4FB4-9C2C-30809E1D7EF0}" type="pres">
      <dgm:prSet presAssocID="{8936EF12-332E-4C1E-BD55-F8E9EF036002}" presName="compChildNode" presStyleCnt="0"/>
      <dgm:spPr/>
    </dgm:pt>
    <dgm:pt modelId="{9BCA7887-8422-430B-AA47-EFA6EE1FA520}" type="pres">
      <dgm:prSet presAssocID="{8936EF12-332E-4C1E-BD55-F8E9EF036002}" presName="theInnerList" presStyleCnt="0"/>
      <dgm:spPr/>
    </dgm:pt>
    <dgm:pt modelId="{D41A9F7A-9575-4665-8BF7-2F94C684F2C1}" type="pres">
      <dgm:prSet presAssocID="{8B60065A-C2D7-48EE-9983-7DC9455E1A6D}" presName="childNode" presStyleLbl="node1" presStyleIdx="4" presStyleCnt="7">
        <dgm:presLayoutVars>
          <dgm:bulletEnabled val="1"/>
        </dgm:presLayoutVars>
      </dgm:prSet>
      <dgm:spPr/>
    </dgm:pt>
    <dgm:pt modelId="{ECC1E92D-B1F8-407F-B2B6-93972B03997F}" type="pres">
      <dgm:prSet presAssocID="{8B60065A-C2D7-48EE-9983-7DC9455E1A6D}" presName="aSpace2" presStyleCnt="0"/>
      <dgm:spPr/>
    </dgm:pt>
    <dgm:pt modelId="{067EBA34-4FB3-47F8-A069-286FAAD570C8}" type="pres">
      <dgm:prSet presAssocID="{F2DE7C6F-1DA3-4C1C-890A-33FC4E9C409D}" presName="childNode" presStyleLbl="node1" presStyleIdx="5" presStyleCnt="7">
        <dgm:presLayoutVars>
          <dgm:bulletEnabled val="1"/>
        </dgm:presLayoutVars>
      </dgm:prSet>
      <dgm:spPr/>
    </dgm:pt>
    <dgm:pt modelId="{BA24790F-72E0-4F56-9A15-8C8F1B3A6DF6}" type="pres">
      <dgm:prSet presAssocID="{8936EF12-332E-4C1E-BD55-F8E9EF036002}" presName="aSpace" presStyleCnt="0"/>
      <dgm:spPr/>
    </dgm:pt>
    <dgm:pt modelId="{F4574958-654E-4E77-B605-88B607393AB6}" type="pres">
      <dgm:prSet presAssocID="{546522E7-1BC5-4F40-9FDC-AE754F360FAA}" presName="compNode" presStyleCnt="0"/>
      <dgm:spPr/>
    </dgm:pt>
    <dgm:pt modelId="{F01E000F-D44E-4FC6-8E6E-2CB2451561C0}" type="pres">
      <dgm:prSet presAssocID="{546522E7-1BC5-4F40-9FDC-AE754F360FAA}" presName="aNode" presStyleLbl="bgShp" presStyleIdx="3" presStyleCnt="4"/>
      <dgm:spPr/>
    </dgm:pt>
    <dgm:pt modelId="{342B54FC-BA4E-4993-8E71-45D9A12575F8}" type="pres">
      <dgm:prSet presAssocID="{546522E7-1BC5-4F40-9FDC-AE754F360FAA}" presName="textNode" presStyleLbl="bgShp" presStyleIdx="3" presStyleCnt="4"/>
      <dgm:spPr/>
    </dgm:pt>
    <dgm:pt modelId="{47ACF0C8-406E-46D6-B4C4-A59E3794AD78}" type="pres">
      <dgm:prSet presAssocID="{546522E7-1BC5-4F40-9FDC-AE754F360FAA}" presName="compChildNode" presStyleCnt="0"/>
      <dgm:spPr/>
    </dgm:pt>
    <dgm:pt modelId="{E2FC31C3-408C-49FC-A0C2-FE9A48CBB1CD}" type="pres">
      <dgm:prSet presAssocID="{546522E7-1BC5-4F40-9FDC-AE754F360FAA}" presName="theInnerList" presStyleCnt="0"/>
      <dgm:spPr/>
    </dgm:pt>
    <dgm:pt modelId="{78417446-95B1-440B-91ED-3667CAE93BA3}" type="pres">
      <dgm:prSet presAssocID="{695A6551-3A77-40DB-B977-450BC4A244B2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E0810002-C92C-4410-BB52-3F53F146313E}" type="presOf" srcId="{546522E7-1BC5-4F40-9FDC-AE754F360FAA}" destId="{342B54FC-BA4E-4993-8E71-45D9A12575F8}" srcOrd="1" destOrd="0" presId="urn:microsoft.com/office/officeart/2005/8/layout/lProcess2"/>
    <dgm:cxn modelId="{1B801802-B954-44BD-97A6-31F9AAC9A64C}" srcId="{44F8B9B5-1BDF-4EAC-A120-55422D3433B6}" destId="{546522E7-1BC5-4F40-9FDC-AE754F360FAA}" srcOrd="3" destOrd="0" parTransId="{CF9E7CF0-402C-4E2A-B56D-1DE95BC20865}" sibTransId="{9103AA5D-03A7-4B6A-B05D-78749549526C}"/>
    <dgm:cxn modelId="{9589C407-3CEB-4C34-AA59-C524C0686D0D}" type="presOf" srcId="{8936EF12-332E-4C1E-BD55-F8E9EF036002}" destId="{1EAE1D6B-4013-466E-8E5D-EB708625167E}" srcOrd="1" destOrd="0" presId="urn:microsoft.com/office/officeart/2005/8/layout/lProcess2"/>
    <dgm:cxn modelId="{3E773C0C-E5F8-494C-841C-38DB5419817A}" srcId="{8936EF12-332E-4C1E-BD55-F8E9EF036002}" destId="{8B60065A-C2D7-48EE-9983-7DC9455E1A6D}" srcOrd="0" destOrd="0" parTransId="{D93030E8-D765-44E9-AFBB-F724331A0C63}" sibTransId="{099CF54F-ED58-43AD-8531-B847D4015646}"/>
    <dgm:cxn modelId="{51C17618-A67D-4D62-90CE-8F020AF62796}" type="presOf" srcId="{695A6551-3A77-40DB-B977-450BC4A244B2}" destId="{78417446-95B1-440B-91ED-3667CAE93BA3}" srcOrd="0" destOrd="0" presId="urn:microsoft.com/office/officeart/2005/8/layout/lProcess2"/>
    <dgm:cxn modelId="{B696FA2D-0133-44BC-97EF-350458908B66}" srcId="{546522E7-1BC5-4F40-9FDC-AE754F360FAA}" destId="{695A6551-3A77-40DB-B977-450BC4A244B2}" srcOrd="0" destOrd="0" parTransId="{D83F2463-52B2-4469-8E42-B28EE8C00E16}" sibTransId="{D301D90B-2C92-4A34-8368-1BC72BC41DA9}"/>
    <dgm:cxn modelId="{9841692F-FE09-4CAF-B23E-2C2018951607}" srcId="{8936EF12-332E-4C1E-BD55-F8E9EF036002}" destId="{F2DE7C6F-1DA3-4C1C-890A-33FC4E9C409D}" srcOrd="1" destOrd="0" parTransId="{5E5EDC96-89D5-4168-BB2E-0A586221FF7B}" sibTransId="{0616D975-D21D-406A-8304-81418E1E72F3}"/>
    <dgm:cxn modelId="{491FA23B-72F9-4636-96E4-75E32B75BA53}" srcId="{E049F631-5946-4CA1-8BC3-714B411041B6}" destId="{894E3C0A-F585-4025-AA07-E915235955CE}" srcOrd="0" destOrd="0" parTransId="{9B0DADFA-0899-498E-B1C9-3553F8BE6726}" sibTransId="{D8272003-48F4-4097-BF81-B8A25CB824D2}"/>
    <dgm:cxn modelId="{2E6A7F5E-38A6-4318-81C2-5BA047D243F0}" srcId="{46FD1A06-4AE0-4A09-9BA5-AE47995E4944}" destId="{1AFBCA88-26A4-4248-91F3-3E729B17C3ED}" srcOrd="2" destOrd="0" parTransId="{43D9253F-857A-4A39-95D9-D28CD5256613}" sibTransId="{4EE0C00E-27ED-4543-8CE1-186593C58B65}"/>
    <dgm:cxn modelId="{1C2B1047-66CA-4C9E-B224-6829E365F1D8}" type="presOf" srcId="{8B60065A-C2D7-48EE-9983-7DC9455E1A6D}" destId="{D41A9F7A-9575-4665-8BF7-2F94C684F2C1}" srcOrd="0" destOrd="0" presId="urn:microsoft.com/office/officeart/2005/8/layout/lProcess2"/>
    <dgm:cxn modelId="{4DCCF668-7F50-4EFD-A1BD-B8B6219926BA}" srcId="{44F8B9B5-1BDF-4EAC-A120-55422D3433B6}" destId="{46FD1A06-4AE0-4A09-9BA5-AE47995E4944}" srcOrd="0" destOrd="0" parTransId="{63445E98-FEFC-4B4C-9874-BB4C7D1D9186}" sibTransId="{1B9D5F70-7DE9-4C0D-A765-E14C66DD1541}"/>
    <dgm:cxn modelId="{4E2D0E4A-BED2-4794-A729-0FEF4B5213B2}" type="presOf" srcId="{894E3C0A-F585-4025-AA07-E915235955CE}" destId="{A11C1B25-3B0C-4D85-996F-41A31233F090}" srcOrd="0" destOrd="0" presId="urn:microsoft.com/office/officeart/2005/8/layout/lProcess2"/>
    <dgm:cxn modelId="{1E19B16D-2980-4DCA-B566-B2D37AE61FDB}" type="presOf" srcId="{8936EF12-332E-4C1E-BD55-F8E9EF036002}" destId="{4CEC11A3-F94B-431D-B317-61EDE371D3E1}" srcOrd="0" destOrd="0" presId="urn:microsoft.com/office/officeart/2005/8/layout/lProcess2"/>
    <dgm:cxn modelId="{54A4F64D-62E2-4295-A946-B5753D7E1AD3}" srcId="{44F8B9B5-1BDF-4EAC-A120-55422D3433B6}" destId="{8936EF12-332E-4C1E-BD55-F8E9EF036002}" srcOrd="2" destOrd="0" parTransId="{17CE3375-789E-42CD-8BA9-EB6A85FB11EF}" sibTransId="{9E73EB7C-0267-4936-AE6B-C79A87064C21}"/>
    <dgm:cxn modelId="{60DF506E-C660-4B54-867A-E39B842BEBFD}" srcId="{46FD1A06-4AE0-4A09-9BA5-AE47995E4944}" destId="{C46F6EB1-5F5B-40B2-9A1E-D3B705954104}" srcOrd="1" destOrd="0" parTransId="{243D2EFF-A0E1-4D81-A809-82CFA06A7A92}" sibTransId="{4FB6F555-9ED5-4FD5-B55F-9105DC8A0E3D}"/>
    <dgm:cxn modelId="{C234769C-D4CB-4CD2-A5D2-209349C7AA5D}" type="presOf" srcId="{E049F631-5946-4CA1-8BC3-714B411041B6}" destId="{265B0A50-2047-48C0-AED6-73B24E98978B}" srcOrd="0" destOrd="0" presId="urn:microsoft.com/office/officeart/2005/8/layout/lProcess2"/>
    <dgm:cxn modelId="{0A2A83A6-41E6-48FC-896D-93CA30EBCAA9}" type="presOf" srcId="{44F8B9B5-1BDF-4EAC-A120-55422D3433B6}" destId="{46FF9E2C-762D-4567-AE59-AE5C1EC92C3B}" srcOrd="0" destOrd="0" presId="urn:microsoft.com/office/officeart/2005/8/layout/lProcess2"/>
    <dgm:cxn modelId="{22D7AEB4-0D81-4247-BCB7-1E7D54EAE351}" srcId="{44F8B9B5-1BDF-4EAC-A120-55422D3433B6}" destId="{E049F631-5946-4CA1-8BC3-714B411041B6}" srcOrd="1" destOrd="0" parTransId="{67272C7D-1B1B-4C2C-947F-4B6B5116EB17}" sibTransId="{7032204D-C2FD-408D-86C9-4B7D2103A084}"/>
    <dgm:cxn modelId="{2208F9BB-BEB7-44E6-B0E7-00BD79DE3ED7}" type="presOf" srcId="{46FD1A06-4AE0-4A09-9BA5-AE47995E4944}" destId="{5A1BF776-5909-42F7-9102-CE76BED995CF}" srcOrd="1" destOrd="0" presId="urn:microsoft.com/office/officeart/2005/8/layout/lProcess2"/>
    <dgm:cxn modelId="{46F008BF-3A98-410F-84FE-7926EB2CD019}" type="presOf" srcId="{46FD1A06-4AE0-4A09-9BA5-AE47995E4944}" destId="{B469B425-517A-4E42-9500-71C19DAE36F2}" srcOrd="0" destOrd="0" presId="urn:microsoft.com/office/officeart/2005/8/layout/lProcess2"/>
    <dgm:cxn modelId="{7E12DEC2-1B30-4EC6-AD3E-B645222C258B}" type="presOf" srcId="{F2DE7C6F-1DA3-4C1C-890A-33FC4E9C409D}" destId="{067EBA34-4FB3-47F8-A069-286FAAD570C8}" srcOrd="0" destOrd="0" presId="urn:microsoft.com/office/officeart/2005/8/layout/lProcess2"/>
    <dgm:cxn modelId="{128991C6-FA7C-4D88-ABBD-1AC6746DEA66}" srcId="{46FD1A06-4AE0-4A09-9BA5-AE47995E4944}" destId="{544554B2-E218-49AE-9D86-447E934E5706}" srcOrd="0" destOrd="0" parTransId="{E808E686-15FB-4431-98EF-829B7E7EF9D0}" sibTransId="{95F736DC-6651-4D2D-BCB9-A04232316866}"/>
    <dgm:cxn modelId="{DE51EBD0-C296-48A1-9396-9485439D4C54}" type="presOf" srcId="{E049F631-5946-4CA1-8BC3-714B411041B6}" destId="{C1A39780-E9EE-4038-92BA-D82C459055DC}" srcOrd="1" destOrd="0" presId="urn:microsoft.com/office/officeart/2005/8/layout/lProcess2"/>
    <dgm:cxn modelId="{86356BD1-32CB-4567-9433-84664A72E70B}" type="presOf" srcId="{546522E7-1BC5-4F40-9FDC-AE754F360FAA}" destId="{F01E000F-D44E-4FC6-8E6E-2CB2451561C0}" srcOrd="0" destOrd="0" presId="urn:microsoft.com/office/officeart/2005/8/layout/lProcess2"/>
    <dgm:cxn modelId="{5141A3D8-D1B9-4C7F-B979-77BD400FDCF3}" type="presOf" srcId="{1AFBCA88-26A4-4248-91F3-3E729B17C3ED}" destId="{3A71F073-8DC8-48D8-8DE5-F79804C110F3}" srcOrd="0" destOrd="0" presId="urn:microsoft.com/office/officeart/2005/8/layout/lProcess2"/>
    <dgm:cxn modelId="{2407AEDB-E1D8-4315-B265-0B3B43225C2A}" type="presOf" srcId="{544554B2-E218-49AE-9D86-447E934E5706}" destId="{ED29E277-61A6-45E2-ADE1-25FFD38E974E}" srcOrd="0" destOrd="0" presId="urn:microsoft.com/office/officeart/2005/8/layout/lProcess2"/>
    <dgm:cxn modelId="{25A199F0-4A62-4B4C-92E1-17081A5583D2}" type="presOf" srcId="{C46F6EB1-5F5B-40B2-9A1E-D3B705954104}" destId="{341AE587-0AB9-4C0F-B9B7-176D74C12A88}" srcOrd="0" destOrd="0" presId="urn:microsoft.com/office/officeart/2005/8/layout/lProcess2"/>
    <dgm:cxn modelId="{3DCB8F9D-1155-4356-AD1F-A3B05CEECB8D}" type="presParOf" srcId="{46FF9E2C-762D-4567-AE59-AE5C1EC92C3B}" destId="{5CF1B0D1-2F7E-4E99-93A6-3FF73DDFBE37}" srcOrd="0" destOrd="0" presId="urn:microsoft.com/office/officeart/2005/8/layout/lProcess2"/>
    <dgm:cxn modelId="{4FC910EA-6EC1-4DE3-A949-C643812E1159}" type="presParOf" srcId="{5CF1B0D1-2F7E-4E99-93A6-3FF73DDFBE37}" destId="{B469B425-517A-4E42-9500-71C19DAE36F2}" srcOrd="0" destOrd="0" presId="urn:microsoft.com/office/officeart/2005/8/layout/lProcess2"/>
    <dgm:cxn modelId="{E58B7D5C-F3C1-466A-A6B0-A89DA03C0ECE}" type="presParOf" srcId="{5CF1B0D1-2F7E-4E99-93A6-3FF73DDFBE37}" destId="{5A1BF776-5909-42F7-9102-CE76BED995CF}" srcOrd="1" destOrd="0" presId="urn:microsoft.com/office/officeart/2005/8/layout/lProcess2"/>
    <dgm:cxn modelId="{9D05DBBC-ABA2-43EF-A35A-081379546930}" type="presParOf" srcId="{5CF1B0D1-2F7E-4E99-93A6-3FF73DDFBE37}" destId="{85475B9E-CF8F-4127-B98F-279540E7E33E}" srcOrd="2" destOrd="0" presId="urn:microsoft.com/office/officeart/2005/8/layout/lProcess2"/>
    <dgm:cxn modelId="{07698A77-29B7-47F5-A437-35BB7CECD9CF}" type="presParOf" srcId="{85475B9E-CF8F-4127-B98F-279540E7E33E}" destId="{A4639090-DF04-49BF-AC0D-2B03E70BDE43}" srcOrd="0" destOrd="0" presId="urn:microsoft.com/office/officeart/2005/8/layout/lProcess2"/>
    <dgm:cxn modelId="{113534B9-BBDD-44DA-AF37-B515CA23A24A}" type="presParOf" srcId="{A4639090-DF04-49BF-AC0D-2B03E70BDE43}" destId="{ED29E277-61A6-45E2-ADE1-25FFD38E974E}" srcOrd="0" destOrd="0" presId="urn:microsoft.com/office/officeart/2005/8/layout/lProcess2"/>
    <dgm:cxn modelId="{94794696-E38B-4313-82F4-2BA5E9CFDAD3}" type="presParOf" srcId="{A4639090-DF04-49BF-AC0D-2B03E70BDE43}" destId="{78D28934-04BE-4B06-863A-38B530DE55D5}" srcOrd="1" destOrd="0" presId="urn:microsoft.com/office/officeart/2005/8/layout/lProcess2"/>
    <dgm:cxn modelId="{4848D1AA-39BE-4D40-9C21-45045A7D13BE}" type="presParOf" srcId="{A4639090-DF04-49BF-AC0D-2B03E70BDE43}" destId="{341AE587-0AB9-4C0F-B9B7-176D74C12A88}" srcOrd="2" destOrd="0" presId="urn:microsoft.com/office/officeart/2005/8/layout/lProcess2"/>
    <dgm:cxn modelId="{B1831E57-0F73-450A-95B8-51406D36471E}" type="presParOf" srcId="{A4639090-DF04-49BF-AC0D-2B03E70BDE43}" destId="{9F03DF70-CA9A-4DC2-9A06-CE96642D4BB0}" srcOrd="3" destOrd="0" presId="urn:microsoft.com/office/officeart/2005/8/layout/lProcess2"/>
    <dgm:cxn modelId="{F08F3B81-C7A3-4397-8DF5-BE413D6D4A1A}" type="presParOf" srcId="{A4639090-DF04-49BF-AC0D-2B03E70BDE43}" destId="{3A71F073-8DC8-48D8-8DE5-F79804C110F3}" srcOrd="4" destOrd="0" presId="urn:microsoft.com/office/officeart/2005/8/layout/lProcess2"/>
    <dgm:cxn modelId="{A53C9E3C-B51C-467D-8C35-53B46423B25A}" type="presParOf" srcId="{46FF9E2C-762D-4567-AE59-AE5C1EC92C3B}" destId="{0C6962BF-7EAB-47A7-878B-DEA45B566D8C}" srcOrd="1" destOrd="0" presId="urn:microsoft.com/office/officeart/2005/8/layout/lProcess2"/>
    <dgm:cxn modelId="{50230258-5317-419F-B1B8-13D35006B2B6}" type="presParOf" srcId="{46FF9E2C-762D-4567-AE59-AE5C1EC92C3B}" destId="{3E3C952C-596D-41AD-85B9-EF42DC30BE3D}" srcOrd="2" destOrd="0" presId="urn:microsoft.com/office/officeart/2005/8/layout/lProcess2"/>
    <dgm:cxn modelId="{A35E2B7E-1182-49BE-85A6-D38BF65F39B3}" type="presParOf" srcId="{3E3C952C-596D-41AD-85B9-EF42DC30BE3D}" destId="{265B0A50-2047-48C0-AED6-73B24E98978B}" srcOrd="0" destOrd="0" presId="urn:microsoft.com/office/officeart/2005/8/layout/lProcess2"/>
    <dgm:cxn modelId="{6C5329D7-2AB7-47C5-8AF6-D8FDA53032EE}" type="presParOf" srcId="{3E3C952C-596D-41AD-85B9-EF42DC30BE3D}" destId="{C1A39780-E9EE-4038-92BA-D82C459055DC}" srcOrd="1" destOrd="0" presId="urn:microsoft.com/office/officeart/2005/8/layout/lProcess2"/>
    <dgm:cxn modelId="{7CFB089F-0AF4-4CDF-8803-827406D8920E}" type="presParOf" srcId="{3E3C952C-596D-41AD-85B9-EF42DC30BE3D}" destId="{5EC0746F-E10D-491B-9B13-8A8A60813E09}" srcOrd="2" destOrd="0" presId="urn:microsoft.com/office/officeart/2005/8/layout/lProcess2"/>
    <dgm:cxn modelId="{7583F665-864B-43AF-95DC-10B8332F66AD}" type="presParOf" srcId="{5EC0746F-E10D-491B-9B13-8A8A60813E09}" destId="{4A7F117C-5DFD-471C-AF29-9279213A6E20}" srcOrd="0" destOrd="0" presId="urn:microsoft.com/office/officeart/2005/8/layout/lProcess2"/>
    <dgm:cxn modelId="{CA9A3FBB-B579-4FE1-B27B-48C20684A713}" type="presParOf" srcId="{4A7F117C-5DFD-471C-AF29-9279213A6E20}" destId="{A11C1B25-3B0C-4D85-996F-41A31233F090}" srcOrd="0" destOrd="0" presId="urn:microsoft.com/office/officeart/2005/8/layout/lProcess2"/>
    <dgm:cxn modelId="{39BF59EA-D18C-4FD3-A529-1CF3ED1989BA}" type="presParOf" srcId="{46FF9E2C-762D-4567-AE59-AE5C1EC92C3B}" destId="{6A499CC3-E8BE-45B5-8383-02E237B8FF5B}" srcOrd="3" destOrd="0" presId="urn:microsoft.com/office/officeart/2005/8/layout/lProcess2"/>
    <dgm:cxn modelId="{80BE7DE4-E5E1-4926-996E-7DB1A1A84BA4}" type="presParOf" srcId="{46FF9E2C-762D-4567-AE59-AE5C1EC92C3B}" destId="{AB735089-C11B-4DC5-BD0D-D5BAB67CDDE5}" srcOrd="4" destOrd="0" presId="urn:microsoft.com/office/officeart/2005/8/layout/lProcess2"/>
    <dgm:cxn modelId="{C0CDDBEF-0F87-44D9-BEB1-9ABD93BAF164}" type="presParOf" srcId="{AB735089-C11B-4DC5-BD0D-D5BAB67CDDE5}" destId="{4CEC11A3-F94B-431D-B317-61EDE371D3E1}" srcOrd="0" destOrd="0" presId="urn:microsoft.com/office/officeart/2005/8/layout/lProcess2"/>
    <dgm:cxn modelId="{81A4A2DD-B548-4B57-AFE3-56FD089ED3E6}" type="presParOf" srcId="{AB735089-C11B-4DC5-BD0D-D5BAB67CDDE5}" destId="{1EAE1D6B-4013-466E-8E5D-EB708625167E}" srcOrd="1" destOrd="0" presId="urn:microsoft.com/office/officeart/2005/8/layout/lProcess2"/>
    <dgm:cxn modelId="{6DA055AD-1B23-4369-B009-199C00618740}" type="presParOf" srcId="{AB735089-C11B-4DC5-BD0D-D5BAB67CDDE5}" destId="{8EF92F22-A05F-4FB4-9C2C-30809E1D7EF0}" srcOrd="2" destOrd="0" presId="urn:microsoft.com/office/officeart/2005/8/layout/lProcess2"/>
    <dgm:cxn modelId="{B7F930A8-B759-45F9-A8BD-64E743E017D4}" type="presParOf" srcId="{8EF92F22-A05F-4FB4-9C2C-30809E1D7EF0}" destId="{9BCA7887-8422-430B-AA47-EFA6EE1FA520}" srcOrd="0" destOrd="0" presId="urn:microsoft.com/office/officeart/2005/8/layout/lProcess2"/>
    <dgm:cxn modelId="{F2787F94-6BEB-4112-B749-F39A7075410C}" type="presParOf" srcId="{9BCA7887-8422-430B-AA47-EFA6EE1FA520}" destId="{D41A9F7A-9575-4665-8BF7-2F94C684F2C1}" srcOrd="0" destOrd="0" presId="urn:microsoft.com/office/officeart/2005/8/layout/lProcess2"/>
    <dgm:cxn modelId="{085D6A70-1ACB-4C6C-9ABB-DB48CFC3337C}" type="presParOf" srcId="{9BCA7887-8422-430B-AA47-EFA6EE1FA520}" destId="{ECC1E92D-B1F8-407F-B2B6-93972B03997F}" srcOrd="1" destOrd="0" presId="urn:microsoft.com/office/officeart/2005/8/layout/lProcess2"/>
    <dgm:cxn modelId="{F81044B7-5F02-4AE6-A893-2B8308D97594}" type="presParOf" srcId="{9BCA7887-8422-430B-AA47-EFA6EE1FA520}" destId="{067EBA34-4FB3-47F8-A069-286FAAD570C8}" srcOrd="2" destOrd="0" presId="urn:microsoft.com/office/officeart/2005/8/layout/lProcess2"/>
    <dgm:cxn modelId="{7DFB8F7F-A3DF-408D-BBE3-3D0C55FD24A2}" type="presParOf" srcId="{46FF9E2C-762D-4567-AE59-AE5C1EC92C3B}" destId="{BA24790F-72E0-4F56-9A15-8C8F1B3A6DF6}" srcOrd="5" destOrd="0" presId="urn:microsoft.com/office/officeart/2005/8/layout/lProcess2"/>
    <dgm:cxn modelId="{4983EB94-66B4-45BD-A854-3166595B8BC7}" type="presParOf" srcId="{46FF9E2C-762D-4567-AE59-AE5C1EC92C3B}" destId="{F4574958-654E-4E77-B605-88B607393AB6}" srcOrd="6" destOrd="0" presId="urn:microsoft.com/office/officeart/2005/8/layout/lProcess2"/>
    <dgm:cxn modelId="{B431A2A8-3080-45FE-951A-5E8D4892991D}" type="presParOf" srcId="{F4574958-654E-4E77-B605-88B607393AB6}" destId="{F01E000F-D44E-4FC6-8E6E-2CB2451561C0}" srcOrd="0" destOrd="0" presId="urn:microsoft.com/office/officeart/2005/8/layout/lProcess2"/>
    <dgm:cxn modelId="{58E8F18A-D37C-41A6-A87F-5768E02C8450}" type="presParOf" srcId="{F4574958-654E-4E77-B605-88B607393AB6}" destId="{342B54FC-BA4E-4993-8E71-45D9A12575F8}" srcOrd="1" destOrd="0" presId="urn:microsoft.com/office/officeart/2005/8/layout/lProcess2"/>
    <dgm:cxn modelId="{5D84AEFB-0B1D-41B0-9527-7EDEF94A442D}" type="presParOf" srcId="{F4574958-654E-4E77-B605-88B607393AB6}" destId="{47ACF0C8-406E-46D6-B4C4-A59E3794AD78}" srcOrd="2" destOrd="0" presId="urn:microsoft.com/office/officeart/2005/8/layout/lProcess2"/>
    <dgm:cxn modelId="{4BC38632-7831-411B-AF16-5751412F17DE}" type="presParOf" srcId="{47ACF0C8-406E-46D6-B4C4-A59E3794AD78}" destId="{E2FC31C3-408C-49FC-A0C2-FE9A48CBB1CD}" srcOrd="0" destOrd="0" presId="urn:microsoft.com/office/officeart/2005/8/layout/lProcess2"/>
    <dgm:cxn modelId="{555065C3-F605-41A0-BA96-FD9E09F4C1BD}" type="presParOf" srcId="{E2FC31C3-408C-49FC-A0C2-FE9A48CBB1CD}" destId="{78417446-95B1-440B-91ED-3667CAE93BA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B425-517A-4E42-9500-71C19DAE36F2}">
      <dsp:nvSpPr>
        <dsp:cNvPr id="0" name=""/>
        <dsp:cNvSpPr/>
      </dsp:nvSpPr>
      <dsp:spPr>
        <a:xfrm>
          <a:off x="1901" y="0"/>
          <a:ext cx="1865774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To Do</a:t>
          </a:r>
          <a:endParaRPr kumimoji="1" lang="ja-JP" altLang="en-US" sz="2500" kern="1200" dirty="0"/>
        </a:p>
      </dsp:txBody>
      <dsp:txXfrm>
        <a:off x="1901" y="0"/>
        <a:ext cx="1865774" cy="979051"/>
      </dsp:txXfrm>
    </dsp:sp>
    <dsp:sp modelId="{ED29E277-61A6-45E2-ADE1-25FFD38E974E}">
      <dsp:nvSpPr>
        <dsp:cNvPr id="0" name=""/>
        <dsp:cNvSpPr/>
      </dsp:nvSpPr>
      <dsp:spPr>
        <a:xfrm>
          <a:off x="188478" y="979330"/>
          <a:ext cx="1492619" cy="6411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画面モックの作成</a:t>
          </a:r>
        </a:p>
      </dsp:txBody>
      <dsp:txXfrm>
        <a:off x="207257" y="998109"/>
        <a:ext cx="1455061" cy="603589"/>
      </dsp:txXfrm>
    </dsp:sp>
    <dsp:sp modelId="{341AE587-0AB9-4C0F-B9B7-176D74C12A88}">
      <dsp:nvSpPr>
        <dsp:cNvPr id="0" name=""/>
        <dsp:cNvSpPr/>
      </dsp:nvSpPr>
      <dsp:spPr>
        <a:xfrm>
          <a:off x="188478" y="1719116"/>
          <a:ext cx="1492619" cy="6411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ユースケース記述</a:t>
          </a:r>
        </a:p>
      </dsp:txBody>
      <dsp:txXfrm>
        <a:off x="207257" y="1737895"/>
        <a:ext cx="1455061" cy="603589"/>
      </dsp:txXfrm>
    </dsp:sp>
    <dsp:sp modelId="{3A71F073-8DC8-48D8-8DE5-F79804C110F3}">
      <dsp:nvSpPr>
        <dsp:cNvPr id="0" name=""/>
        <dsp:cNvSpPr/>
      </dsp:nvSpPr>
      <dsp:spPr>
        <a:xfrm>
          <a:off x="188478" y="2458902"/>
          <a:ext cx="1492619" cy="6411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クラス図の作成</a:t>
          </a:r>
        </a:p>
      </dsp:txBody>
      <dsp:txXfrm>
        <a:off x="207257" y="2477681"/>
        <a:ext cx="1455061" cy="603589"/>
      </dsp:txXfrm>
    </dsp:sp>
    <dsp:sp modelId="{265B0A50-2047-48C0-AED6-73B24E98978B}">
      <dsp:nvSpPr>
        <dsp:cNvPr id="0" name=""/>
        <dsp:cNvSpPr/>
      </dsp:nvSpPr>
      <dsp:spPr>
        <a:xfrm>
          <a:off x="2007608" y="0"/>
          <a:ext cx="1865774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In Progress</a:t>
          </a:r>
          <a:endParaRPr kumimoji="1" lang="ja-JP" altLang="en-US" sz="2500" kern="1200" dirty="0"/>
        </a:p>
      </dsp:txBody>
      <dsp:txXfrm>
        <a:off x="2007608" y="0"/>
        <a:ext cx="1865774" cy="979051"/>
      </dsp:txXfrm>
    </dsp:sp>
    <dsp:sp modelId="{A11C1B25-3B0C-4D85-996F-41A31233F090}">
      <dsp:nvSpPr>
        <dsp:cNvPr id="0" name=""/>
        <dsp:cNvSpPr/>
      </dsp:nvSpPr>
      <dsp:spPr>
        <a:xfrm>
          <a:off x="2194186" y="979051"/>
          <a:ext cx="1492619" cy="2121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/>
            <a:t>WBS</a:t>
          </a:r>
          <a:endParaRPr kumimoji="1" lang="ja-JP" altLang="en-US" sz="1400" kern="1200" dirty="0"/>
        </a:p>
      </dsp:txBody>
      <dsp:txXfrm>
        <a:off x="2237903" y="1022768"/>
        <a:ext cx="1405185" cy="2033843"/>
      </dsp:txXfrm>
    </dsp:sp>
    <dsp:sp modelId="{4CEC11A3-F94B-431D-B317-61EDE371D3E1}">
      <dsp:nvSpPr>
        <dsp:cNvPr id="0" name=""/>
        <dsp:cNvSpPr/>
      </dsp:nvSpPr>
      <dsp:spPr>
        <a:xfrm>
          <a:off x="4013316" y="0"/>
          <a:ext cx="1865774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In Review</a:t>
          </a:r>
          <a:endParaRPr kumimoji="1" lang="ja-JP" altLang="en-US" sz="2500" kern="1200" dirty="0"/>
        </a:p>
      </dsp:txBody>
      <dsp:txXfrm>
        <a:off x="4013316" y="0"/>
        <a:ext cx="1865774" cy="979051"/>
      </dsp:txXfrm>
    </dsp:sp>
    <dsp:sp modelId="{D41A9F7A-9575-4665-8BF7-2F94C684F2C1}">
      <dsp:nvSpPr>
        <dsp:cNvPr id="0" name=""/>
        <dsp:cNvSpPr/>
      </dsp:nvSpPr>
      <dsp:spPr>
        <a:xfrm>
          <a:off x="4199893" y="980007"/>
          <a:ext cx="1492619" cy="983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８月までのスケジュール</a:t>
          </a:r>
        </a:p>
      </dsp:txBody>
      <dsp:txXfrm>
        <a:off x="4228713" y="1008827"/>
        <a:ext cx="1434979" cy="926351"/>
      </dsp:txXfrm>
    </dsp:sp>
    <dsp:sp modelId="{067EBA34-4FB3-47F8-A069-286FAAD570C8}">
      <dsp:nvSpPr>
        <dsp:cNvPr id="0" name=""/>
        <dsp:cNvSpPr/>
      </dsp:nvSpPr>
      <dsp:spPr>
        <a:xfrm>
          <a:off x="4199893" y="2115381"/>
          <a:ext cx="1492619" cy="983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/>
            <a:t>ユーザーストーリー</a:t>
          </a:r>
          <a:endParaRPr kumimoji="1" lang="ja-JP" altLang="en-US" sz="1400" kern="1200" dirty="0"/>
        </a:p>
      </dsp:txBody>
      <dsp:txXfrm>
        <a:off x="4228713" y="2144201"/>
        <a:ext cx="1434979" cy="926351"/>
      </dsp:txXfrm>
    </dsp:sp>
    <dsp:sp modelId="{F01E000F-D44E-4FC6-8E6E-2CB2451561C0}">
      <dsp:nvSpPr>
        <dsp:cNvPr id="0" name=""/>
        <dsp:cNvSpPr/>
      </dsp:nvSpPr>
      <dsp:spPr>
        <a:xfrm>
          <a:off x="6019024" y="0"/>
          <a:ext cx="1865774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Done</a:t>
          </a:r>
          <a:endParaRPr kumimoji="1" lang="ja-JP" altLang="en-US" sz="2500" kern="1200" dirty="0"/>
        </a:p>
      </dsp:txBody>
      <dsp:txXfrm>
        <a:off x="6019024" y="0"/>
        <a:ext cx="1865774" cy="979051"/>
      </dsp:txXfrm>
    </dsp:sp>
    <dsp:sp modelId="{78417446-95B1-440B-91ED-3667CAE93BA3}">
      <dsp:nvSpPr>
        <dsp:cNvPr id="0" name=""/>
        <dsp:cNvSpPr/>
      </dsp:nvSpPr>
      <dsp:spPr>
        <a:xfrm>
          <a:off x="6205601" y="979051"/>
          <a:ext cx="1492619" cy="2121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８月の発表に向けて目標設定</a:t>
          </a:r>
        </a:p>
      </dsp:txBody>
      <dsp:txXfrm>
        <a:off x="6249318" y="1022768"/>
        <a:ext cx="1405185" cy="2033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EA00C-EB41-4714-B36D-7453FC1C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F91D55-C33F-45D0-A52C-1D83BA25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B5F2D-18D7-40C5-9933-6018FB3B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A3A53-7EB8-4363-84FB-5CC095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59ADC-5FB4-4FC6-8F8D-1EFFDB8E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21765-D1DF-4933-BEF8-7F2471E5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7483F9-C8AB-4677-BEB2-ADBE3B53F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BE80F-17EB-4CC4-8933-0923A80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5F981-7E5D-4374-818E-44A5D023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E4DCA-8D16-422D-B0B3-C2624300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49B4EF-D7B1-4FB2-B1BA-8A778A188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44DB4-CD3E-4F6E-893E-0975EB75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7462B7-4878-4D60-82FE-8F542FD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7E354-1EC3-450C-8A34-3C2CFFB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A8345-C292-4124-9DCF-E4803A57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5D585-CBB1-404A-BB86-A4D94879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14D6F-35CC-425B-8B92-53814126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89C2-0FB4-4FD3-AD42-444DB539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44763-9725-41A6-92CC-0DF2D02B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79653-384E-49A0-AD76-3176D379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46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7361F-FA5F-4AFF-8853-DAD9AC8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39666D-7375-416C-8211-2AFF63AF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D8FFB-F1CB-4D31-82F1-561B0DE7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FEBBD-0E08-428A-B05E-8781384C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79397-307D-4BDC-9B48-FD5AD53E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EE69D-4DE8-4B7E-AE5D-FBE9BE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8AEBA-AC63-4F80-9DC3-AAC44A0AC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7C31BA-141C-4379-B768-A38212A96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A5C13-FA77-406A-8E5E-7B79C3BE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A5B90-AB49-4442-AA3F-839CDE9D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B9019A-09CE-4A74-AFC4-311BD0B8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5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27B5B-0314-4726-A2AA-25DA2F67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12BB30-D93F-4C00-B588-1B8BAD51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7F7746-A76E-4A98-A06B-998E093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A48BA-28CC-4FF3-98DF-479FC52AF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C26FC0-F96A-4178-A240-BB77244E4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B6CC93-0C7F-4DE5-9F1F-01867E8C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72AA4C-C2F5-4DC1-A32F-D82308E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1417A4-1056-4CAE-BCAE-CA47EC7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26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7BB01-5F9D-434F-AEC2-0A5329F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E4FCEB-E991-42D6-99BA-832E5CBC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9DA72B-5A31-4905-A681-35CDE191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785914-CB15-45FF-817C-4ACAE662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70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F78DD4-E663-4509-B67B-DB326A1D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DDC167-DB98-4D97-AD4F-151C7619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B7913C-7B36-44C5-B2AA-2D48305E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9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F7712-96FB-4D64-B8C5-BF10DF9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19278-F102-4B2A-91A1-EBE27944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469380-A112-441E-867D-5BC34B4C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97AF0-6697-4EFD-90CD-3E5F533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FCEF32-0F12-4128-A569-0676FC9E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FF8541-D1DA-4026-8C1D-0F0856C5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B299F-9BE9-40D8-8081-216AD04C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C9FF27-B7B3-496E-BF8D-5DAF2EB07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1ECB6B-7497-46C5-87A5-C0C9FA08F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F3E416-123D-452B-9B29-05168E7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E86122-8751-46EB-9133-9A66905E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22968D-7FB5-4360-9FE9-22A6DB9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8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F31C45-4871-44EA-8455-E6B83375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18C88F-511A-402C-8DD9-E69B1126B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FC704-778C-49D6-9324-588AD8C1A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43DF-42F6-45E4-A2F2-9B7634C2A2F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92304-AB01-43E3-B8E1-DEF2E474C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72E6A-689B-47C0-9B09-9507295F3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2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Knowledge</a:t>
            </a:r>
            <a:r>
              <a:rPr kumimoji="1" lang="en-US" altLang="ja-JP" dirty="0"/>
              <a:t> Editor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報告期間（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日～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01</a:t>
            </a:r>
            <a:r>
              <a:rPr lang="ja-JP" altLang="en-US" dirty="0"/>
              <a:t>日）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3514" y="59870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梅田　侑希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2D3A3-E71B-48FA-9469-639C351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89DAE3-33CC-453C-B52D-EDA3647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AKEL </a:t>
            </a:r>
            <a:r>
              <a:rPr kumimoji="1" lang="ja-JP" altLang="en-US" dirty="0"/>
              <a:t>週間報告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活動内容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05032"/>
              </p:ext>
            </p:extLst>
          </p:nvPr>
        </p:nvGraphicFramePr>
        <p:xfrm>
          <a:off x="1617506" y="1604199"/>
          <a:ext cx="8230752" cy="3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達成率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ユーザーストーリーの見直し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0:40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WBS</a:t>
                      </a:r>
                      <a:r>
                        <a:rPr kumimoji="1" lang="ja-JP" altLang="en-US" dirty="0"/>
                        <a:t>の見直し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８月までのスケジュール作成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先輩の研究説明用の資料作成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66110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時間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6C2C3-D7B4-4620-B589-A3E6C3DB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来週の活動予定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32196"/>
              </p:ext>
            </p:extLst>
          </p:nvPr>
        </p:nvGraphicFramePr>
        <p:xfrm>
          <a:off x="1703512" y="1492062"/>
          <a:ext cx="846445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予定作業時間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画面の洗い出し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画面モックの作成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ユースケース記述作成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クラス図の作成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98673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時間</a:t>
                      </a:r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DF10E2-D574-4732-9720-FDF819DD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 Task Board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2564628-2CC5-4FB9-A7F2-19ED02956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451485"/>
              </p:ext>
            </p:extLst>
          </p:nvPr>
        </p:nvGraphicFramePr>
        <p:xfrm>
          <a:off x="2152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74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13727BED-568E-4925-8D02-1F981CCC1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9027"/>
            <a:ext cx="10515600" cy="2644534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C85960-5168-4C2F-9ADA-815C65F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480EFE-036B-4719-94BD-2F8DAAFBCFF7}"/>
              </a:ext>
            </a:extLst>
          </p:cNvPr>
          <p:cNvSpPr txBox="1"/>
          <p:nvPr/>
        </p:nvSpPr>
        <p:spPr>
          <a:xfrm>
            <a:off x="363488" y="1936710"/>
            <a:ext cx="117262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会津大学では、全国の高校生にプログラミング能力をはじめとした</a:t>
            </a:r>
            <a:r>
              <a:rPr kumimoji="1" lang="en-US" altLang="ja-JP" dirty="0"/>
              <a:t>ICT</a:t>
            </a:r>
            <a:r>
              <a:rPr kumimoji="1" lang="ja-JP" altLang="en-US" dirty="0"/>
              <a:t>分野の知識と技術を高めてもらうため、毎年パソコン甲子園を開催しています。近年、小中学校のプログラミング教育の必修化が進み、会津大学も小中学生を対象とした大会を開催することにしました。そこで、会津大学では既存のパソコン甲子園の業務を拡張し、小中学生を対象とした大会を開催しようと考え、</a:t>
            </a:r>
            <a:r>
              <a:rPr kumimoji="1" lang="en-US" altLang="ja-JP" dirty="0"/>
              <a:t>Work Editor</a:t>
            </a:r>
            <a:r>
              <a:rPr kumimoji="1" lang="ja-JP" altLang="en-US" dirty="0"/>
              <a:t>を用いて既存業務から新たな意図・目的を持った新規業務の作成を行いました。大会開催後は、新規業務を行った結果</a:t>
            </a:r>
            <a:r>
              <a:rPr lang="ja-JP" altLang="en-US" dirty="0"/>
              <a:t>の</a:t>
            </a:r>
            <a:r>
              <a:rPr kumimoji="1" lang="ja-JP" altLang="en-US" dirty="0"/>
              <a:t>検証などを行い、細かく業務を変更するなどして、大会を継続的に実施できるようにしました。</a:t>
            </a:r>
          </a:p>
          <a:p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↓</a:t>
            </a:r>
            <a:r>
              <a:rPr lang="en-US" altLang="ja-JP" dirty="0"/>
              <a:t>					</a:t>
            </a:r>
            <a:r>
              <a:rPr lang="ja-JP" altLang="en-US" dirty="0"/>
              <a:t>↓</a:t>
            </a:r>
            <a:r>
              <a:rPr lang="en-US" altLang="ja-JP" dirty="0"/>
              <a:t>				</a:t>
            </a:r>
            <a:r>
              <a:rPr lang="ja-JP" altLang="en-US" dirty="0"/>
              <a:t>↓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会津大学は毎年パソコン甲子園を開催しています。ある日、山田さんは参加層の特徴を知るため、参加者の統計をとることにしました。そこで、</a:t>
            </a:r>
            <a:r>
              <a:rPr lang="en-US" altLang="ja-JP" dirty="0"/>
              <a:t>Knowledge Editor</a:t>
            </a:r>
            <a:r>
              <a:rPr lang="ja-JP" altLang="en-US" dirty="0"/>
              <a:t>を利用し、パソコン甲子園の業務を拡張して、統計を目的とした新たな業務の作成を行いました。その後、統計を行う意図・目的の変化などに応じて業務を編集・進化させていき、最終的にとても有益な統計データの取得・活用ができるようになりました。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747AF7F-F8B6-4430-AB52-24ECA43D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ユーザーストーリー</a:t>
            </a:r>
          </a:p>
        </p:txBody>
      </p:sp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5A599F01-6045-437F-826A-AF6D7AB6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B70D81-B864-4069-B638-901ABAD97A28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46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FD73A0C4-2C74-49FF-9BD1-130D127D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WBS</a:t>
            </a:r>
            <a:endParaRPr kumimoji="1" lang="ja-JP" altLang="en-US" dirty="0"/>
          </a:p>
        </p:txBody>
      </p:sp>
      <p:sp>
        <p:nvSpPr>
          <p:cNvPr id="7" name="スライド番号プレースホルダー 3">
            <a:extLst>
              <a:ext uri="{FF2B5EF4-FFF2-40B4-BE49-F238E27FC236}">
                <a16:creationId xmlns:a16="http://schemas.microsoft.com/office/drawing/2014/main" id="{8E8A0178-E8E9-4E39-BA2F-58E72B2A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B70D81-B864-4069-B638-901ABAD97A28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D3ECD47-3644-4B5F-B963-2FC52EF77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782"/>
            <a:ext cx="12192000" cy="456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2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A330B-3851-4F0F-BF19-7D994C32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90512-326A-48D5-897A-021978FA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999"/>
            <a:ext cx="10747986" cy="815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資料は</a:t>
            </a:r>
            <a:r>
              <a:rPr lang="en-US" altLang="ja-JP" dirty="0" err="1"/>
              <a:t>github</a:t>
            </a:r>
            <a:r>
              <a:rPr lang="ja-JP" altLang="en-US" dirty="0"/>
              <a:t>の</a:t>
            </a:r>
            <a:r>
              <a:rPr lang="en-US" altLang="ja-JP" dirty="0" err="1"/>
              <a:t>WorkEditor</a:t>
            </a:r>
            <a:r>
              <a:rPr lang="en-US" altLang="ja-JP" dirty="0"/>
              <a:t>/docs</a:t>
            </a:r>
            <a:r>
              <a:rPr lang="ja-JP" altLang="en-US" dirty="0"/>
              <a:t>に“研究概要</a:t>
            </a:r>
            <a:r>
              <a:rPr lang="en-US" altLang="ja-JP" dirty="0"/>
              <a:t>.pptx</a:t>
            </a:r>
            <a:r>
              <a:rPr lang="ja-JP" altLang="en-US" dirty="0"/>
              <a:t>”という名前でアップロードされています。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020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422</Words>
  <Application>Microsoft Office PowerPoint</Application>
  <PresentationFormat>ワイド画面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Knowledge Editor</vt:lpstr>
      <vt:lpstr>活動内容</vt:lpstr>
      <vt:lpstr>来週の活動予定</vt:lpstr>
      <vt:lpstr>Phase Task Board</vt:lpstr>
      <vt:lpstr>進捗状況</vt:lpstr>
      <vt:lpstr>ユーザーストーリー</vt:lpstr>
      <vt:lpstr>WBS</vt:lpstr>
      <vt:lpstr>研究の説明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Editor</dc:title>
  <dc:creator>小野 不由美</dc:creator>
  <cp:lastModifiedBy>小野 不由美</cp:lastModifiedBy>
  <cp:revision>14</cp:revision>
  <dcterms:created xsi:type="dcterms:W3CDTF">2021-05-25T04:38:12Z</dcterms:created>
  <dcterms:modified xsi:type="dcterms:W3CDTF">2021-06-01T04:47:16Z</dcterms:modified>
</cp:coreProperties>
</file>