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E049F631-5946-4CA1-8BC3-714B411041B6}">
      <dgm:prSet phldrT="[テキスト]"/>
      <dgm:spPr/>
      <dgm:t>
        <a:bodyPr/>
        <a:lstStyle/>
        <a:p>
          <a:r>
            <a:rPr kumimoji="1" lang="en-US" altLang="ja-JP" dirty="0"/>
            <a:t>In Progress</a:t>
          </a:r>
          <a:endParaRPr kumimoji="1" lang="ja-JP" altLang="en-US" dirty="0"/>
        </a:p>
      </dgm:t>
    </dgm:pt>
    <dgm:pt modelId="{67272C7D-1B1B-4C2C-947F-4B6B5116EB17}" type="par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7032204D-C2FD-408D-86C9-4B7D2103A084}" type="sib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en-US" altLang="ja-JP" dirty="0"/>
            <a:t>WBS</a:t>
          </a:r>
          <a:endParaRPr kumimoji="1" lang="ja-JP" altLang="en-US" dirty="0"/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544554B2-E218-49AE-9D86-447E934E5706}">
      <dgm:prSet phldrT="[テキスト]"/>
      <dgm:spPr/>
      <dgm:t>
        <a:bodyPr/>
        <a:lstStyle/>
        <a:p>
          <a:r>
            <a:rPr kumimoji="1" lang="ja-JP" altLang="en-US" dirty="0"/>
            <a:t>画面モックの作成</a:t>
          </a:r>
        </a:p>
      </dgm:t>
    </dgm:pt>
    <dgm:pt modelId="{E808E686-15FB-4431-98EF-829B7E7EF9D0}" type="par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95F736DC-6651-4D2D-BCB9-A04232316866}" type="sib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8B60065A-C2D7-48EE-9983-7DC9455E1A6D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D93030E8-D765-44E9-AFBB-F724331A0C63}" type="parTrans" cxnId="{3E773C0C-E5F8-494C-841C-38DB5419817A}">
      <dgm:prSet/>
      <dgm:spPr/>
      <dgm:t>
        <a:bodyPr/>
        <a:lstStyle/>
        <a:p>
          <a:endParaRPr kumimoji="1" lang="ja-JP" altLang="en-US"/>
        </a:p>
      </dgm:t>
    </dgm:pt>
    <dgm:pt modelId="{099CF54F-ED58-43AD-8531-B847D4015646}" type="sibTrans" cxnId="{3E773C0C-E5F8-494C-841C-38DB5419817A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9FA0B06C-D1D6-4EE3-8AE1-34D76E429A9B}">
      <dgm:prSet phldrT="[テキスト]"/>
      <dgm:spPr/>
      <dgm:t>
        <a:bodyPr/>
        <a:lstStyle/>
        <a:p>
          <a:r>
            <a:rPr kumimoji="1" lang="ja-JP" altLang="en-US" dirty="0"/>
            <a:t>クラス図の作成</a:t>
          </a:r>
        </a:p>
      </dgm:t>
    </dgm:pt>
    <dgm:pt modelId="{9B5841F2-B47F-4158-ACB7-61E71D887916}" type="parTrans" cxnId="{9F273A0A-9A93-43B1-9939-B878F0220A78}">
      <dgm:prSet/>
      <dgm:spPr/>
      <dgm:t>
        <a:bodyPr/>
        <a:lstStyle/>
        <a:p>
          <a:endParaRPr kumimoji="1" lang="ja-JP" altLang="en-US"/>
        </a:p>
      </dgm:t>
    </dgm:pt>
    <dgm:pt modelId="{D77FDEB7-522A-4C8E-AAC1-C165CB321DF5}" type="sibTrans" cxnId="{9F273A0A-9A93-43B1-9939-B878F0220A78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4C01F051-BF51-43F8-9272-3FE570982796}">
      <dgm:prSet phldrT="[テキスト]"/>
      <dgm:spPr/>
      <dgm:t>
        <a:bodyPr/>
        <a:lstStyle/>
        <a:p>
          <a:r>
            <a:rPr kumimoji="1" lang="ja-JP" altLang="en-US" dirty="0"/>
            <a:t>開発環境の選定と構築</a:t>
          </a:r>
        </a:p>
      </dgm:t>
    </dgm:pt>
    <dgm:pt modelId="{EC2ECC65-FB89-4608-992D-E7A1BC8841F8}" type="parTrans" cxnId="{9B42D2D9-9705-4624-90F6-2B6606D618B8}">
      <dgm:prSet/>
      <dgm:spPr/>
      <dgm:t>
        <a:bodyPr/>
        <a:lstStyle/>
        <a:p>
          <a:endParaRPr kumimoji="1" lang="ja-JP" altLang="en-US"/>
        </a:p>
      </dgm:t>
    </dgm:pt>
    <dgm:pt modelId="{DE6B0191-74FA-4049-B79F-878204CB8122}" type="sibTrans" cxnId="{9B42D2D9-9705-4624-90F6-2B6606D618B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1A3DA7E-EB8A-4096-AD11-C9B1A24E578F}">
      <dgm:prSet phldrT="[テキスト]"/>
      <dgm:spPr/>
      <dgm:t>
        <a:bodyPr/>
        <a:lstStyle/>
        <a:p>
          <a:r>
            <a:rPr kumimoji="1" lang="ja-JP" altLang="en-US" dirty="0"/>
            <a:t>画面の洗い出し</a:t>
          </a:r>
        </a:p>
      </dgm:t>
    </dgm:pt>
    <dgm:pt modelId="{1DC7097D-9A07-401B-A17F-9CA150975C0C}" type="par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D83B8ACC-1F6F-47DB-8CEE-E183797CDC5C}" type="sib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ED29E277-61A6-45E2-ADE1-25FFD38E974E}" type="pres">
      <dgm:prSet presAssocID="{544554B2-E218-49AE-9D86-447E934E5706}" presName="childNode" presStyleLbl="node1" presStyleIdx="0" presStyleCnt="9">
        <dgm:presLayoutVars>
          <dgm:bulletEnabled val="1"/>
        </dgm:presLayoutVars>
      </dgm:prSet>
      <dgm:spPr/>
    </dgm:pt>
    <dgm:pt modelId="{D653D1F1-65E0-425B-A928-C7ECE1966E24}" type="pres">
      <dgm:prSet presAssocID="{544554B2-E218-49AE-9D86-447E934E5706}" presName="aSpace2" presStyleCnt="0"/>
      <dgm:spPr/>
    </dgm:pt>
    <dgm:pt modelId="{0911C796-A0B8-4E2E-9CD9-4F611E628CB3}" type="pres">
      <dgm:prSet presAssocID="{4C01F051-BF51-43F8-9272-3FE570982796}" presName="childNode" presStyleLbl="node1" presStyleIdx="1" presStyleCnt="9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3E3C952C-596D-41AD-85B9-EF42DC30BE3D}" type="pres">
      <dgm:prSet presAssocID="{E049F631-5946-4CA1-8BC3-714B411041B6}" presName="compNode" presStyleCnt="0"/>
      <dgm:spPr/>
    </dgm:pt>
    <dgm:pt modelId="{265B0A50-2047-48C0-AED6-73B24E98978B}" type="pres">
      <dgm:prSet presAssocID="{E049F631-5946-4CA1-8BC3-714B411041B6}" presName="aNode" presStyleLbl="bgShp" presStyleIdx="1" presStyleCnt="4"/>
      <dgm:spPr/>
    </dgm:pt>
    <dgm:pt modelId="{C1A39780-E9EE-4038-92BA-D82C459055DC}" type="pres">
      <dgm:prSet presAssocID="{E049F631-5946-4CA1-8BC3-714B411041B6}" presName="textNode" presStyleLbl="bgShp" presStyleIdx="1" presStyleCnt="4"/>
      <dgm:spPr/>
    </dgm:pt>
    <dgm:pt modelId="{5EC0746F-E10D-491B-9B13-8A8A60813E09}" type="pres">
      <dgm:prSet presAssocID="{E049F631-5946-4CA1-8BC3-714B411041B6}" presName="compChildNode" presStyleCnt="0"/>
      <dgm:spPr/>
    </dgm:pt>
    <dgm:pt modelId="{4A7F117C-5DFD-471C-AF29-9279213A6E20}" type="pres">
      <dgm:prSet presAssocID="{E049F631-5946-4CA1-8BC3-714B411041B6}" presName="theInnerList" presStyleCnt="0"/>
      <dgm:spPr/>
    </dgm:pt>
    <dgm:pt modelId="{A11C1B25-3B0C-4D85-996F-41A31233F090}" type="pres">
      <dgm:prSet presAssocID="{894E3C0A-F585-4025-AA07-E915235955CE}" presName="childNode" presStyleLbl="node1" presStyleIdx="2" presStyleCnt="9">
        <dgm:presLayoutVars>
          <dgm:bulletEnabled val="1"/>
        </dgm:presLayoutVars>
      </dgm:prSet>
      <dgm:spPr/>
    </dgm:pt>
    <dgm:pt modelId="{6A499CC3-E8BE-45B5-8383-02E237B8FF5B}" type="pres">
      <dgm:prSet presAssocID="{E049F631-5946-4CA1-8BC3-714B411041B6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D41A9F7A-9575-4665-8BF7-2F94C684F2C1}" type="pres">
      <dgm:prSet presAssocID="{8B60065A-C2D7-48EE-9983-7DC9455E1A6D}" presName="childNode" presStyleLbl="node1" presStyleIdx="3" presStyleCnt="9">
        <dgm:presLayoutVars>
          <dgm:bulletEnabled val="1"/>
        </dgm:presLayoutVars>
      </dgm:prSet>
      <dgm:spPr/>
    </dgm:pt>
    <dgm:pt modelId="{ECC1E92D-B1F8-407F-B2B6-93972B03997F}" type="pres">
      <dgm:prSet presAssocID="{8B60065A-C2D7-48EE-9983-7DC9455E1A6D}" presName="aSpace2" presStyleCnt="0"/>
      <dgm:spPr/>
    </dgm:pt>
    <dgm:pt modelId="{986C8649-BCFA-4FDF-8BB9-E16982DB198D}" type="pres">
      <dgm:prSet presAssocID="{9FA0B06C-D1D6-4EE3-8AE1-34D76E429A9B}" presName="childNode" presStyleLbl="node1" presStyleIdx="4" presStyleCnt="9">
        <dgm:presLayoutVars>
          <dgm:bulletEnabled val="1"/>
        </dgm:presLayoutVars>
      </dgm:prSet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78417446-95B1-440B-91ED-3667CAE93BA3}" type="pres">
      <dgm:prSet presAssocID="{695A6551-3A77-40DB-B977-450BC4A244B2}" presName="childNode" presStyleLbl="node1" presStyleIdx="5" presStyleCnt="9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6" presStyleCnt="9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7" presStyleCnt="9">
        <dgm:presLayoutVars>
          <dgm:bulletEnabled val="1"/>
        </dgm:presLayoutVars>
      </dgm:prSet>
      <dgm:spPr/>
    </dgm:pt>
    <dgm:pt modelId="{DA166479-A88E-4BC0-AF2A-1BF368AA28B1}" type="pres">
      <dgm:prSet presAssocID="{23271D4D-3214-48B5-965C-05ABC82D2417}" presName="aSpace2" presStyleCnt="0"/>
      <dgm:spPr/>
    </dgm:pt>
    <dgm:pt modelId="{40578C19-2471-41BB-935C-666305189253}" type="pres">
      <dgm:prSet presAssocID="{21A3DA7E-EB8A-4096-AD11-C9B1A24E578F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9F273A0A-9A93-43B1-9939-B878F0220A78}" srcId="{8936EF12-332E-4C1E-BD55-F8E9EF036002}" destId="{9FA0B06C-D1D6-4EE3-8AE1-34D76E429A9B}" srcOrd="1" destOrd="0" parTransId="{9B5841F2-B47F-4158-ACB7-61E71D887916}" sibTransId="{D77FDEB7-522A-4C8E-AAC1-C165CB321DF5}"/>
    <dgm:cxn modelId="{3E773C0C-E5F8-494C-841C-38DB5419817A}" srcId="{8936EF12-332E-4C1E-BD55-F8E9EF036002}" destId="{8B60065A-C2D7-48EE-9983-7DC9455E1A6D}" srcOrd="0" destOrd="0" parTransId="{D93030E8-D765-44E9-AFBB-F724331A0C63}" sibTransId="{099CF54F-ED58-43AD-8531-B847D4015646}"/>
    <dgm:cxn modelId="{51C17618-A67D-4D62-90CE-8F020AF62796}" type="presOf" srcId="{695A6551-3A77-40DB-B977-450BC4A244B2}" destId="{78417446-95B1-440B-91ED-3667CAE93BA3}" srcOrd="0" destOrd="0" presId="urn:microsoft.com/office/officeart/2005/8/layout/lProcess2"/>
    <dgm:cxn modelId="{EB492D27-74A5-4836-9C7A-28F8636FCB33}" type="presOf" srcId="{23271D4D-3214-48B5-965C-05ABC82D2417}" destId="{C9859DF0-2066-4C69-BCEC-A8F2AA4B1B66}" srcOrd="0" destOrd="0" presId="urn:microsoft.com/office/officeart/2005/8/layout/lProcess2"/>
    <dgm:cxn modelId="{30C3212C-4F9A-4382-BCA3-E9EC35435219}" type="presOf" srcId="{4C01F051-BF51-43F8-9272-3FE570982796}" destId="{0911C796-A0B8-4E2E-9CD9-4F611E628CB3}" srcOrd="0" destOrd="0" presId="urn:microsoft.com/office/officeart/2005/8/layout/lProcess2"/>
    <dgm:cxn modelId="{B696FA2D-0133-44BC-97EF-350458908B66}" srcId="{546522E7-1BC5-4F40-9FDC-AE754F360FAA}" destId="{695A6551-3A77-40DB-B977-450BC4A244B2}" srcOrd="0" destOrd="0" parTransId="{D83F2463-52B2-4469-8E42-B28EE8C00E16}" sibTransId="{D301D90B-2C92-4A34-8368-1BC72BC41DA9}"/>
    <dgm:cxn modelId="{491FA23B-72F9-4636-96E4-75E32B75BA53}" srcId="{E049F631-5946-4CA1-8BC3-714B411041B6}" destId="{894E3C0A-F585-4025-AA07-E915235955CE}" srcOrd="0" destOrd="0" parTransId="{9B0DADFA-0899-498E-B1C9-3553F8BE6726}" sibTransId="{D8272003-48F4-4097-BF81-B8A25CB824D2}"/>
    <dgm:cxn modelId="{F9C7C944-7702-4A5C-B44C-EB11510F4E04}" srcId="{546522E7-1BC5-4F40-9FDC-AE754F360FAA}" destId="{21A3DA7E-EB8A-4096-AD11-C9B1A24E578F}" srcOrd="3" destOrd="0" parTransId="{1DC7097D-9A07-401B-A17F-9CA150975C0C}" sibTransId="{D83B8ACC-1F6F-47DB-8CEE-E183797CDC5C}"/>
    <dgm:cxn modelId="{BD56E565-3920-47A2-9DBA-6BE1203726FD}" type="presOf" srcId="{54DE79BF-8960-4AEE-B610-87CCE9264BD2}" destId="{AB21CEDB-C335-44B0-9AE1-C52D8A582FEE}" srcOrd="0" destOrd="0" presId="urn:microsoft.com/office/officeart/2005/8/layout/lProcess2"/>
    <dgm:cxn modelId="{1C2B1047-66CA-4C9E-B224-6829E365F1D8}" type="presOf" srcId="{8B60065A-C2D7-48EE-9983-7DC9455E1A6D}" destId="{D41A9F7A-9575-4665-8BF7-2F94C684F2C1}" srcOrd="0" destOrd="0" presId="urn:microsoft.com/office/officeart/2005/8/layout/lProcess2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4E2D0E4A-BED2-4794-A729-0FEF4B5213B2}" type="presOf" srcId="{894E3C0A-F585-4025-AA07-E915235955CE}" destId="{A11C1B25-3B0C-4D85-996F-41A31233F090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8A0A6A51-5FE2-44C9-B991-F57DFC816F15}" type="presOf" srcId="{9FA0B06C-D1D6-4EE3-8AE1-34D76E429A9B}" destId="{986C8649-BCFA-4FDF-8BB9-E16982DB198D}" srcOrd="0" destOrd="0" presId="urn:microsoft.com/office/officeart/2005/8/layout/lProcess2"/>
    <dgm:cxn modelId="{C234769C-D4CB-4CD2-A5D2-209349C7AA5D}" type="presOf" srcId="{E049F631-5946-4CA1-8BC3-714B411041B6}" destId="{265B0A50-2047-48C0-AED6-73B24E98978B}" srcOrd="0" destOrd="0" presId="urn:microsoft.com/office/officeart/2005/8/layout/lProcess2"/>
    <dgm:cxn modelId="{4D466FA1-383F-49CA-82AF-522FA56B8293}" type="presOf" srcId="{21A3DA7E-EB8A-4096-AD11-C9B1A24E578F}" destId="{40578C19-2471-41BB-935C-666305189253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22D7AEB4-0D81-4247-BCB7-1E7D54EAE351}" srcId="{44F8B9B5-1BDF-4EAC-A120-55422D3433B6}" destId="{E049F631-5946-4CA1-8BC3-714B411041B6}" srcOrd="1" destOrd="0" parTransId="{67272C7D-1B1B-4C2C-947F-4B6B5116EB17}" sibTransId="{7032204D-C2FD-408D-86C9-4B7D2103A084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128991C6-FA7C-4D88-ABBD-1AC6746DEA66}" srcId="{46FD1A06-4AE0-4A09-9BA5-AE47995E4944}" destId="{544554B2-E218-49AE-9D86-447E934E5706}" srcOrd="0" destOrd="0" parTransId="{E808E686-15FB-4431-98EF-829B7E7EF9D0}" sibTransId="{95F736DC-6651-4D2D-BCB9-A04232316866}"/>
    <dgm:cxn modelId="{DE51EBD0-C296-48A1-9396-9485439D4C54}" type="presOf" srcId="{E049F631-5946-4CA1-8BC3-714B411041B6}" destId="{C1A39780-E9EE-4038-92BA-D82C459055DC}" srcOrd="1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9B42D2D9-9705-4624-90F6-2B6606D618B8}" srcId="{46FD1A06-4AE0-4A09-9BA5-AE47995E4944}" destId="{4C01F051-BF51-43F8-9272-3FE570982796}" srcOrd="1" destOrd="0" parTransId="{EC2ECC65-FB89-4608-992D-E7A1BC8841F8}" sibTransId="{DE6B0191-74FA-4049-B79F-878204CB8122}"/>
    <dgm:cxn modelId="{2407AEDB-E1D8-4315-B265-0B3B43225C2A}" type="presOf" srcId="{544554B2-E218-49AE-9D86-447E934E5706}" destId="{ED29E277-61A6-45E2-ADE1-25FFD38E974E}" srcOrd="0" destOrd="0" presId="urn:microsoft.com/office/officeart/2005/8/layout/lProcess2"/>
    <dgm:cxn modelId="{B0FAF3EB-FA5F-459E-A22C-7BFC2ABE3288}" srcId="{546522E7-1BC5-4F40-9FDC-AE754F360FAA}" destId="{23271D4D-3214-48B5-965C-05ABC82D2417}" srcOrd="2" destOrd="0" parTransId="{49ACBB2D-5C7F-472D-BCD0-CB0E922CA2EF}" sibTransId="{311A7425-6BF8-442D-9B40-4827F967B1B9}"/>
    <dgm:cxn modelId="{0EBC0BF3-D580-4F70-A5A3-4C722B3734F5}" srcId="{546522E7-1BC5-4F40-9FDC-AE754F360FAA}" destId="{54DE79BF-8960-4AEE-B610-87CCE9264BD2}" srcOrd="1" destOrd="0" parTransId="{778E4B1B-133D-4DBB-AEB8-410DE5B8F23C}" sibTransId="{99A472B9-3B67-4454-859D-F9677519EC3E}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113534B9-BBDD-44DA-AF37-B515CA23A24A}" type="presParOf" srcId="{A4639090-DF04-49BF-AC0D-2B03E70BDE43}" destId="{ED29E277-61A6-45E2-ADE1-25FFD38E974E}" srcOrd="0" destOrd="0" presId="urn:microsoft.com/office/officeart/2005/8/layout/lProcess2"/>
    <dgm:cxn modelId="{D96C675E-E45A-46CB-8929-3DEACFA4CA83}" type="presParOf" srcId="{A4639090-DF04-49BF-AC0D-2B03E70BDE43}" destId="{D653D1F1-65E0-425B-A928-C7ECE1966E24}" srcOrd="1" destOrd="0" presId="urn:microsoft.com/office/officeart/2005/8/layout/lProcess2"/>
    <dgm:cxn modelId="{EE73DDE4-2C63-44FC-B271-EB8D544B9E8F}" type="presParOf" srcId="{A4639090-DF04-49BF-AC0D-2B03E70BDE43}" destId="{0911C796-A0B8-4E2E-9CD9-4F611E628CB3}" srcOrd="2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50230258-5317-419F-B1B8-13D35006B2B6}" type="presParOf" srcId="{46FF9E2C-762D-4567-AE59-AE5C1EC92C3B}" destId="{3E3C952C-596D-41AD-85B9-EF42DC30BE3D}" srcOrd="2" destOrd="0" presId="urn:microsoft.com/office/officeart/2005/8/layout/lProcess2"/>
    <dgm:cxn modelId="{A35E2B7E-1182-49BE-85A6-D38BF65F39B3}" type="presParOf" srcId="{3E3C952C-596D-41AD-85B9-EF42DC30BE3D}" destId="{265B0A50-2047-48C0-AED6-73B24E98978B}" srcOrd="0" destOrd="0" presId="urn:microsoft.com/office/officeart/2005/8/layout/lProcess2"/>
    <dgm:cxn modelId="{6C5329D7-2AB7-47C5-8AF6-D8FDA53032EE}" type="presParOf" srcId="{3E3C952C-596D-41AD-85B9-EF42DC30BE3D}" destId="{C1A39780-E9EE-4038-92BA-D82C459055DC}" srcOrd="1" destOrd="0" presId="urn:microsoft.com/office/officeart/2005/8/layout/lProcess2"/>
    <dgm:cxn modelId="{7CFB089F-0AF4-4CDF-8803-827406D8920E}" type="presParOf" srcId="{3E3C952C-596D-41AD-85B9-EF42DC30BE3D}" destId="{5EC0746F-E10D-491B-9B13-8A8A60813E09}" srcOrd="2" destOrd="0" presId="urn:microsoft.com/office/officeart/2005/8/layout/lProcess2"/>
    <dgm:cxn modelId="{7583F665-864B-43AF-95DC-10B8332F66AD}" type="presParOf" srcId="{5EC0746F-E10D-491B-9B13-8A8A60813E09}" destId="{4A7F117C-5DFD-471C-AF29-9279213A6E20}" srcOrd="0" destOrd="0" presId="urn:microsoft.com/office/officeart/2005/8/layout/lProcess2"/>
    <dgm:cxn modelId="{CA9A3FBB-B579-4FE1-B27B-48C20684A713}" type="presParOf" srcId="{4A7F117C-5DFD-471C-AF29-9279213A6E20}" destId="{A11C1B25-3B0C-4D85-996F-41A31233F090}" srcOrd="0" destOrd="0" presId="urn:microsoft.com/office/officeart/2005/8/layout/lProcess2"/>
    <dgm:cxn modelId="{39BF59EA-D18C-4FD3-A529-1CF3ED1989BA}" type="presParOf" srcId="{46FF9E2C-762D-4567-AE59-AE5C1EC92C3B}" destId="{6A499CC3-E8BE-45B5-8383-02E237B8FF5B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F2787F94-6BEB-4112-B749-F39A7075410C}" type="presParOf" srcId="{9BCA7887-8422-430B-AA47-EFA6EE1FA520}" destId="{D41A9F7A-9575-4665-8BF7-2F94C684F2C1}" srcOrd="0" destOrd="0" presId="urn:microsoft.com/office/officeart/2005/8/layout/lProcess2"/>
    <dgm:cxn modelId="{085D6A70-1ACB-4C6C-9ABB-DB48CFC3337C}" type="presParOf" srcId="{9BCA7887-8422-430B-AA47-EFA6EE1FA520}" destId="{ECC1E92D-B1F8-407F-B2B6-93972B03997F}" srcOrd="1" destOrd="0" presId="urn:microsoft.com/office/officeart/2005/8/layout/lProcess2"/>
    <dgm:cxn modelId="{B91B7340-AC7F-4E28-B2B7-A6885AF36842}" type="presParOf" srcId="{9BCA7887-8422-430B-AA47-EFA6EE1FA520}" destId="{986C8649-BCFA-4FDF-8BB9-E16982DB198D}" srcOrd="2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555065C3-F605-41A0-BA96-FD9E09F4C1BD}" type="presParOf" srcId="{E2FC31C3-408C-49FC-A0C2-FE9A48CBB1CD}" destId="{78417446-95B1-440B-91ED-3667CAE93BA3}" srcOrd="0" destOrd="0" presId="urn:microsoft.com/office/officeart/2005/8/layout/lProcess2"/>
    <dgm:cxn modelId="{2BBCCDA2-A33C-43D6-B171-4E8A394562BD}" type="presParOf" srcId="{E2FC31C3-408C-49FC-A0C2-FE9A48CBB1CD}" destId="{F69A9254-6A84-4120-85EB-18D220056F00}" srcOrd="1" destOrd="0" presId="urn:microsoft.com/office/officeart/2005/8/layout/lProcess2"/>
    <dgm:cxn modelId="{0A521B53-EF65-4698-A8F7-9DA7D2C8300B}" type="presParOf" srcId="{E2FC31C3-408C-49FC-A0C2-FE9A48CBB1CD}" destId="{AB21CEDB-C335-44B0-9AE1-C52D8A582FEE}" srcOrd="2" destOrd="0" presId="urn:microsoft.com/office/officeart/2005/8/layout/lProcess2"/>
    <dgm:cxn modelId="{5BF4B821-59CF-4294-978E-D7DC9E56DA25}" type="presParOf" srcId="{E2FC31C3-408C-49FC-A0C2-FE9A48CBB1CD}" destId="{5593A54F-402A-4D24-A827-C820E20A3072}" srcOrd="3" destOrd="0" presId="urn:microsoft.com/office/officeart/2005/8/layout/lProcess2"/>
    <dgm:cxn modelId="{FF11FAA3-34BA-471C-B023-382AB36DEEE2}" type="presParOf" srcId="{E2FC31C3-408C-49FC-A0C2-FE9A48CBB1CD}" destId="{C9859DF0-2066-4C69-BCEC-A8F2AA4B1B66}" srcOrd="4" destOrd="0" presId="urn:microsoft.com/office/officeart/2005/8/layout/lProcess2"/>
    <dgm:cxn modelId="{5F486AC5-3813-4D68-A338-62F3349331BD}" type="presParOf" srcId="{E2FC31C3-408C-49FC-A0C2-FE9A48CBB1CD}" destId="{DA166479-A88E-4BC0-AF2A-1BF368AA28B1}" srcOrd="5" destOrd="0" presId="urn:microsoft.com/office/officeart/2005/8/layout/lProcess2"/>
    <dgm:cxn modelId="{DF39A2B7-2E61-45AA-80CA-413CEFCD81EF}" type="presParOf" srcId="{E2FC31C3-408C-49FC-A0C2-FE9A48CBB1CD}" destId="{40578C19-2471-41BB-935C-66630518925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1901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To Do</a:t>
          </a:r>
          <a:endParaRPr kumimoji="1" lang="ja-JP" altLang="en-US" sz="2500" kern="1200" dirty="0"/>
        </a:p>
      </dsp:txBody>
      <dsp:txXfrm>
        <a:off x="1901" y="0"/>
        <a:ext cx="1865774" cy="979051"/>
      </dsp:txXfrm>
    </dsp:sp>
    <dsp:sp modelId="{ED29E277-61A6-45E2-ADE1-25FFD38E974E}">
      <dsp:nvSpPr>
        <dsp:cNvPr id="0" name=""/>
        <dsp:cNvSpPr/>
      </dsp:nvSpPr>
      <dsp:spPr>
        <a:xfrm>
          <a:off x="188478" y="980007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画面モックの作成</a:t>
          </a:r>
        </a:p>
      </dsp:txBody>
      <dsp:txXfrm>
        <a:off x="217298" y="1008827"/>
        <a:ext cx="1434979" cy="926351"/>
      </dsp:txXfrm>
    </dsp:sp>
    <dsp:sp modelId="{0911C796-A0B8-4E2E-9CD9-4F611E628CB3}">
      <dsp:nvSpPr>
        <dsp:cNvPr id="0" name=""/>
        <dsp:cNvSpPr/>
      </dsp:nvSpPr>
      <dsp:spPr>
        <a:xfrm>
          <a:off x="188478" y="2115381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開発環境の選定と構築</a:t>
          </a:r>
        </a:p>
      </dsp:txBody>
      <dsp:txXfrm>
        <a:off x="217298" y="2144201"/>
        <a:ext cx="1434979" cy="926351"/>
      </dsp:txXfrm>
    </dsp:sp>
    <dsp:sp modelId="{265B0A50-2047-48C0-AED6-73B24E98978B}">
      <dsp:nvSpPr>
        <dsp:cNvPr id="0" name=""/>
        <dsp:cNvSpPr/>
      </dsp:nvSpPr>
      <dsp:spPr>
        <a:xfrm>
          <a:off x="2007608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Progress</a:t>
          </a:r>
          <a:endParaRPr kumimoji="1" lang="ja-JP" altLang="en-US" sz="2500" kern="1200" dirty="0"/>
        </a:p>
      </dsp:txBody>
      <dsp:txXfrm>
        <a:off x="2007608" y="0"/>
        <a:ext cx="1865774" cy="979051"/>
      </dsp:txXfrm>
    </dsp:sp>
    <dsp:sp modelId="{A11C1B25-3B0C-4D85-996F-41A31233F090}">
      <dsp:nvSpPr>
        <dsp:cNvPr id="0" name=""/>
        <dsp:cNvSpPr/>
      </dsp:nvSpPr>
      <dsp:spPr>
        <a:xfrm>
          <a:off x="2194186" y="979051"/>
          <a:ext cx="1492619" cy="2121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00" kern="1200" dirty="0"/>
            <a:t>WBS</a:t>
          </a:r>
          <a:endParaRPr kumimoji="1" lang="ja-JP" altLang="en-US" sz="1000" kern="1200" dirty="0"/>
        </a:p>
      </dsp:txBody>
      <dsp:txXfrm>
        <a:off x="2237903" y="1022768"/>
        <a:ext cx="1405185" cy="2033843"/>
      </dsp:txXfrm>
    </dsp:sp>
    <dsp:sp modelId="{4CEC11A3-F94B-431D-B317-61EDE371D3E1}">
      <dsp:nvSpPr>
        <dsp:cNvPr id="0" name=""/>
        <dsp:cNvSpPr/>
      </dsp:nvSpPr>
      <dsp:spPr>
        <a:xfrm>
          <a:off x="4013316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Review</a:t>
          </a:r>
          <a:endParaRPr kumimoji="1" lang="ja-JP" altLang="en-US" sz="2500" kern="1200" dirty="0"/>
        </a:p>
      </dsp:txBody>
      <dsp:txXfrm>
        <a:off x="4013316" y="0"/>
        <a:ext cx="1865774" cy="979051"/>
      </dsp:txXfrm>
    </dsp:sp>
    <dsp:sp modelId="{D41A9F7A-9575-4665-8BF7-2F94C684F2C1}">
      <dsp:nvSpPr>
        <dsp:cNvPr id="0" name=""/>
        <dsp:cNvSpPr/>
      </dsp:nvSpPr>
      <dsp:spPr>
        <a:xfrm>
          <a:off x="4199893" y="980007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８月までのスケジュール</a:t>
          </a:r>
        </a:p>
      </dsp:txBody>
      <dsp:txXfrm>
        <a:off x="4228713" y="1008827"/>
        <a:ext cx="1434979" cy="926351"/>
      </dsp:txXfrm>
    </dsp:sp>
    <dsp:sp modelId="{986C8649-BCFA-4FDF-8BB9-E16982DB198D}">
      <dsp:nvSpPr>
        <dsp:cNvPr id="0" name=""/>
        <dsp:cNvSpPr/>
      </dsp:nvSpPr>
      <dsp:spPr>
        <a:xfrm>
          <a:off x="4199893" y="2115381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クラス図の作成</a:t>
          </a:r>
        </a:p>
      </dsp:txBody>
      <dsp:txXfrm>
        <a:off x="4228713" y="2144201"/>
        <a:ext cx="1434979" cy="926351"/>
      </dsp:txXfrm>
    </dsp:sp>
    <dsp:sp modelId="{F01E000F-D44E-4FC6-8E6E-2CB2451561C0}">
      <dsp:nvSpPr>
        <dsp:cNvPr id="0" name=""/>
        <dsp:cNvSpPr/>
      </dsp:nvSpPr>
      <dsp:spPr>
        <a:xfrm>
          <a:off x="6019024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Done</a:t>
          </a:r>
          <a:endParaRPr kumimoji="1" lang="ja-JP" altLang="en-US" sz="2500" kern="1200" dirty="0"/>
        </a:p>
      </dsp:txBody>
      <dsp:txXfrm>
        <a:off x="6019024" y="0"/>
        <a:ext cx="1865774" cy="979051"/>
      </dsp:txXfrm>
    </dsp:sp>
    <dsp:sp modelId="{78417446-95B1-440B-91ED-3667CAE93BA3}">
      <dsp:nvSpPr>
        <dsp:cNvPr id="0" name=""/>
        <dsp:cNvSpPr/>
      </dsp:nvSpPr>
      <dsp:spPr>
        <a:xfrm>
          <a:off x="6205601" y="979130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８月の発表に向けて目標設定</a:t>
          </a:r>
        </a:p>
      </dsp:txBody>
      <dsp:txXfrm>
        <a:off x="6219526" y="993055"/>
        <a:ext cx="1464769" cy="447573"/>
      </dsp:txXfrm>
    </dsp:sp>
    <dsp:sp modelId="{AB21CEDB-C335-44B0-9AE1-C52D8A582FEE}">
      <dsp:nvSpPr>
        <dsp:cNvPr id="0" name=""/>
        <dsp:cNvSpPr/>
      </dsp:nvSpPr>
      <dsp:spPr>
        <a:xfrm>
          <a:off x="6205601" y="1527695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/>
            <a:t>ユーザーストーリー</a:t>
          </a:r>
          <a:endParaRPr kumimoji="1" lang="ja-JP" altLang="en-US" sz="1000" kern="1200" dirty="0"/>
        </a:p>
      </dsp:txBody>
      <dsp:txXfrm>
        <a:off x="6219526" y="1541620"/>
        <a:ext cx="1464769" cy="447573"/>
      </dsp:txXfrm>
    </dsp:sp>
    <dsp:sp modelId="{C9859DF0-2066-4C69-BCEC-A8F2AA4B1B66}">
      <dsp:nvSpPr>
        <dsp:cNvPr id="0" name=""/>
        <dsp:cNvSpPr/>
      </dsp:nvSpPr>
      <dsp:spPr>
        <a:xfrm>
          <a:off x="6205601" y="2076261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ユースケース図</a:t>
          </a:r>
        </a:p>
      </dsp:txBody>
      <dsp:txXfrm>
        <a:off x="6219526" y="2090186"/>
        <a:ext cx="1464769" cy="447573"/>
      </dsp:txXfrm>
    </dsp:sp>
    <dsp:sp modelId="{40578C19-2471-41BB-935C-666305189253}">
      <dsp:nvSpPr>
        <dsp:cNvPr id="0" name=""/>
        <dsp:cNvSpPr/>
      </dsp:nvSpPr>
      <dsp:spPr>
        <a:xfrm>
          <a:off x="6205601" y="2624826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画面の洗い出し</a:t>
          </a:r>
        </a:p>
      </dsp:txBody>
      <dsp:txXfrm>
        <a:off x="6219526" y="2638751"/>
        <a:ext cx="1464769" cy="447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r>
              <a:rPr kumimoji="1" lang="en-US" altLang="ja-JP" dirty="0"/>
              <a:t>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01</a:t>
            </a:r>
            <a:r>
              <a:rPr lang="ja-JP" altLang="en-US" dirty="0"/>
              <a:t>日～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08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88153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画面の洗い出し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クラス図の作成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スケジュールのミス修正と見直し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00247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7117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開発環境の選定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フロント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と構築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91760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413809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1BAF65-AED8-4656-B0D1-1EA5FB71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902"/>
            <a:ext cx="10515600" cy="2646783"/>
          </a:xfr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D73A0C4-2C74-49FF-9BD1-130D127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E8A0178-E8E9-4E39-BA2F-58E72B2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7092670-5E76-4248-B4A6-261659B4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2C489B-E264-4FDE-A713-77AA826E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764"/>
            <a:ext cx="12192000" cy="34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1032C-753B-475D-9A2B-DBB6F9E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E011F9-0E2A-4CD6-B4E3-051793F4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85946-4C8A-4BB9-A95E-1242827B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854F8BF8-F0B8-46F4-8455-5A2AA8C7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80" y="536378"/>
            <a:ext cx="6394427" cy="5589856"/>
          </a:xfrm>
        </p:spPr>
      </p:pic>
    </p:spTree>
    <p:extLst>
      <p:ext uri="{BB962C8B-B14F-4D97-AF65-F5344CB8AC3E}">
        <p14:creationId xmlns:p14="http://schemas.microsoft.com/office/powerpoint/2010/main" val="21978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160</Words>
  <Application>Microsoft Office PowerPoint</Application>
  <PresentationFormat>ワイド画面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Knowledge Editor</vt:lpstr>
      <vt:lpstr>活動内容</vt:lpstr>
      <vt:lpstr>来週の活動予定</vt:lpstr>
      <vt:lpstr>Phase Task Board</vt:lpstr>
      <vt:lpstr>進捗状況</vt:lpstr>
      <vt:lpstr>WBS</vt:lpstr>
      <vt:lpstr>クラス図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23</cp:revision>
  <dcterms:created xsi:type="dcterms:W3CDTF">2021-05-25T04:38:12Z</dcterms:created>
  <dcterms:modified xsi:type="dcterms:W3CDTF">2021-06-08T02:13:30Z</dcterms:modified>
</cp:coreProperties>
</file>