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1" r:id="rId6"/>
    <p:sldId id="26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8B9B5-1BDF-4EAC-A120-55422D3433B6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46FD1A06-4AE0-4A09-9BA5-AE47995E4944}">
      <dgm:prSet phldrT="[テキスト]"/>
      <dgm:spPr/>
      <dgm:t>
        <a:bodyPr/>
        <a:lstStyle/>
        <a:p>
          <a:r>
            <a:rPr kumimoji="1" lang="en-US" altLang="ja-JP" dirty="0"/>
            <a:t>To Do</a:t>
          </a:r>
          <a:endParaRPr kumimoji="1" lang="ja-JP" altLang="en-US" dirty="0"/>
        </a:p>
      </dgm:t>
    </dgm:pt>
    <dgm:pt modelId="{63445E98-FEFC-4B4C-9874-BB4C7D1D9186}" type="par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1B9D5F70-7DE9-4C0D-A765-E14C66DD1541}" type="sib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8936EF12-332E-4C1E-BD55-F8E9EF036002}">
      <dgm:prSet phldrT="[テキスト]"/>
      <dgm:spPr/>
      <dgm:t>
        <a:bodyPr/>
        <a:lstStyle/>
        <a:p>
          <a:r>
            <a:rPr kumimoji="1" lang="en-US" altLang="ja-JP" dirty="0"/>
            <a:t>In Review</a:t>
          </a:r>
          <a:endParaRPr kumimoji="1" lang="ja-JP" altLang="en-US" dirty="0"/>
        </a:p>
      </dgm:t>
    </dgm:pt>
    <dgm:pt modelId="{17CE3375-789E-42CD-8BA9-EB6A85FB11EF}" type="par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9E73EB7C-0267-4936-AE6B-C79A87064C21}" type="sib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546522E7-1BC5-4F40-9FDC-AE754F360FAA}">
      <dgm:prSet phldrT="[テキスト]"/>
      <dgm:spPr/>
      <dgm:t>
        <a:bodyPr/>
        <a:lstStyle/>
        <a:p>
          <a:r>
            <a:rPr kumimoji="1" lang="en-US" altLang="ja-JP" dirty="0"/>
            <a:t>Done</a:t>
          </a:r>
          <a:endParaRPr kumimoji="1" lang="ja-JP" altLang="en-US" dirty="0"/>
        </a:p>
      </dgm:t>
    </dgm:pt>
    <dgm:pt modelId="{CF9E7CF0-402C-4E2A-B56D-1DE95BC20865}" type="par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9103AA5D-03A7-4B6A-B05D-78749549526C}" type="sib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894E3C0A-F585-4025-AA07-E915235955CE}">
      <dgm:prSet phldrT="[テキスト]"/>
      <dgm:spPr/>
      <dgm:t>
        <a:bodyPr/>
        <a:lstStyle/>
        <a:p>
          <a:r>
            <a:rPr kumimoji="1" lang="ja-JP" altLang="en-US" dirty="0"/>
            <a:t>要件定義書</a:t>
          </a:r>
        </a:p>
      </dgm:t>
    </dgm:pt>
    <dgm:pt modelId="{9B0DADFA-0899-498E-B1C9-3553F8BE6726}" type="par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D8272003-48F4-4097-BF81-B8A25CB824D2}" type="sib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695A6551-3A77-40DB-B977-450BC4A244B2}">
      <dgm:prSet phldrT="[テキスト]"/>
      <dgm:spPr/>
      <dgm:t>
        <a:bodyPr/>
        <a:lstStyle/>
        <a:p>
          <a:r>
            <a:rPr kumimoji="1" lang="ja-JP" altLang="en-US" dirty="0"/>
            <a:t>８月の発表に向けて目標設定</a:t>
          </a:r>
        </a:p>
      </dgm:t>
    </dgm:pt>
    <dgm:pt modelId="{D83F2463-52B2-4469-8E42-B28EE8C00E16}" type="par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D301D90B-2C92-4A34-8368-1BC72BC41DA9}" type="sib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23271D4D-3214-48B5-965C-05ABC82D2417}">
      <dgm:prSet phldrT="[テキスト]"/>
      <dgm:spPr/>
      <dgm:t>
        <a:bodyPr/>
        <a:lstStyle/>
        <a:p>
          <a:r>
            <a:rPr kumimoji="1" lang="ja-JP" altLang="en-US" dirty="0"/>
            <a:t>ユースケース図</a:t>
          </a:r>
        </a:p>
      </dgm:t>
    </dgm:pt>
    <dgm:pt modelId="{49ACBB2D-5C7F-472D-BCD0-CB0E922CA2EF}" type="par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311A7425-6BF8-442D-9B40-4827F967B1B9}" type="sib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54DE79BF-8960-4AEE-B610-87CCE9264BD2}">
      <dgm:prSet phldrT="[テキスト]"/>
      <dgm:spPr/>
      <dgm:t>
        <a:bodyPr/>
        <a:lstStyle/>
        <a:p>
          <a:r>
            <a:rPr kumimoji="1" lang="ja-JP" altLang="en-US"/>
            <a:t>ユーザーストーリー</a:t>
          </a:r>
          <a:endParaRPr kumimoji="1" lang="ja-JP" altLang="en-US" dirty="0"/>
        </a:p>
      </dgm:t>
    </dgm:pt>
    <dgm:pt modelId="{778E4B1B-133D-4DBB-AEB8-410DE5B8F23C}" type="par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99A472B9-3B67-4454-859D-F9677519EC3E}" type="sib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21A3DA7E-EB8A-4096-AD11-C9B1A24E578F}">
      <dgm:prSet phldrT="[テキスト]"/>
      <dgm:spPr/>
      <dgm:t>
        <a:bodyPr/>
        <a:lstStyle/>
        <a:p>
          <a:r>
            <a:rPr kumimoji="1" lang="ja-JP" altLang="en-US" dirty="0"/>
            <a:t>画面の洗い出し</a:t>
          </a:r>
        </a:p>
      </dgm:t>
    </dgm:pt>
    <dgm:pt modelId="{1DC7097D-9A07-401B-A17F-9CA150975C0C}" type="parTrans" cxnId="{F9C7C944-7702-4A5C-B44C-EB11510F4E04}">
      <dgm:prSet/>
      <dgm:spPr/>
      <dgm:t>
        <a:bodyPr/>
        <a:lstStyle/>
        <a:p>
          <a:endParaRPr kumimoji="1" lang="ja-JP" altLang="en-US"/>
        </a:p>
      </dgm:t>
    </dgm:pt>
    <dgm:pt modelId="{D83B8ACC-1F6F-47DB-8CEE-E183797CDC5C}" type="sibTrans" cxnId="{F9C7C944-7702-4A5C-B44C-EB11510F4E04}">
      <dgm:prSet/>
      <dgm:spPr/>
      <dgm:t>
        <a:bodyPr/>
        <a:lstStyle/>
        <a:p>
          <a:endParaRPr kumimoji="1" lang="ja-JP" altLang="en-US"/>
        </a:p>
      </dgm:t>
    </dgm:pt>
    <dgm:pt modelId="{268D4D79-19CF-49F8-BED5-3D921028AD53}">
      <dgm:prSet phldrT="[テキスト]"/>
      <dgm:spPr/>
      <dgm:t>
        <a:bodyPr/>
        <a:lstStyle/>
        <a:p>
          <a:r>
            <a:rPr kumimoji="1" lang="ja-JP" altLang="en-US" dirty="0"/>
            <a:t>８月までのスケジュール</a:t>
          </a:r>
        </a:p>
      </dgm:t>
    </dgm:pt>
    <dgm:pt modelId="{2034EF10-8EAE-453B-92F8-FD17C8A71241}" type="parTrans" cxnId="{8E5D1DB6-6F02-48EA-B23A-1FED5055DC7F}">
      <dgm:prSet/>
      <dgm:spPr/>
      <dgm:t>
        <a:bodyPr/>
        <a:lstStyle/>
        <a:p>
          <a:endParaRPr kumimoji="1" lang="ja-JP" altLang="en-US"/>
        </a:p>
      </dgm:t>
    </dgm:pt>
    <dgm:pt modelId="{71F8C7EF-CB05-40B2-A24F-B4512E080B78}" type="sibTrans" cxnId="{8E5D1DB6-6F02-48EA-B23A-1FED5055DC7F}">
      <dgm:prSet/>
      <dgm:spPr/>
      <dgm:t>
        <a:bodyPr/>
        <a:lstStyle/>
        <a:p>
          <a:endParaRPr kumimoji="1" lang="ja-JP" altLang="en-US"/>
        </a:p>
      </dgm:t>
    </dgm:pt>
    <dgm:pt modelId="{2160FCA4-ABBF-40B1-825B-F05AAA55368F}">
      <dgm:prSet phldrT="[テキスト]"/>
      <dgm:spPr/>
      <dgm:t>
        <a:bodyPr/>
        <a:lstStyle/>
        <a:p>
          <a:r>
            <a:rPr kumimoji="1" lang="ja-JP" altLang="en-US"/>
            <a:t>クラス図の作成</a:t>
          </a:r>
          <a:endParaRPr kumimoji="1" lang="ja-JP" altLang="en-US" dirty="0"/>
        </a:p>
      </dgm:t>
    </dgm:pt>
    <dgm:pt modelId="{EB92DF28-DB89-476D-9831-F12967B9B871}" type="parTrans" cxnId="{95885A1F-5A3A-4AA2-9289-098874BE5126}">
      <dgm:prSet/>
      <dgm:spPr/>
      <dgm:t>
        <a:bodyPr/>
        <a:lstStyle/>
        <a:p>
          <a:endParaRPr kumimoji="1" lang="ja-JP" altLang="en-US"/>
        </a:p>
      </dgm:t>
    </dgm:pt>
    <dgm:pt modelId="{37436F28-4C61-4A9F-957E-716BEDD26E7D}" type="sibTrans" cxnId="{95885A1F-5A3A-4AA2-9289-098874BE5126}">
      <dgm:prSet/>
      <dgm:spPr/>
      <dgm:t>
        <a:bodyPr/>
        <a:lstStyle/>
        <a:p>
          <a:endParaRPr kumimoji="1" lang="ja-JP" altLang="en-US"/>
        </a:p>
      </dgm:t>
    </dgm:pt>
    <dgm:pt modelId="{2844EBD5-DAAE-4C1D-AA3B-C7339EDD0F2F}">
      <dgm:prSet phldrT="[テキスト]"/>
      <dgm:spPr/>
      <dgm:t>
        <a:bodyPr/>
        <a:lstStyle/>
        <a:p>
          <a:r>
            <a:rPr kumimoji="1" lang="ja-JP" altLang="en-US" dirty="0"/>
            <a:t>画面モックの作成</a:t>
          </a:r>
        </a:p>
      </dgm:t>
    </dgm:pt>
    <dgm:pt modelId="{37BAC959-F408-40D5-941C-708435F67D27}" type="parTrans" cxnId="{2B62A56E-2918-4F84-95FC-970616A65AC1}">
      <dgm:prSet/>
      <dgm:spPr/>
      <dgm:t>
        <a:bodyPr/>
        <a:lstStyle/>
        <a:p>
          <a:endParaRPr kumimoji="1" lang="ja-JP" altLang="en-US"/>
        </a:p>
      </dgm:t>
    </dgm:pt>
    <dgm:pt modelId="{5526C2F2-A041-4056-B80F-B7A1FB13613F}" type="sibTrans" cxnId="{2B62A56E-2918-4F84-95FC-970616A65AC1}">
      <dgm:prSet/>
      <dgm:spPr/>
      <dgm:t>
        <a:bodyPr/>
        <a:lstStyle/>
        <a:p>
          <a:endParaRPr kumimoji="1" lang="ja-JP" altLang="en-US"/>
        </a:p>
      </dgm:t>
    </dgm:pt>
    <dgm:pt modelId="{13C49B56-D7F9-4D3F-B3F2-AFD42E86A9B2}">
      <dgm:prSet phldrT="[テキスト]"/>
      <dgm:spPr/>
      <dgm:t>
        <a:bodyPr/>
        <a:lstStyle/>
        <a:p>
          <a:r>
            <a:rPr kumimoji="1" lang="ja-JP" altLang="en-US" dirty="0"/>
            <a:t>開発環境の選定と構築</a:t>
          </a:r>
        </a:p>
      </dgm:t>
    </dgm:pt>
    <dgm:pt modelId="{8F287BC9-FF64-4F8F-ABE7-5FE3DE82D3A1}" type="parTrans" cxnId="{11863A17-EDD2-4186-9510-C38FB8C70234}">
      <dgm:prSet/>
      <dgm:spPr/>
      <dgm:t>
        <a:bodyPr/>
        <a:lstStyle/>
        <a:p>
          <a:endParaRPr kumimoji="1" lang="ja-JP" altLang="en-US"/>
        </a:p>
      </dgm:t>
    </dgm:pt>
    <dgm:pt modelId="{66951EE1-6390-4321-A723-2E6BA9E0976B}" type="sibTrans" cxnId="{11863A17-EDD2-4186-9510-C38FB8C70234}">
      <dgm:prSet/>
      <dgm:spPr/>
      <dgm:t>
        <a:bodyPr/>
        <a:lstStyle/>
        <a:p>
          <a:endParaRPr kumimoji="1" lang="ja-JP" altLang="en-US"/>
        </a:p>
      </dgm:t>
    </dgm:pt>
    <dgm:pt modelId="{6C8E9801-282A-4DA9-BF40-3550D662F5F0}">
      <dgm:prSet phldrT="[テキスト]"/>
      <dgm:spPr/>
      <dgm:t>
        <a:bodyPr/>
        <a:lstStyle/>
        <a:p>
          <a:r>
            <a:rPr kumimoji="1" lang="ja-JP" altLang="en-US"/>
            <a:t>ホームページのレイアウト実装</a:t>
          </a:r>
          <a:endParaRPr kumimoji="1" lang="ja-JP" altLang="en-US" dirty="0"/>
        </a:p>
      </dgm:t>
    </dgm:pt>
    <dgm:pt modelId="{340AF7A1-E1F6-4798-BADC-73B30107B7FC}" type="parTrans" cxnId="{145C4174-4A68-40C4-BB43-C5BBDC71C304}">
      <dgm:prSet/>
      <dgm:spPr/>
      <dgm:t>
        <a:bodyPr/>
        <a:lstStyle/>
        <a:p>
          <a:endParaRPr kumimoji="1" lang="ja-JP" altLang="en-US"/>
        </a:p>
      </dgm:t>
    </dgm:pt>
    <dgm:pt modelId="{FCBBC79D-3BA1-4C63-B710-2F076D73C5A8}" type="sibTrans" cxnId="{145C4174-4A68-40C4-BB43-C5BBDC71C304}">
      <dgm:prSet/>
      <dgm:spPr/>
      <dgm:t>
        <a:bodyPr/>
        <a:lstStyle/>
        <a:p>
          <a:endParaRPr kumimoji="1" lang="ja-JP" altLang="en-US"/>
        </a:p>
      </dgm:t>
    </dgm:pt>
    <dgm:pt modelId="{6A024344-7AED-4920-90B1-8E71A6616C4A}">
      <dgm:prSet/>
      <dgm:spPr/>
      <dgm:t>
        <a:bodyPr/>
        <a:lstStyle/>
        <a:p>
          <a:r>
            <a:rPr kumimoji="1" lang="en-US" b="0" i="0" u="none" dirty="0"/>
            <a:t>Work</a:t>
          </a:r>
          <a:r>
            <a:rPr kumimoji="1" lang="ja-JP" b="0" i="0" u="none" dirty="0"/>
            <a:t>編集ページのレイアウト実装</a:t>
          </a:r>
          <a:endParaRPr lang="ja-JP" b="0" i="0" u="none" dirty="0"/>
        </a:p>
      </dgm:t>
    </dgm:pt>
    <dgm:pt modelId="{104363E7-4AB8-4F98-8DB7-ADD60FC850A7}" type="parTrans" cxnId="{E9552F5C-99DA-46CD-AB17-9D3D1CC91489}">
      <dgm:prSet/>
      <dgm:spPr/>
      <dgm:t>
        <a:bodyPr/>
        <a:lstStyle/>
        <a:p>
          <a:endParaRPr kumimoji="1" lang="ja-JP" altLang="en-US"/>
        </a:p>
      </dgm:t>
    </dgm:pt>
    <dgm:pt modelId="{A2B682CC-1CE8-4CC9-9AF1-C62DA61FE65D}" type="sibTrans" cxnId="{E9552F5C-99DA-46CD-AB17-9D3D1CC91489}">
      <dgm:prSet/>
      <dgm:spPr/>
      <dgm:t>
        <a:bodyPr/>
        <a:lstStyle/>
        <a:p>
          <a:endParaRPr kumimoji="1" lang="ja-JP" altLang="en-US"/>
        </a:p>
      </dgm:t>
    </dgm:pt>
    <dgm:pt modelId="{A995493F-60A7-4B5E-A55F-3AE1FEF91B3B}">
      <dgm:prSet/>
      <dgm:spPr/>
      <dgm:t>
        <a:bodyPr/>
        <a:lstStyle/>
        <a:p>
          <a:r>
            <a:rPr kumimoji="1" lang="en-US" b="0" i="0" u="none" dirty="0"/>
            <a:t>Procedure</a:t>
          </a:r>
          <a:r>
            <a:rPr kumimoji="1" lang="ja-JP" altLang="en-US" b="0" i="0" u="none" dirty="0"/>
            <a:t>作成</a:t>
          </a:r>
          <a:endParaRPr lang="ja-JP" b="0" i="0" u="none" dirty="0"/>
        </a:p>
      </dgm:t>
    </dgm:pt>
    <dgm:pt modelId="{D4A5FEF8-2693-4479-808C-8D2C9986030F}" type="parTrans" cxnId="{9FB6CBC9-99FC-45D9-9B72-8F4DAA78D83E}">
      <dgm:prSet/>
      <dgm:spPr/>
      <dgm:t>
        <a:bodyPr/>
        <a:lstStyle/>
        <a:p>
          <a:endParaRPr kumimoji="1" lang="ja-JP" altLang="en-US"/>
        </a:p>
      </dgm:t>
    </dgm:pt>
    <dgm:pt modelId="{5E0692EF-3363-4730-8F4D-EF11EEA1DD9D}" type="sibTrans" cxnId="{9FB6CBC9-99FC-45D9-9B72-8F4DAA78D83E}">
      <dgm:prSet/>
      <dgm:spPr/>
      <dgm:t>
        <a:bodyPr/>
        <a:lstStyle/>
        <a:p>
          <a:endParaRPr kumimoji="1" lang="ja-JP" altLang="en-US"/>
        </a:p>
      </dgm:t>
    </dgm:pt>
    <dgm:pt modelId="{31903E25-8127-47C4-8A26-C4327176F447}">
      <dgm:prSet/>
      <dgm:spPr/>
      <dgm:t>
        <a:bodyPr/>
        <a:lstStyle/>
        <a:p>
          <a:r>
            <a:rPr kumimoji="1" lang="en-US" altLang="ja-JP" dirty="0"/>
            <a:t>In Progress</a:t>
          </a:r>
          <a:endParaRPr lang="ja-JP" b="0" i="0" u="none" dirty="0"/>
        </a:p>
      </dgm:t>
    </dgm:pt>
    <dgm:pt modelId="{80018807-CEE8-4174-A25E-3564EFE9A76A}" type="parTrans" cxnId="{CF0A327D-9FD0-4F2B-A6C1-6D74195CA528}">
      <dgm:prSet/>
      <dgm:spPr/>
      <dgm:t>
        <a:bodyPr/>
        <a:lstStyle/>
        <a:p>
          <a:endParaRPr kumimoji="1" lang="ja-JP" altLang="en-US"/>
        </a:p>
      </dgm:t>
    </dgm:pt>
    <dgm:pt modelId="{0F6A5017-60D9-4E7D-B8D1-4D941452B874}" type="sibTrans" cxnId="{CF0A327D-9FD0-4F2B-A6C1-6D74195CA528}">
      <dgm:prSet/>
      <dgm:spPr/>
      <dgm:t>
        <a:bodyPr/>
        <a:lstStyle/>
        <a:p>
          <a:endParaRPr kumimoji="1" lang="ja-JP" altLang="en-US"/>
        </a:p>
      </dgm:t>
    </dgm:pt>
    <dgm:pt modelId="{8F0E291E-CB58-4AA7-B784-18D00C614DEF}">
      <dgm:prSet/>
      <dgm:spPr/>
      <dgm:t>
        <a:bodyPr/>
        <a:lstStyle/>
        <a:p>
          <a:r>
            <a:rPr lang="en-US" altLang="ja-JP" b="0" i="0" u="none" dirty="0"/>
            <a:t>Procedure</a:t>
          </a:r>
          <a:r>
            <a:rPr lang="ja-JP" altLang="en-US" b="0" i="0" u="none" dirty="0"/>
            <a:t>の表示</a:t>
          </a:r>
          <a:endParaRPr lang="ja-JP" b="0" i="0" u="none" dirty="0"/>
        </a:p>
      </dgm:t>
    </dgm:pt>
    <dgm:pt modelId="{6257F5A1-6B4D-490F-B1D2-67756D566B48}" type="parTrans" cxnId="{3A42F20E-C33D-4CF8-9136-36E13A776D2E}">
      <dgm:prSet/>
      <dgm:spPr/>
      <dgm:t>
        <a:bodyPr/>
        <a:lstStyle/>
        <a:p>
          <a:endParaRPr kumimoji="1" lang="ja-JP" altLang="en-US"/>
        </a:p>
      </dgm:t>
    </dgm:pt>
    <dgm:pt modelId="{56A41F74-4AB3-4710-96DF-B0ACE11F5369}" type="sibTrans" cxnId="{3A42F20E-C33D-4CF8-9136-36E13A776D2E}">
      <dgm:prSet/>
      <dgm:spPr/>
      <dgm:t>
        <a:bodyPr/>
        <a:lstStyle/>
        <a:p>
          <a:endParaRPr kumimoji="1" lang="ja-JP" altLang="en-US"/>
        </a:p>
      </dgm:t>
    </dgm:pt>
    <dgm:pt modelId="{46FF9E2C-762D-4567-AE59-AE5C1EC92C3B}" type="pres">
      <dgm:prSet presAssocID="{44F8B9B5-1BDF-4EAC-A120-55422D3433B6}" presName="theList" presStyleCnt="0">
        <dgm:presLayoutVars>
          <dgm:dir/>
          <dgm:animLvl val="lvl"/>
          <dgm:resizeHandles val="exact"/>
        </dgm:presLayoutVars>
      </dgm:prSet>
      <dgm:spPr/>
    </dgm:pt>
    <dgm:pt modelId="{5CF1B0D1-2F7E-4E99-93A6-3FF73DDFBE37}" type="pres">
      <dgm:prSet presAssocID="{46FD1A06-4AE0-4A09-9BA5-AE47995E4944}" presName="compNode" presStyleCnt="0"/>
      <dgm:spPr/>
    </dgm:pt>
    <dgm:pt modelId="{B469B425-517A-4E42-9500-71C19DAE36F2}" type="pres">
      <dgm:prSet presAssocID="{46FD1A06-4AE0-4A09-9BA5-AE47995E4944}" presName="aNode" presStyleLbl="bgShp" presStyleIdx="0" presStyleCnt="4"/>
      <dgm:spPr/>
    </dgm:pt>
    <dgm:pt modelId="{5A1BF776-5909-42F7-9102-CE76BED995CF}" type="pres">
      <dgm:prSet presAssocID="{46FD1A06-4AE0-4A09-9BA5-AE47995E4944}" presName="textNode" presStyleLbl="bgShp" presStyleIdx="0" presStyleCnt="4"/>
      <dgm:spPr/>
    </dgm:pt>
    <dgm:pt modelId="{85475B9E-CF8F-4127-B98F-279540E7E33E}" type="pres">
      <dgm:prSet presAssocID="{46FD1A06-4AE0-4A09-9BA5-AE47995E4944}" presName="compChildNode" presStyleCnt="0"/>
      <dgm:spPr/>
    </dgm:pt>
    <dgm:pt modelId="{A4639090-DF04-49BF-AC0D-2B03E70BDE43}" type="pres">
      <dgm:prSet presAssocID="{46FD1A06-4AE0-4A09-9BA5-AE47995E4944}" presName="theInnerList" presStyleCnt="0"/>
      <dgm:spPr/>
    </dgm:pt>
    <dgm:pt modelId="{9C01EA1A-BFFB-4FB7-BF03-F5953CE41CC8}" type="pres">
      <dgm:prSet presAssocID="{6A024344-7AED-4920-90B1-8E71A6616C4A}" presName="childNode" presStyleLbl="node1" presStyleIdx="0" presStyleCnt="13">
        <dgm:presLayoutVars>
          <dgm:bulletEnabled val="1"/>
        </dgm:presLayoutVars>
      </dgm:prSet>
      <dgm:spPr/>
    </dgm:pt>
    <dgm:pt modelId="{900847C5-99B5-43A6-AEA4-400BC47CFB67}" type="pres">
      <dgm:prSet presAssocID="{6A024344-7AED-4920-90B1-8E71A6616C4A}" presName="aSpace2" presStyleCnt="0"/>
      <dgm:spPr/>
    </dgm:pt>
    <dgm:pt modelId="{E8DB9385-20C9-4515-950D-CB43ED69B868}" type="pres">
      <dgm:prSet presAssocID="{A995493F-60A7-4B5E-A55F-3AE1FEF91B3B}" presName="childNode" presStyleLbl="node1" presStyleIdx="1" presStyleCnt="13">
        <dgm:presLayoutVars>
          <dgm:bulletEnabled val="1"/>
        </dgm:presLayoutVars>
      </dgm:prSet>
      <dgm:spPr/>
    </dgm:pt>
    <dgm:pt modelId="{7A3599DD-1EE8-4FE4-B596-ADC87ED38F8D}" type="pres">
      <dgm:prSet presAssocID="{A995493F-60A7-4B5E-A55F-3AE1FEF91B3B}" presName="aSpace2" presStyleCnt="0"/>
      <dgm:spPr/>
    </dgm:pt>
    <dgm:pt modelId="{332EE40D-5A18-4CA7-B614-E2D623139063}" type="pres">
      <dgm:prSet presAssocID="{8F0E291E-CB58-4AA7-B784-18D00C614DEF}" presName="childNode" presStyleLbl="node1" presStyleIdx="2" presStyleCnt="13">
        <dgm:presLayoutVars>
          <dgm:bulletEnabled val="1"/>
        </dgm:presLayoutVars>
      </dgm:prSet>
      <dgm:spPr/>
    </dgm:pt>
    <dgm:pt modelId="{0C6962BF-7EAB-47A7-878B-DEA45B566D8C}" type="pres">
      <dgm:prSet presAssocID="{46FD1A06-4AE0-4A09-9BA5-AE47995E4944}" presName="aSpace" presStyleCnt="0"/>
      <dgm:spPr/>
    </dgm:pt>
    <dgm:pt modelId="{D04FF9B9-A92C-4215-9B10-7A9F4761A0FD}" type="pres">
      <dgm:prSet presAssocID="{31903E25-8127-47C4-8A26-C4327176F447}" presName="compNode" presStyleCnt="0"/>
      <dgm:spPr/>
    </dgm:pt>
    <dgm:pt modelId="{94C12B87-FB45-4D6F-9DD8-6248D5B25B5A}" type="pres">
      <dgm:prSet presAssocID="{31903E25-8127-47C4-8A26-C4327176F447}" presName="aNode" presStyleLbl="bgShp" presStyleIdx="1" presStyleCnt="4"/>
      <dgm:spPr/>
    </dgm:pt>
    <dgm:pt modelId="{42D95CE0-81DA-47C6-81D8-8441985365C0}" type="pres">
      <dgm:prSet presAssocID="{31903E25-8127-47C4-8A26-C4327176F447}" presName="textNode" presStyleLbl="bgShp" presStyleIdx="1" presStyleCnt="4"/>
      <dgm:spPr/>
    </dgm:pt>
    <dgm:pt modelId="{87C6FCBE-687F-4D6D-9053-A141CAA75D4F}" type="pres">
      <dgm:prSet presAssocID="{31903E25-8127-47C4-8A26-C4327176F447}" presName="compChildNode" presStyleCnt="0"/>
      <dgm:spPr/>
    </dgm:pt>
    <dgm:pt modelId="{C8BA4304-3B43-49DF-89AF-148C8A9BEC06}" type="pres">
      <dgm:prSet presAssocID="{31903E25-8127-47C4-8A26-C4327176F447}" presName="theInnerList" presStyleCnt="0"/>
      <dgm:spPr/>
    </dgm:pt>
    <dgm:pt modelId="{9CD2217D-A590-4059-A170-33F5423A25F7}" type="pres">
      <dgm:prSet presAssocID="{2844EBD5-DAAE-4C1D-AA3B-C7339EDD0F2F}" presName="childNode" presStyleLbl="node1" presStyleIdx="3" presStyleCnt="13">
        <dgm:presLayoutVars>
          <dgm:bulletEnabled val="1"/>
        </dgm:presLayoutVars>
      </dgm:prSet>
      <dgm:spPr/>
    </dgm:pt>
    <dgm:pt modelId="{021CD727-3E0A-4ED8-BC03-F5CCE77BD57A}" type="pres">
      <dgm:prSet presAssocID="{2844EBD5-DAAE-4C1D-AA3B-C7339EDD0F2F}" presName="aSpace2" presStyleCnt="0"/>
      <dgm:spPr/>
    </dgm:pt>
    <dgm:pt modelId="{31E19B3B-AE0A-48A3-B26E-E9B6F2802FEF}" type="pres">
      <dgm:prSet presAssocID="{13C49B56-D7F9-4D3F-B3F2-AFD42E86A9B2}" presName="childNode" presStyleLbl="node1" presStyleIdx="4" presStyleCnt="13">
        <dgm:presLayoutVars>
          <dgm:bulletEnabled val="1"/>
        </dgm:presLayoutVars>
      </dgm:prSet>
      <dgm:spPr/>
    </dgm:pt>
    <dgm:pt modelId="{E35D32EF-66BD-44F3-887A-CFF8845261DE}" type="pres">
      <dgm:prSet presAssocID="{13C49B56-D7F9-4D3F-B3F2-AFD42E86A9B2}" presName="aSpace2" presStyleCnt="0"/>
      <dgm:spPr/>
    </dgm:pt>
    <dgm:pt modelId="{E3A846D7-EFF6-44A5-A6F5-D3A555F98FA1}" type="pres">
      <dgm:prSet presAssocID="{6C8E9801-282A-4DA9-BF40-3550D662F5F0}" presName="childNode" presStyleLbl="node1" presStyleIdx="5" presStyleCnt="13">
        <dgm:presLayoutVars>
          <dgm:bulletEnabled val="1"/>
        </dgm:presLayoutVars>
      </dgm:prSet>
      <dgm:spPr/>
    </dgm:pt>
    <dgm:pt modelId="{5E70E0CB-1DF1-423B-836A-A06B96896B37}" type="pres">
      <dgm:prSet presAssocID="{6C8E9801-282A-4DA9-BF40-3550D662F5F0}" presName="aSpace2" presStyleCnt="0"/>
      <dgm:spPr/>
    </dgm:pt>
    <dgm:pt modelId="{A11C1B25-3B0C-4D85-996F-41A31233F090}" type="pres">
      <dgm:prSet presAssocID="{894E3C0A-F585-4025-AA07-E915235955CE}" presName="childNode" presStyleLbl="node1" presStyleIdx="6" presStyleCnt="13">
        <dgm:presLayoutVars>
          <dgm:bulletEnabled val="1"/>
        </dgm:presLayoutVars>
      </dgm:prSet>
      <dgm:spPr/>
    </dgm:pt>
    <dgm:pt modelId="{1D9D170B-9B1A-4422-9A5F-3CDB464CB73F}" type="pres">
      <dgm:prSet presAssocID="{31903E25-8127-47C4-8A26-C4327176F447}" presName="aSpace" presStyleCnt="0"/>
      <dgm:spPr/>
    </dgm:pt>
    <dgm:pt modelId="{AB735089-C11B-4DC5-BD0D-D5BAB67CDDE5}" type="pres">
      <dgm:prSet presAssocID="{8936EF12-332E-4C1E-BD55-F8E9EF036002}" presName="compNode" presStyleCnt="0"/>
      <dgm:spPr/>
    </dgm:pt>
    <dgm:pt modelId="{4CEC11A3-F94B-431D-B317-61EDE371D3E1}" type="pres">
      <dgm:prSet presAssocID="{8936EF12-332E-4C1E-BD55-F8E9EF036002}" presName="aNode" presStyleLbl="bgShp" presStyleIdx="2" presStyleCnt="4"/>
      <dgm:spPr/>
    </dgm:pt>
    <dgm:pt modelId="{1EAE1D6B-4013-466E-8E5D-EB708625167E}" type="pres">
      <dgm:prSet presAssocID="{8936EF12-332E-4C1E-BD55-F8E9EF036002}" presName="textNode" presStyleLbl="bgShp" presStyleIdx="2" presStyleCnt="4"/>
      <dgm:spPr/>
    </dgm:pt>
    <dgm:pt modelId="{8EF92F22-A05F-4FB4-9C2C-30809E1D7EF0}" type="pres">
      <dgm:prSet presAssocID="{8936EF12-332E-4C1E-BD55-F8E9EF036002}" presName="compChildNode" presStyleCnt="0"/>
      <dgm:spPr/>
    </dgm:pt>
    <dgm:pt modelId="{9BCA7887-8422-430B-AA47-EFA6EE1FA520}" type="pres">
      <dgm:prSet presAssocID="{8936EF12-332E-4C1E-BD55-F8E9EF036002}" presName="theInnerList" presStyleCnt="0"/>
      <dgm:spPr/>
    </dgm:pt>
    <dgm:pt modelId="{BA24790F-72E0-4F56-9A15-8C8F1B3A6DF6}" type="pres">
      <dgm:prSet presAssocID="{8936EF12-332E-4C1E-BD55-F8E9EF036002}" presName="aSpace" presStyleCnt="0"/>
      <dgm:spPr/>
    </dgm:pt>
    <dgm:pt modelId="{F4574958-654E-4E77-B605-88B607393AB6}" type="pres">
      <dgm:prSet presAssocID="{546522E7-1BC5-4F40-9FDC-AE754F360FAA}" presName="compNode" presStyleCnt="0"/>
      <dgm:spPr/>
    </dgm:pt>
    <dgm:pt modelId="{F01E000F-D44E-4FC6-8E6E-2CB2451561C0}" type="pres">
      <dgm:prSet presAssocID="{546522E7-1BC5-4F40-9FDC-AE754F360FAA}" presName="aNode" presStyleLbl="bgShp" presStyleIdx="3" presStyleCnt="4"/>
      <dgm:spPr/>
    </dgm:pt>
    <dgm:pt modelId="{342B54FC-BA4E-4993-8E71-45D9A12575F8}" type="pres">
      <dgm:prSet presAssocID="{546522E7-1BC5-4F40-9FDC-AE754F360FAA}" presName="textNode" presStyleLbl="bgShp" presStyleIdx="3" presStyleCnt="4"/>
      <dgm:spPr/>
    </dgm:pt>
    <dgm:pt modelId="{47ACF0C8-406E-46D6-B4C4-A59E3794AD78}" type="pres">
      <dgm:prSet presAssocID="{546522E7-1BC5-4F40-9FDC-AE754F360FAA}" presName="compChildNode" presStyleCnt="0"/>
      <dgm:spPr/>
    </dgm:pt>
    <dgm:pt modelId="{E2FC31C3-408C-49FC-A0C2-FE9A48CBB1CD}" type="pres">
      <dgm:prSet presAssocID="{546522E7-1BC5-4F40-9FDC-AE754F360FAA}" presName="theInnerList" presStyleCnt="0"/>
      <dgm:spPr/>
    </dgm:pt>
    <dgm:pt modelId="{C35E51F1-D785-450B-906C-6E6980E16D22}" type="pres">
      <dgm:prSet presAssocID="{268D4D79-19CF-49F8-BED5-3D921028AD53}" presName="childNode" presStyleLbl="node1" presStyleIdx="7" presStyleCnt="13">
        <dgm:presLayoutVars>
          <dgm:bulletEnabled val="1"/>
        </dgm:presLayoutVars>
      </dgm:prSet>
      <dgm:spPr/>
    </dgm:pt>
    <dgm:pt modelId="{0A7921CB-10D2-4B18-8BAE-3FECAAB56163}" type="pres">
      <dgm:prSet presAssocID="{268D4D79-19CF-49F8-BED5-3D921028AD53}" presName="aSpace2" presStyleCnt="0"/>
      <dgm:spPr/>
    </dgm:pt>
    <dgm:pt modelId="{80D9AA79-E303-4437-A998-DE985C4F9831}" type="pres">
      <dgm:prSet presAssocID="{2160FCA4-ABBF-40B1-825B-F05AAA55368F}" presName="childNode" presStyleLbl="node1" presStyleIdx="8" presStyleCnt="13">
        <dgm:presLayoutVars>
          <dgm:bulletEnabled val="1"/>
        </dgm:presLayoutVars>
      </dgm:prSet>
      <dgm:spPr/>
    </dgm:pt>
    <dgm:pt modelId="{A625B258-7FD8-4B34-8DE2-6FD8BB73346A}" type="pres">
      <dgm:prSet presAssocID="{2160FCA4-ABBF-40B1-825B-F05AAA55368F}" presName="aSpace2" presStyleCnt="0"/>
      <dgm:spPr/>
    </dgm:pt>
    <dgm:pt modelId="{78417446-95B1-440B-91ED-3667CAE93BA3}" type="pres">
      <dgm:prSet presAssocID="{695A6551-3A77-40DB-B977-450BC4A244B2}" presName="childNode" presStyleLbl="node1" presStyleIdx="9" presStyleCnt="13">
        <dgm:presLayoutVars>
          <dgm:bulletEnabled val="1"/>
        </dgm:presLayoutVars>
      </dgm:prSet>
      <dgm:spPr/>
    </dgm:pt>
    <dgm:pt modelId="{F69A9254-6A84-4120-85EB-18D220056F00}" type="pres">
      <dgm:prSet presAssocID="{695A6551-3A77-40DB-B977-450BC4A244B2}" presName="aSpace2" presStyleCnt="0"/>
      <dgm:spPr/>
    </dgm:pt>
    <dgm:pt modelId="{AB21CEDB-C335-44B0-9AE1-C52D8A582FEE}" type="pres">
      <dgm:prSet presAssocID="{54DE79BF-8960-4AEE-B610-87CCE9264BD2}" presName="childNode" presStyleLbl="node1" presStyleIdx="10" presStyleCnt="13">
        <dgm:presLayoutVars>
          <dgm:bulletEnabled val="1"/>
        </dgm:presLayoutVars>
      </dgm:prSet>
      <dgm:spPr/>
    </dgm:pt>
    <dgm:pt modelId="{5593A54F-402A-4D24-A827-C820E20A3072}" type="pres">
      <dgm:prSet presAssocID="{54DE79BF-8960-4AEE-B610-87CCE9264BD2}" presName="aSpace2" presStyleCnt="0"/>
      <dgm:spPr/>
    </dgm:pt>
    <dgm:pt modelId="{C9859DF0-2066-4C69-BCEC-A8F2AA4B1B66}" type="pres">
      <dgm:prSet presAssocID="{23271D4D-3214-48B5-965C-05ABC82D2417}" presName="childNode" presStyleLbl="node1" presStyleIdx="11" presStyleCnt="13">
        <dgm:presLayoutVars>
          <dgm:bulletEnabled val="1"/>
        </dgm:presLayoutVars>
      </dgm:prSet>
      <dgm:spPr/>
    </dgm:pt>
    <dgm:pt modelId="{DA166479-A88E-4BC0-AF2A-1BF368AA28B1}" type="pres">
      <dgm:prSet presAssocID="{23271D4D-3214-48B5-965C-05ABC82D2417}" presName="aSpace2" presStyleCnt="0"/>
      <dgm:spPr/>
    </dgm:pt>
    <dgm:pt modelId="{40578C19-2471-41BB-935C-666305189253}" type="pres">
      <dgm:prSet presAssocID="{21A3DA7E-EB8A-4096-AD11-C9B1A24E578F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E0810002-C92C-4410-BB52-3F53F146313E}" type="presOf" srcId="{546522E7-1BC5-4F40-9FDC-AE754F360FAA}" destId="{342B54FC-BA4E-4993-8E71-45D9A12575F8}" srcOrd="1" destOrd="0" presId="urn:microsoft.com/office/officeart/2005/8/layout/lProcess2"/>
    <dgm:cxn modelId="{1B801802-B954-44BD-97A6-31F9AAC9A64C}" srcId="{44F8B9B5-1BDF-4EAC-A120-55422D3433B6}" destId="{546522E7-1BC5-4F40-9FDC-AE754F360FAA}" srcOrd="3" destOrd="0" parTransId="{CF9E7CF0-402C-4E2A-B56D-1DE95BC20865}" sibTransId="{9103AA5D-03A7-4B6A-B05D-78749549526C}"/>
    <dgm:cxn modelId="{E9CCA403-654E-4123-82AC-CF55EFF775C2}" type="presOf" srcId="{2844EBD5-DAAE-4C1D-AA3B-C7339EDD0F2F}" destId="{9CD2217D-A590-4059-A170-33F5423A25F7}" srcOrd="0" destOrd="0" presId="urn:microsoft.com/office/officeart/2005/8/layout/lProcess2"/>
    <dgm:cxn modelId="{9589C407-3CEB-4C34-AA59-C524C0686D0D}" type="presOf" srcId="{8936EF12-332E-4C1E-BD55-F8E9EF036002}" destId="{1EAE1D6B-4013-466E-8E5D-EB708625167E}" srcOrd="1" destOrd="0" presId="urn:microsoft.com/office/officeart/2005/8/layout/lProcess2"/>
    <dgm:cxn modelId="{3A42F20E-C33D-4CF8-9136-36E13A776D2E}" srcId="{46FD1A06-4AE0-4A09-9BA5-AE47995E4944}" destId="{8F0E291E-CB58-4AA7-B784-18D00C614DEF}" srcOrd="2" destOrd="0" parTransId="{6257F5A1-6B4D-490F-B1D2-67756D566B48}" sibTransId="{56A41F74-4AB3-4710-96DF-B0ACE11F5369}"/>
    <dgm:cxn modelId="{11863A17-EDD2-4186-9510-C38FB8C70234}" srcId="{31903E25-8127-47C4-8A26-C4327176F447}" destId="{13C49B56-D7F9-4D3F-B3F2-AFD42E86A9B2}" srcOrd="1" destOrd="0" parTransId="{8F287BC9-FF64-4F8F-ABE7-5FE3DE82D3A1}" sibTransId="{66951EE1-6390-4321-A723-2E6BA9E0976B}"/>
    <dgm:cxn modelId="{9BE5561E-BAD1-417E-A7E1-A28EFC4B67CB}" type="presOf" srcId="{31903E25-8127-47C4-8A26-C4327176F447}" destId="{94C12B87-FB45-4D6F-9DD8-6248D5B25B5A}" srcOrd="0" destOrd="0" presId="urn:microsoft.com/office/officeart/2005/8/layout/lProcess2"/>
    <dgm:cxn modelId="{95885A1F-5A3A-4AA2-9289-098874BE5126}" srcId="{546522E7-1BC5-4F40-9FDC-AE754F360FAA}" destId="{2160FCA4-ABBF-40B1-825B-F05AAA55368F}" srcOrd="1" destOrd="0" parTransId="{EB92DF28-DB89-476D-9831-F12967B9B871}" sibTransId="{37436F28-4C61-4A9F-957E-716BEDD26E7D}"/>
    <dgm:cxn modelId="{B696FA2D-0133-44BC-97EF-350458908B66}" srcId="{546522E7-1BC5-4F40-9FDC-AE754F360FAA}" destId="{695A6551-3A77-40DB-B977-450BC4A244B2}" srcOrd="2" destOrd="0" parTransId="{D83F2463-52B2-4469-8E42-B28EE8C00E16}" sibTransId="{D301D90B-2C92-4A34-8368-1BC72BC41DA9}"/>
    <dgm:cxn modelId="{6C446932-23AA-4F16-88CB-FD4712F4E350}" type="presOf" srcId="{21A3DA7E-EB8A-4096-AD11-C9B1A24E578F}" destId="{40578C19-2471-41BB-935C-666305189253}" srcOrd="0" destOrd="0" presId="urn:microsoft.com/office/officeart/2005/8/layout/lProcess2"/>
    <dgm:cxn modelId="{491FA23B-72F9-4636-96E4-75E32B75BA53}" srcId="{31903E25-8127-47C4-8A26-C4327176F447}" destId="{894E3C0A-F585-4025-AA07-E915235955CE}" srcOrd="3" destOrd="0" parTransId="{9B0DADFA-0899-498E-B1C9-3553F8BE6726}" sibTransId="{D8272003-48F4-4097-BF81-B8A25CB824D2}"/>
    <dgm:cxn modelId="{E9552F5C-99DA-46CD-AB17-9D3D1CC91489}" srcId="{46FD1A06-4AE0-4A09-9BA5-AE47995E4944}" destId="{6A024344-7AED-4920-90B1-8E71A6616C4A}" srcOrd="0" destOrd="0" parTransId="{104363E7-4AB8-4F98-8DB7-ADD60FC850A7}" sibTransId="{A2B682CC-1CE8-4CC9-9AF1-C62DA61FE65D}"/>
    <dgm:cxn modelId="{072D7541-8315-4691-81AF-A9263BFC5181}" type="presOf" srcId="{13C49B56-D7F9-4D3F-B3F2-AFD42E86A9B2}" destId="{31E19B3B-AE0A-48A3-B26E-E9B6F2802FEF}" srcOrd="0" destOrd="0" presId="urn:microsoft.com/office/officeart/2005/8/layout/lProcess2"/>
    <dgm:cxn modelId="{F9C7C944-7702-4A5C-B44C-EB11510F4E04}" srcId="{546522E7-1BC5-4F40-9FDC-AE754F360FAA}" destId="{21A3DA7E-EB8A-4096-AD11-C9B1A24E578F}" srcOrd="5" destOrd="0" parTransId="{1DC7097D-9A07-401B-A17F-9CA150975C0C}" sibTransId="{D83B8ACC-1F6F-47DB-8CEE-E183797CDC5C}"/>
    <dgm:cxn modelId="{4DCCF668-7F50-4EFD-A1BD-B8B6219926BA}" srcId="{44F8B9B5-1BDF-4EAC-A120-55422D3433B6}" destId="{46FD1A06-4AE0-4A09-9BA5-AE47995E4944}" srcOrd="0" destOrd="0" parTransId="{63445E98-FEFC-4B4C-9874-BB4C7D1D9186}" sibTransId="{1B9D5F70-7DE9-4C0D-A765-E14C66DD1541}"/>
    <dgm:cxn modelId="{5E6F8D4A-E6B9-4266-841C-C185641CDB39}" type="presOf" srcId="{6A024344-7AED-4920-90B1-8E71A6616C4A}" destId="{9C01EA1A-BFFB-4FB7-BF03-F5953CE41CC8}" srcOrd="0" destOrd="0" presId="urn:microsoft.com/office/officeart/2005/8/layout/lProcess2"/>
    <dgm:cxn modelId="{1E19B16D-2980-4DCA-B566-B2D37AE61FDB}" type="presOf" srcId="{8936EF12-332E-4C1E-BD55-F8E9EF036002}" destId="{4CEC11A3-F94B-431D-B317-61EDE371D3E1}" srcOrd="0" destOrd="0" presId="urn:microsoft.com/office/officeart/2005/8/layout/lProcess2"/>
    <dgm:cxn modelId="{54A4F64D-62E2-4295-A946-B5753D7E1AD3}" srcId="{44F8B9B5-1BDF-4EAC-A120-55422D3433B6}" destId="{8936EF12-332E-4C1E-BD55-F8E9EF036002}" srcOrd="2" destOrd="0" parTransId="{17CE3375-789E-42CD-8BA9-EB6A85FB11EF}" sibTransId="{9E73EB7C-0267-4936-AE6B-C79A87064C21}"/>
    <dgm:cxn modelId="{2B62A56E-2918-4F84-95FC-970616A65AC1}" srcId="{31903E25-8127-47C4-8A26-C4327176F447}" destId="{2844EBD5-DAAE-4C1D-AA3B-C7339EDD0F2F}" srcOrd="0" destOrd="0" parTransId="{37BAC959-F408-40D5-941C-708435F67D27}" sibTransId="{5526C2F2-A041-4056-B80F-B7A1FB13613F}"/>
    <dgm:cxn modelId="{54428D70-156D-4143-8E09-5B5BE5D0819F}" type="presOf" srcId="{2160FCA4-ABBF-40B1-825B-F05AAA55368F}" destId="{80D9AA79-E303-4437-A998-DE985C4F9831}" srcOrd="0" destOrd="0" presId="urn:microsoft.com/office/officeart/2005/8/layout/lProcess2"/>
    <dgm:cxn modelId="{145C4174-4A68-40C4-BB43-C5BBDC71C304}" srcId="{31903E25-8127-47C4-8A26-C4327176F447}" destId="{6C8E9801-282A-4DA9-BF40-3550D662F5F0}" srcOrd="2" destOrd="0" parTransId="{340AF7A1-E1F6-4798-BADC-73B30107B7FC}" sibTransId="{FCBBC79D-3BA1-4C63-B710-2F076D73C5A8}"/>
    <dgm:cxn modelId="{CF0A327D-9FD0-4F2B-A6C1-6D74195CA528}" srcId="{44F8B9B5-1BDF-4EAC-A120-55422D3433B6}" destId="{31903E25-8127-47C4-8A26-C4327176F447}" srcOrd="1" destOrd="0" parTransId="{80018807-CEE8-4174-A25E-3564EFE9A76A}" sibTransId="{0F6A5017-60D9-4E7D-B8D1-4D941452B874}"/>
    <dgm:cxn modelId="{0A2A83A6-41E6-48FC-896D-93CA30EBCAA9}" type="presOf" srcId="{44F8B9B5-1BDF-4EAC-A120-55422D3433B6}" destId="{46FF9E2C-762D-4567-AE59-AE5C1EC92C3B}" srcOrd="0" destOrd="0" presId="urn:microsoft.com/office/officeart/2005/8/layout/lProcess2"/>
    <dgm:cxn modelId="{FF36C0A8-930C-497B-91AA-461EB4BB0E8C}" type="presOf" srcId="{6C8E9801-282A-4DA9-BF40-3550D662F5F0}" destId="{E3A846D7-EFF6-44A5-A6F5-D3A555F98FA1}" srcOrd="0" destOrd="0" presId="urn:microsoft.com/office/officeart/2005/8/layout/lProcess2"/>
    <dgm:cxn modelId="{C87CC4AB-9513-4522-97F8-D921F79A5C0F}" type="presOf" srcId="{A995493F-60A7-4B5E-A55F-3AE1FEF91B3B}" destId="{E8DB9385-20C9-4515-950D-CB43ED69B868}" srcOrd="0" destOrd="0" presId="urn:microsoft.com/office/officeart/2005/8/layout/lProcess2"/>
    <dgm:cxn modelId="{5B4B73B4-8A8E-436C-B429-79D210605C94}" type="presOf" srcId="{54DE79BF-8960-4AEE-B610-87CCE9264BD2}" destId="{AB21CEDB-C335-44B0-9AE1-C52D8A582FEE}" srcOrd="0" destOrd="0" presId="urn:microsoft.com/office/officeart/2005/8/layout/lProcess2"/>
    <dgm:cxn modelId="{8E5D1DB6-6F02-48EA-B23A-1FED5055DC7F}" srcId="{546522E7-1BC5-4F40-9FDC-AE754F360FAA}" destId="{268D4D79-19CF-49F8-BED5-3D921028AD53}" srcOrd="0" destOrd="0" parTransId="{2034EF10-8EAE-453B-92F8-FD17C8A71241}" sibTransId="{71F8C7EF-CB05-40B2-A24F-B4512E080B78}"/>
    <dgm:cxn modelId="{2208F9BB-BEB7-44E6-B0E7-00BD79DE3ED7}" type="presOf" srcId="{46FD1A06-4AE0-4A09-9BA5-AE47995E4944}" destId="{5A1BF776-5909-42F7-9102-CE76BED995CF}" srcOrd="1" destOrd="0" presId="urn:microsoft.com/office/officeart/2005/8/layout/lProcess2"/>
    <dgm:cxn modelId="{BFAD8DBE-05C1-445A-8C21-3DA6C249D826}" type="presOf" srcId="{31903E25-8127-47C4-8A26-C4327176F447}" destId="{42D95CE0-81DA-47C6-81D8-8441985365C0}" srcOrd="1" destOrd="0" presId="urn:microsoft.com/office/officeart/2005/8/layout/lProcess2"/>
    <dgm:cxn modelId="{46F008BF-3A98-410F-84FE-7926EB2CD019}" type="presOf" srcId="{46FD1A06-4AE0-4A09-9BA5-AE47995E4944}" destId="{B469B425-517A-4E42-9500-71C19DAE36F2}" srcOrd="0" destOrd="0" presId="urn:microsoft.com/office/officeart/2005/8/layout/lProcess2"/>
    <dgm:cxn modelId="{9FB6CBC9-99FC-45D9-9B72-8F4DAA78D83E}" srcId="{46FD1A06-4AE0-4A09-9BA5-AE47995E4944}" destId="{A995493F-60A7-4B5E-A55F-3AE1FEF91B3B}" srcOrd="1" destOrd="0" parTransId="{D4A5FEF8-2693-4479-808C-8D2C9986030F}" sibTransId="{5E0692EF-3363-4730-8F4D-EF11EEA1DD9D}"/>
    <dgm:cxn modelId="{86356BD1-32CB-4567-9433-84664A72E70B}" type="presOf" srcId="{546522E7-1BC5-4F40-9FDC-AE754F360FAA}" destId="{F01E000F-D44E-4FC6-8E6E-2CB2451561C0}" srcOrd="0" destOrd="0" presId="urn:microsoft.com/office/officeart/2005/8/layout/lProcess2"/>
    <dgm:cxn modelId="{B57638DB-80D5-4717-995D-5D19BCF46E95}" type="presOf" srcId="{695A6551-3A77-40DB-B977-450BC4A244B2}" destId="{78417446-95B1-440B-91ED-3667CAE93BA3}" srcOrd="0" destOrd="0" presId="urn:microsoft.com/office/officeart/2005/8/layout/lProcess2"/>
    <dgm:cxn modelId="{B0FAF3EB-FA5F-459E-A22C-7BFC2ABE3288}" srcId="{546522E7-1BC5-4F40-9FDC-AE754F360FAA}" destId="{23271D4D-3214-48B5-965C-05ABC82D2417}" srcOrd="4" destOrd="0" parTransId="{49ACBB2D-5C7F-472D-BCD0-CB0E922CA2EF}" sibTransId="{311A7425-6BF8-442D-9B40-4827F967B1B9}"/>
    <dgm:cxn modelId="{0EBC0BF3-D580-4F70-A5A3-4C722B3734F5}" srcId="{546522E7-1BC5-4F40-9FDC-AE754F360FAA}" destId="{54DE79BF-8960-4AEE-B610-87CCE9264BD2}" srcOrd="3" destOrd="0" parTransId="{778E4B1B-133D-4DBB-AEB8-410DE5B8F23C}" sibTransId="{99A472B9-3B67-4454-859D-F9677519EC3E}"/>
    <dgm:cxn modelId="{F9ACABFC-0806-4F1D-9734-58E1CCB14F67}" type="presOf" srcId="{268D4D79-19CF-49F8-BED5-3D921028AD53}" destId="{C35E51F1-D785-450B-906C-6E6980E16D22}" srcOrd="0" destOrd="0" presId="urn:microsoft.com/office/officeart/2005/8/layout/lProcess2"/>
    <dgm:cxn modelId="{FE7303FF-8E13-42CB-B655-40ABF0A41700}" type="presOf" srcId="{23271D4D-3214-48B5-965C-05ABC82D2417}" destId="{C9859DF0-2066-4C69-BCEC-A8F2AA4B1B66}" srcOrd="0" destOrd="0" presId="urn:microsoft.com/office/officeart/2005/8/layout/lProcess2"/>
    <dgm:cxn modelId="{C2F442FF-C372-4050-A1DA-0093C058D41A}" type="presOf" srcId="{894E3C0A-F585-4025-AA07-E915235955CE}" destId="{A11C1B25-3B0C-4D85-996F-41A31233F090}" srcOrd="0" destOrd="0" presId="urn:microsoft.com/office/officeart/2005/8/layout/lProcess2"/>
    <dgm:cxn modelId="{7E3892FF-35DA-4286-AF8A-B0483F8068D4}" type="presOf" srcId="{8F0E291E-CB58-4AA7-B784-18D00C614DEF}" destId="{332EE40D-5A18-4CA7-B614-E2D623139063}" srcOrd="0" destOrd="0" presId="urn:microsoft.com/office/officeart/2005/8/layout/lProcess2"/>
    <dgm:cxn modelId="{3DCB8F9D-1155-4356-AD1F-A3B05CEECB8D}" type="presParOf" srcId="{46FF9E2C-762D-4567-AE59-AE5C1EC92C3B}" destId="{5CF1B0D1-2F7E-4E99-93A6-3FF73DDFBE37}" srcOrd="0" destOrd="0" presId="urn:microsoft.com/office/officeart/2005/8/layout/lProcess2"/>
    <dgm:cxn modelId="{4FC910EA-6EC1-4DE3-A949-C643812E1159}" type="presParOf" srcId="{5CF1B0D1-2F7E-4E99-93A6-3FF73DDFBE37}" destId="{B469B425-517A-4E42-9500-71C19DAE36F2}" srcOrd="0" destOrd="0" presId="urn:microsoft.com/office/officeart/2005/8/layout/lProcess2"/>
    <dgm:cxn modelId="{E58B7D5C-F3C1-466A-A6B0-A89DA03C0ECE}" type="presParOf" srcId="{5CF1B0D1-2F7E-4E99-93A6-3FF73DDFBE37}" destId="{5A1BF776-5909-42F7-9102-CE76BED995CF}" srcOrd="1" destOrd="0" presId="urn:microsoft.com/office/officeart/2005/8/layout/lProcess2"/>
    <dgm:cxn modelId="{9D05DBBC-ABA2-43EF-A35A-081379546930}" type="presParOf" srcId="{5CF1B0D1-2F7E-4E99-93A6-3FF73DDFBE37}" destId="{85475B9E-CF8F-4127-B98F-279540E7E33E}" srcOrd="2" destOrd="0" presId="urn:microsoft.com/office/officeart/2005/8/layout/lProcess2"/>
    <dgm:cxn modelId="{07698A77-29B7-47F5-A437-35BB7CECD9CF}" type="presParOf" srcId="{85475B9E-CF8F-4127-B98F-279540E7E33E}" destId="{A4639090-DF04-49BF-AC0D-2B03E70BDE43}" srcOrd="0" destOrd="0" presId="urn:microsoft.com/office/officeart/2005/8/layout/lProcess2"/>
    <dgm:cxn modelId="{3CB9E60D-5269-430E-96DD-8668C543ACC4}" type="presParOf" srcId="{A4639090-DF04-49BF-AC0D-2B03E70BDE43}" destId="{9C01EA1A-BFFB-4FB7-BF03-F5953CE41CC8}" srcOrd="0" destOrd="0" presId="urn:microsoft.com/office/officeart/2005/8/layout/lProcess2"/>
    <dgm:cxn modelId="{C0902A86-D397-41EA-A611-E7B8C6196607}" type="presParOf" srcId="{A4639090-DF04-49BF-AC0D-2B03E70BDE43}" destId="{900847C5-99B5-43A6-AEA4-400BC47CFB67}" srcOrd="1" destOrd="0" presId="urn:microsoft.com/office/officeart/2005/8/layout/lProcess2"/>
    <dgm:cxn modelId="{ECFB05BC-CF4D-4F19-A8FA-C1D4D4D1A054}" type="presParOf" srcId="{A4639090-DF04-49BF-AC0D-2B03E70BDE43}" destId="{E8DB9385-20C9-4515-950D-CB43ED69B868}" srcOrd="2" destOrd="0" presId="urn:microsoft.com/office/officeart/2005/8/layout/lProcess2"/>
    <dgm:cxn modelId="{E4F2F112-1B23-4889-B938-4BB249EE36E5}" type="presParOf" srcId="{A4639090-DF04-49BF-AC0D-2B03E70BDE43}" destId="{7A3599DD-1EE8-4FE4-B596-ADC87ED38F8D}" srcOrd="3" destOrd="0" presId="urn:microsoft.com/office/officeart/2005/8/layout/lProcess2"/>
    <dgm:cxn modelId="{222FEEA9-870A-4150-9518-C612814B456D}" type="presParOf" srcId="{A4639090-DF04-49BF-AC0D-2B03E70BDE43}" destId="{332EE40D-5A18-4CA7-B614-E2D623139063}" srcOrd="4" destOrd="0" presId="urn:microsoft.com/office/officeart/2005/8/layout/lProcess2"/>
    <dgm:cxn modelId="{A53C9E3C-B51C-467D-8C35-53B46423B25A}" type="presParOf" srcId="{46FF9E2C-762D-4567-AE59-AE5C1EC92C3B}" destId="{0C6962BF-7EAB-47A7-878B-DEA45B566D8C}" srcOrd="1" destOrd="0" presId="urn:microsoft.com/office/officeart/2005/8/layout/lProcess2"/>
    <dgm:cxn modelId="{9AD9C53F-B742-480F-A8C5-FC2F101F1120}" type="presParOf" srcId="{46FF9E2C-762D-4567-AE59-AE5C1EC92C3B}" destId="{D04FF9B9-A92C-4215-9B10-7A9F4761A0FD}" srcOrd="2" destOrd="0" presId="urn:microsoft.com/office/officeart/2005/8/layout/lProcess2"/>
    <dgm:cxn modelId="{7FFBCEF2-4C83-4BA4-929E-75E7E9C896DD}" type="presParOf" srcId="{D04FF9B9-A92C-4215-9B10-7A9F4761A0FD}" destId="{94C12B87-FB45-4D6F-9DD8-6248D5B25B5A}" srcOrd="0" destOrd="0" presId="urn:microsoft.com/office/officeart/2005/8/layout/lProcess2"/>
    <dgm:cxn modelId="{B486C539-E39E-4D8B-BB6E-315330BE31E5}" type="presParOf" srcId="{D04FF9B9-A92C-4215-9B10-7A9F4761A0FD}" destId="{42D95CE0-81DA-47C6-81D8-8441985365C0}" srcOrd="1" destOrd="0" presId="urn:microsoft.com/office/officeart/2005/8/layout/lProcess2"/>
    <dgm:cxn modelId="{E0F92E81-E9F3-4A8A-BF6B-981F87F1F6E6}" type="presParOf" srcId="{D04FF9B9-A92C-4215-9B10-7A9F4761A0FD}" destId="{87C6FCBE-687F-4D6D-9053-A141CAA75D4F}" srcOrd="2" destOrd="0" presId="urn:microsoft.com/office/officeart/2005/8/layout/lProcess2"/>
    <dgm:cxn modelId="{510C9DE4-8F20-4DB9-B583-75771C3B2938}" type="presParOf" srcId="{87C6FCBE-687F-4D6D-9053-A141CAA75D4F}" destId="{C8BA4304-3B43-49DF-89AF-148C8A9BEC06}" srcOrd="0" destOrd="0" presId="urn:microsoft.com/office/officeart/2005/8/layout/lProcess2"/>
    <dgm:cxn modelId="{773C160D-3718-4F29-B9DF-F9B9E8CAF4D3}" type="presParOf" srcId="{C8BA4304-3B43-49DF-89AF-148C8A9BEC06}" destId="{9CD2217D-A590-4059-A170-33F5423A25F7}" srcOrd="0" destOrd="0" presId="urn:microsoft.com/office/officeart/2005/8/layout/lProcess2"/>
    <dgm:cxn modelId="{AFD84CF2-1A89-40D4-B241-8F2A17ED7793}" type="presParOf" srcId="{C8BA4304-3B43-49DF-89AF-148C8A9BEC06}" destId="{021CD727-3E0A-4ED8-BC03-F5CCE77BD57A}" srcOrd="1" destOrd="0" presId="urn:microsoft.com/office/officeart/2005/8/layout/lProcess2"/>
    <dgm:cxn modelId="{7910B5DD-F1C1-4803-BF0B-AB57C38D9ECE}" type="presParOf" srcId="{C8BA4304-3B43-49DF-89AF-148C8A9BEC06}" destId="{31E19B3B-AE0A-48A3-B26E-E9B6F2802FEF}" srcOrd="2" destOrd="0" presId="urn:microsoft.com/office/officeart/2005/8/layout/lProcess2"/>
    <dgm:cxn modelId="{A7680B49-4FE3-4138-B7E8-6D3157525B82}" type="presParOf" srcId="{C8BA4304-3B43-49DF-89AF-148C8A9BEC06}" destId="{E35D32EF-66BD-44F3-887A-CFF8845261DE}" srcOrd="3" destOrd="0" presId="urn:microsoft.com/office/officeart/2005/8/layout/lProcess2"/>
    <dgm:cxn modelId="{8452F154-CABB-4ADF-A475-A1E4D8EB880F}" type="presParOf" srcId="{C8BA4304-3B43-49DF-89AF-148C8A9BEC06}" destId="{E3A846D7-EFF6-44A5-A6F5-D3A555F98FA1}" srcOrd="4" destOrd="0" presId="urn:microsoft.com/office/officeart/2005/8/layout/lProcess2"/>
    <dgm:cxn modelId="{4ADAC0DA-08C7-4E46-B6F6-532802B6FF8E}" type="presParOf" srcId="{C8BA4304-3B43-49DF-89AF-148C8A9BEC06}" destId="{5E70E0CB-1DF1-423B-836A-A06B96896B37}" srcOrd="5" destOrd="0" presId="urn:microsoft.com/office/officeart/2005/8/layout/lProcess2"/>
    <dgm:cxn modelId="{46FC0980-DD36-44D2-A6BE-620D7581E938}" type="presParOf" srcId="{C8BA4304-3B43-49DF-89AF-148C8A9BEC06}" destId="{A11C1B25-3B0C-4D85-996F-41A31233F090}" srcOrd="6" destOrd="0" presId="urn:microsoft.com/office/officeart/2005/8/layout/lProcess2"/>
    <dgm:cxn modelId="{32D667F9-B5C0-471E-BC44-6DD41071BE13}" type="presParOf" srcId="{46FF9E2C-762D-4567-AE59-AE5C1EC92C3B}" destId="{1D9D170B-9B1A-4422-9A5F-3CDB464CB73F}" srcOrd="3" destOrd="0" presId="urn:microsoft.com/office/officeart/2005/8/layout/lProcess2"/>
    <dgm:cxn modelId="{80BE7DE4-E5E1-4926-996E-7DB1A1A84BA4}" type="presParOf" srcId="{46FF9E2C-762D-4567-AE59-AE5C1EC92C3B}" destId="{AB735089-C11B-4DC5-BD0D-D5BAB67CDDE5}" srcOrd="4" destOrd="0" presId="urn:microsoft.com/office/officeart/2005/8/layout/lProcess2"/>
    <dgm:cxn modelId="{C0CDDBEF-0F87-44D9-BEB1-9ABD93BAF164}" type="presParOf" srcId="{AB735089-C11B-4DC5-BD0D-D5BAB67CDDE5}" destId="{4CEC11A3-F94B-431D-B317-61EDE371D3E1}" srcOrd="0" destOrd="0" presId="urn:microsoft.com/office/officeart/2005/8/layout/lProcess2"/>
    <dgm:cxn modelId="{81A4A2DD-B548-4B57-AFE3-56FD089ED3E6}" type="presParOf" srcId="{AB735089-C11B-4DC5-BD0D-D5BAB67CDDE5}" destId="{1EAE1D6B-4013-466E-8E5D-EB708625167E}" srcOrd="1" destOrd="0" presId="urn:microsoft.com/office/officeart/2005/8/layout/lProcess2"/>
    <dgm:cxn modelId="{6DA055AD-1B23-4369-B009-199C00618740}" type="presParOf" srcId="{AB735089-C11B-4DC5-BD0D-D5BAB67CDDE5}" destId="{8EF92F22-A05F-4FB4-9C2C-30809E1D7EF0}" srcOrd="2" destOrd="0" presId="urn:microsoft.com/office/officeart/2005/8/layout/lProcess2"/>
    <dgm:cxn modelId="{B7F930A8-B759-45F9-A8BD-64E743E017D4}" type="presParOf" srcId="{8EF92F22-A05F-4FB4-9C2C-30809E1D7EF0}" destId="{9BCA7887-8422-430B-AA47-EFA6EE1FA520}" srcOrd="0" destOrd="0" presId="urn:microsoft.com/office/officeart/2005/8/layout/lProcess2"/>
    <dgm:cxn modelId="{7DFB8F7F-A3DF-408D-BBE3-3D0C55FD24A2}" type="presParOf" srcId="{46FF9E2C-762D-4567-AE59-AE5C1EC92C3B}" destId="{BA24790F-72E0-4F56-9A15-8C8F1B3A6DF6}" srcOrd="5" destOrd="0" presId="urn:microsoft.com/office/officeart/2005/8/layout/lProcess2"/>
    <dgm:cxn modelId="{4983EB94-66B4-45BD-A854-3166595B8BC7}" type="presParOf" srcId="{46FF9E2C-762D-4567-AE59-AE5C1EC92C3B}" destId="{F4574958-654E-4E77-B605-88B607393AB6}" srcOrd="6" destOrd="0" presId="urn:microsoft.com/office/officeart/2005/8/layout/lProcess2"/>
    <dgm:cxn modelId="{B431A2A8-3080-45FE-951A-5E8D4892991D}" type="presParOf" srcId="{F4574958-654E-4E77-B605-88B607393AB6}" destId="{F01E000F-D44E-4FC6-8E6E-2CB2451561C0}" srcOrd="0" destOrd="0" presId="urn:microsoft.com/office/officeart/2005/8/layout/lProcess2"/>
    <dgm:cxn modelId="{58E8F18A-D37C-41A6-A87F-5768E02C8450}" type="presParOf" srcId="{F4574958-654E-4E77-B605-88B607393AB6}" destId="{342B54FC-BA4E-4993-8E71-45D9A12575F8}" srcOrd="1" destOrd="0" presId="urn:microsoft.com/office/officeart/2005/8/layout/lProcess2"/>
    <dgm:cxn modelId="{5D84AEFB-0B1D-41B0-9527-7EDEF94A442D}" type="presParOf" srcId="{F4574958-654E-4E77-B605-88B607393AB6}" destId="{47ACF0C8-406E-46D6-B4C4-A59E3794AD78}" srcOrd="2" destOrd="0" presId="urn:microsoft.com/office/officeart/2005/8/layout/lProcess2"/>
    <dgm:cxn modelId="{4BC38632-7831-411B-AF16-5751412F17DE}" type="presParOf" srcId="{47ACF0C8-406E-46D6-B4C4-A59E3794AD78}" destId="{E2FC31C3-408C-49FC-A0C2-FE9A48CBB1CD}" srcOrd="0" destOrd="0" presId="urn:microsoft.com/office/officeart/2005/8/layout/lProcess2"/>
    <dgm:cxn modelId="{9796FEDF-40FA-4E12-9AE6-D6575F5CD029}" type="presParOf" srcId="{E2FC31C3-408C-49FC-A0C2-FE9A48CBB1CD}" destId="{C35E51F1-D785-450B-906C-6E6980E16D22}" srcOrd="0" destOrd="0" presId="urn:microsoft.com/office/officeart/2005/8/layout/lProcess2"/>
    <dgm:cxn modelId="{63CBB4F5-1174-47F5-BA2B-E089A4AD5AD2}" type="presParOf" srcId="{E2FC31C3-408C-49FC-A0C2-FE9A48CBB1CD}" destId="{0A7921CB-10D2-4B18-8BAE-3FECAAB56163}" srcOrd="1" destOrd="0" presId="urn:microsoft.com/office/officeart/2005/8/layout/lProcess2"/>
    <dgm:cxn modelId="{D62A4223-7BBD-4625-8719-6DAC067C6605}" type="presParOf" srcId="{E2FC31C3-408C-49FC-A0C2-FE9A48CBB1CD}" destId="{80D9AA79-E303-4437-A998-DE985C4F9831}" srcOrd="2" destOrd="0" presId="urn:microsoft.com/office/officeart/2005/8/layout/lProcess2"/>
    <dgm:cxn modelId="{0583F714-C1B9-498A-A7E9-5B7C1687BF27}" type="presParOf" srcId="{E2FC31C3-408C-49FC-A0C2-FE9A48CBB1CD}" destId="{A625B258-7FD8-4B34-8DE2-6FD8BB73346A}" srcOrd="3" destOrd="0" presId="urn:microsoft.com/office/officeart/2005/8/layout/lProcess2"/>
    <dgm:cxn modelId="{8BC3F275-EAB2-4CA7-853E-9D2BD0B0E364}" type="presParOf" srcId="{E2FC31C3-408C-49FC-A0C2-FE9A48CBB1CD}" destId="{78417446-95B1-440B-91ED-3667CAE93BA3}" srcOrd="4" destOrd="0" presId="urn:microsoft.com/office/officeart/2005/8/layout/lProcess2"/>
    <dgm:cxn modelId="{7C9288A1-03A5-45CD-80C8-4A894497238D}" type="presParOf" srcId="{E2FC31C3-408C-49FC-A0C2-FE9A48CBB1CD}" destId="{F69A9254-6A84-4120-85EB-18D220056F00}" srcOrd="5" destOrd="0" presId="urn:microsoft.com/office/officeart/2005/8/layout/lProcess2"/>
    <dgm:cxn modelId="{4FEBA2CB-EA35-48D0-9D5F-7FE2F1AB68A4}" type="presParOf" srcId="{E2FC31C3-408C-49FC-A0C2-FE9A48CBB1CD}" destId="{AB21CEDB-C335-44B0-9AE1-C52D8A582FEE}" srcOrd="6" destOrd="0" presId="urn:microsoft.com/office/officeart/2005/8/layout/lProcess2"/>
    <dgm:cxn modelId="{101F952C-0A1B-4203-A946-C32630ECAE23}" type="presParOf" srcId="{E2FC31C3-408C-49FC-A0C2-FE9A48CBB1CD}" destId="{5593A54F-402A-4D24-A827-C820E20A3072}" srcOrd="7" destOrd="0" presId="urn:microsoft.com/office/officeart/2005/8/layout/lProcess2"/>
    <dgm:cxn modelId="{FB2E18D0-5A60-4405-9693-100168752BFE}" type="presParOf" srcId="{E2FC31C3-408C-49FC-A0C2-FE9A48CBB1CD}" destId="{C9859DF0-2066-4C69-BCEC-A8F2AA4B1B66}" srcOrd="8" destOrd="0" presId="urn:microsoft.com/office/officeart/2005/8/layout/lProcess2"/>
    <dgm:cxn modelId="{EB0663FF-5D41-43F3-B1F1-3731946DDE31}" type="presParOf" srcId="{E2FC31C3-408C-49FC-A0C2-FE9A48CBB1CD}" destId="{DA166479-A88E-4BC0-AF2A-1BF368AA28B1}" srcOrd="9" destOrd="0" presId="urn:microsoft.com/office/officeart/2005/8/layout/lProcess2"/>
    <dgm:cxn modelId="{7C168894-99A7-4FCD-BEA4-FC9678BD73FE}" type="presParOf" srcId="{E2FC31C3-408C-49FC-A0C2-FE9A48CBB1CD}" destId="{40578C19-2471-41BB-935C-666305189253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B425-517A-4E42-9500-71C19DAE36F2}">
      <dsp:nvSpPr>
        <dsp:cNvPr id="0" name=""/>
        <dsp:cNvSpPr/>
      </dsp:nvSpPr>
      <dsp:spPr>
        <a:xfrm>
          <a:off x="2148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To Do</a:t>
          </a:r>
          <a:endParaRPr kumimoji="1" lang="ja-JP" altLang="en-US" sz="2800" kern="1200" dirty="0"/>
        </a:p>
      </dsp:txBody>
      <dsp:txXfrm>
        <a:off x="2148" y="0"/>
        <a:ext cx="2108708" cy="1240832"/>
      </dsp:txXfrm>
    </dsp:sp>
    <dsp:sp modelId="{9C01EA1A-BFFB-4FB7-BF03-F5953CE41CC8}">
      <dsp:nvSpPr>
        <dsp:cNvPr id="0" name=""/>
        <dsp:cNvSpPr/>
      </dsp:nvSpPr>
      <dsp:spPr>
        <a:xfrm>
          <a:off x="213019" y="1241186"/>
          <a:ext cx="1686966" cy="812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900" b="0" i="0" u="none" kern="1200" dirty="0"/>
            <a:t>Work</a:t>
          </a:r>
          <a:r>
            <a:rPr kumimoji="1" lang="ja-JP" sz="900" b="0" i="0" u="none" kern="1200" dirty="0"/>
            <a:t>編集ページのレイアウト実装</a:t>
          </a:r>
          <a:endParaRPr lang="ja-JP" sz="900" b="0" i="0" u="none" kern="1200" dirty="0"/>
        </a:p>
      </dsp:txBody>
      <dsp:txXfrm>
        <a:off x="236819" y="1264986"/>
        <a:ext cx="1639366" cy="764979"/>
      </dsp:txXfrm>
    </dsp:sp>
    <dsp:sp modelId="{E8DB9385-20C9-4515-950D-CB43ED69B868}">
      <dsp:nvSpPr>
        <dsp:cNvPr id="0" name=""/>
        <dsp:cNvSpPr/>
      </dsp:nvSpPr>
      <dsp:spPr>
        <a:xfrm>
          <a:off x="213019" y="2178778"/>
          <a:ext cx="1686966" cy="812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900" b="0" i="0" u="none" kern="1200" dirty="0"/>
            <a:t>Procedure</a:t>
          </a:r>
          <a:r>
            <a:rPr kumimoji="1" lang="ja-JP" altLang="en-US" sz="900" b="0" i="0" u="none" kern="1200" dirty="0"/>
            <a:t>作成</a:t>
          </a:r>
          <a:endParaRPr lang="ja-JP" sz="900" b="0" i="0" u="none" kern="1200" dirty="0"/>
        </a:p>
      </dsp:txBody>
      <dsp:txXfrm>
        <a:off x="236819" y="2202578"/>
        <a:ext cx="1639366" cy="764979"/>
      </dsp:txXfrm>
    </dsp:sp>
    <dsp:sp modelId="{332EE40D-5A18-4CA7-B614-E2D623139063}">
      <dsp:nvSpPr>
        <dsp:cNvPr id="0" name=""/>
        <dsp:cNvSpPr/>
      </dsp:nvSpPr>
      <dsp:spPr>
        <a:xfrm>
          <a:off x="213019" y="3116370"/>
          <a:ext cx="1686966" cy="812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900" b="0" i="0" u="none" kern="1200" dirty="0"/>
            <a:t>Procedure</a:t>
          </a:r>
          <a:r>
            <a:rPr lang="ja-JP" altLang="en-US" sz="900" b="0" i="0" u="none" kern="1200" dirty="0"/>
            <a:t>の表示</a:t>
          </a:r>
          <a:endParaRPr lang="ja-JP" sz="900" b="0" i="0" u="none" kern="1200" dirty="0"/>
        </a:p>
      </dsp:txBody>
      <dsp:txXfrm>
        <a:off x="236819" y="3140170"/>
        <a:ext cx="1639366" cy="764979"/>
      </dsp:txXfrm>
    </dsp:sp>
    <dsp:sp modelId="{94C12B87-FB45-4D6F-9DD8-6248D5B25B5A}">
      <dsp:nvSpPr>
        <dsp:cNvPr id="0" name=""/>
        <dsp:cNvSpPr/>
      </dsp:nvSpPr>
      <dsp:spPr>
        <a:xfrm>
          <a:off x="2269010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In Progress</a:t>
          </a:r>
          <a:endParaRPr lang="ja-JP" sz="2800" b="0" i="0" u="none" kern="1200" dirty="0"/>
        </a:p>
      </dsp:txBody>
      <dsp:txXfrm>
        <a:off x="2269010" y="0"/>
        <a:ext cx="2108708" cy="1240832"/>
      </dsp:txXfrm>
    </dsp:sp>
    <dsp:sp modelId="{9CD2217D-A590-4059-A170-33F5423A25F7}">
      <dsp:nvSpPr>
        <dsp:cNvPr id="0" name=""/>
        <dsp:cNvSpPr/>
      </dsp:nvSpPr>
      <dsp:spPr>
        <a:xfrm>
          <a:off x="2479881" y="1240933"/>
          <a:ext cx="1686966" cy="602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画面モックの作成</a:t>
          </a:r>
        </a:p>
      </dsp:txBody>
      <dsp:txXfrm>
        <a:off x="2497529" y="1258581"/>
        <a:ext cx="1651670" cy="567247"/>
      </dsp:txXfrm>
    </dsp:sp>
    <dsp:sp modelId="{31E19B3B-AE0A-48A3-B26E-E9B6F2802FEF}">
      <dsp:nvSpPr>
        <dsp:cNvPr id="0" name=""/>
        <dsp:cNvSpPr/>
      </dsp:nvSpPr>
      <dsp:spPr>
        <a:xfrm>
          <a:off x="2479881" y="1936175"/>
          <a:ext cx="1686966" cy="602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開発環境の選定と構築</a:t>
          </a:r>
        </a:p>
      </dsp:txBody>
      <dsp:txXfrm>
        <a:off x="2497529" y="1953823"/>
        <a:ext cx="1651670" cy="567247"/>
      </dsp:txXfrm>
    </dsp:sp>
    <dsp:sp modelId="{E3A846D7-EFF6-44A5-A6F5-D3A555F98FA1}">
      <dsp:nvSpPr>
        <dsp:cNvPr id="0" name=""/>
        <dsp:cNvSpPr/>
      </dsp:nvSpPr>
      <dsp:spPr>
        <a:xfrm>
          <a:off x="2479881" y="2631417"/>
          <a:ext cx="1686966" cy="602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/>
            <a:t>ホームページのレイアウト実装</a:t>
          </a:r>
          <a:endParaRPr kumimoji="1" lang="ja-JP" altLang="en-US" sz="900" kern="1200" dirty="0"/>
        </a:p>
      </dsp:txBody>
      <dsp:txXfrm>
        <a:off x="2497529" y="2649065"/>
        <a:ext cx="1651670" cy="567247"/>
      </dsp:txXfrm>
    </dsp:sp>
    <dsp:sp modelId="{A11C1B25-3B0C-4D85-996F-41A31233F090}">
      <dsp:nvSpPr>
        <dsp:cNvPr id="0" name=""/>
        <dsp:cNvSpPr/>
      </dsp:nvSpPr>
      <dsp:spPr>
        <a:xfrm>
          <a:off x="2479881" y="3326659"/>
          <a:ext cx="1686966" cy="602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要件定義書</a:t>
          </a:r>
        </a:p>
      </dsp:txBody>
      <dsp:txXfrm>
        <a:off x="2497529" y="3344307"/>
        <a:ext cx="1651670" cy="567247"/>
      </dsp:txXfrm>
    </dsp:sp>
    <dsp:sp modelId="{4CEC11A3-F94B-431D-B317-61EDE371D3E1}">
      <dsp:nvSpPr>
        <dsp:cNvPr id="0" name=""/>
        <dsp:cNvSpPr/>
      </dsp:nvSpPr>
      <dsp:spPr>
        <a:xfrm>
          <a:off x="4535872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In Review</a:t>
          </a:r>
          <a:endParaRPr kumimoji="1" lang="ja-JP" altLang="en-US" sz="2800" kern="1200" dirty="0"/>
        </a:p>
      </dsp:txBody>
      <dsp:txXfrm>
        <a:off x="4535872" y="0"/>
        <a:ext cx="2108708" cy="1240832"/>
      </dsp:txXfrm>
    </dsp:sp>
    <dsp:sp modelId="{F01E000F-D44E-4FC6-8E6E-2CB2451561C0}">
      <dsp:nvSpPr>
        <dsp:cNvPr id="0" name=""/>
        <dsp:cNvSpPr/>
      </dsp:nvSpPr>
      <dsp:spPr>
        <a:xfrm>
          <a:off x="6802734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Done</a:t>
          </a:r>
          <a:endParaRPr kumimoji="1" lang="ja-JP" altLang="en-US" sz="2800" kern="1200" dirty="0"/>
        </a:p>
      </dsp:txBody>
      <dsp:txXfrm>
        <a:off x="6802734" y="0"/>
        <a:ext cx="2108708" cy="1240832"/>
      </dsp:txXfrm>
    </dsp:sp>
    <dsp:sp modelId="{C35E51F1-D785-450B-906C-6E6980E16D22}">
      <dsp:nvSpPr>
        <dsp:cNvPr id="0" name=""/>
        <dsp:cNvSpPr/>
      </dsp:nvSpPr>
      <dsp:spPr>
        <a:xfrm>
          <a:off x="7013605" y="1241034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８月までのスケジュール</a:t>
          </a:r>
        </a:p>
      </dsp:txBody>
      <dsp:txXfrm>
        <a:off x="7025236" y="1252665"/>
        <a:ext cx="1663704" cy="373838"/>
      </dsp:txXfrm>
    </dsp:sp>
    <dsp:sp modelId="{80D9AA79-E303-4437-A998-DE985C4F9831}">
      <dsp:nvSpPr>
        <dsp:cNvPr id="0" name=""/>
        <dsp:cNvSpPr/>
      </dsp:nvSpPr>
      <dsp:spPr>
        <a:xfrm>
          <a:off x="7013605" y="1699227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/>
            <a:t>クラス図の作成</a:t>
          </a:r>
          <a:endParaRPr kumimoji="1" lang="ja-JP" altLang="en-US" sz="900" kern="1200" dirty="0"/>
        </a:p>
      </dsp:txBody>
      <dsp:txXfrm>
        <a:off x="7025236" y="1710858"/>
        <a:ext cx="1663704" cy="373838"/>
      </dsp:txXfrm>
    </dsp:sp>
    <dsp:sp modelId="{78417446-95B1-440B-91ED-3667CAE93BA3}">
      <dsp:nvSpPr>
        <dsp:cNvPr id="0" name=""/>
        <dsp:cNvSpPr/>
      </dsp:nvSpPr>
      <dsp:spPr>
        <a:xfrm>
          <a:off x="7013605" y="2157421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８月の発表に向けて目標設定</a:t>
          </a:r>
        </a:p>
      </dsp:txBody>
      <dsp:txXfrm>
        <a:off x="7025236" y="2169052"/>
        <a:ext cx="1663704" cy="373838"/>
      </dsp:txXfrm>
    </dsp:sp>
    <dsp:sp modelId="{AB21CEDB-C335-44B0-9AE1-C52D8A582FEE}">
      <dsp:nvSpPr>
        <dsp:cNvPr id="0" name=""/>
        <dsp:cNvSpPr/>
      </dsp:nvSpPr>
      <dsp:spPr>
        <a:xfrm>
          <a:off x="7013605" y="2615614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/>
            <a:t>ユーザーストーリー</a:t>
          </a:r>
          <a:endParaRPr kumimoji="1" lang="ja-JP" altLang="en-US" sz="900" kern="1200" dirty="0"/>
        </a:p>
      </dsp:txBody>
      <dsp:txXfrm>
        <a:off x="7025236" y="2627245"/>
        <a:ext cx="1663704" cy="373838"/>
      </dsp:txXfrm>
    </dsp:sp>
    <dsp:sp modelId="{C9859DF0-2066-4C69-BCEC-A8F2AA4B1B66}">
      <dsp:nvSpPr>
        <dsp:cNvPr id="0" name=""/>
        <dsp:cNvSpPr/>
      </dsp:nvSpPr>
      <dsp:spPr>
        <a:xfrm>
          <a:off x="7013605" y="3073807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ユースケース図</a:t>
          </a:r>
        </a:p>
      </dsp:txBody>
      <dsp:txXfrm>
        <a:off x="7025236" y="3085438"/>
        <a:ext cx="1663704" cy="373838"/>
      </dsp:txXfrm>
    </dsp:sp>
    <dsp:sp modelId="{40578C19-2471-41BB-935C-666305189253}">
      <dsp:nvSpPr>
        <dsp:cNvPr id="0" name=""/>
        <dsp:cNvSpPr/>
      </dsp:nvSpPr>
      <dsp:spPr>
        <a:xfrm>
          <a:off x="7013605" y="3532000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900" kern="1200" dirty="0"/>
            <a:t>画面の洗い出し</a:t>
          </a:r>
        </a:p>
      </dsp:txBody>
      <dsp:txXfrm>
        <a:off x="7025236" y="3543631"/>
        <a:ext cx="1663704" cy="373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3804-F968-42DC-9DA1-879B872E0FFF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32D0-B9CE-4DA5-9B3A-F7D05F850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0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EA00C-EB41-4714-B36D-7453FC1C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F91D55-C33F-45D0-A52C-1D83BA25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B5F2D-18D7-40C5-9933-6018FB3B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9291-E588-443D-91FF-97802750A1AD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A3A53-7EB8-4363-84FB-5CC095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59ADC-5FB4-4FC6-8F8D-1EFFDB8E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21765-D1DF-4933-BEF8-7F2471E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7483F9-C8AB-4677-BEB2-ADBE3B53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BE80F-17EB-4CC4-8933-0923A80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23D7-B049-4C3E-85C4-95E9386AE089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5F981-7E5D-4374-818E-44A5D02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E4DCA-8D16-422D-B0B3-C2624300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49B4EF-D7B1-4FB2-B1BA-8A778A188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44DB4-CD3E-4F6E-893E-0975EB75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462B7-4878-4D60-82FE-8F542F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EF99-71E4-476E-A74A-BB3DD84689D7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7E354-1EC3-450C-8A34-3C2CFFB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A8345-C292-4124-9DCF-E4803A57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5D585-CBB1-404A-BB86-A4D94879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14D6F-35CC-425B-8B92-53814126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89C2-0FB4-4FD3-AD42-444DB539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C3C-9B34-439A-A365-A914EC93440F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44763-9725-41A6-92CC-0DF2D02B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79653-384E-49A0-AD76-3176D379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46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7361F-FA5F-4AFF-8853-DAD9AC8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39666D-7375-416C-8211-2AFF63AF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D8FFB-F1CB-4D31-82F1-561B0DE7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08ED-BF81-4D47-9C2B-DC7EC06B9AA1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FEBBD-0E08-428A-B05E-8781384C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79397-307D-4BDC-9B48-FD5AD53E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EE69D-4DE8-4B7E-AE5D-FBE9BE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8AEBA-AC63-4F80-9DC3-AAC44A0A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7C31BA-141C-4379-B768-A38212A96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A5C13-FA77-406A-8E5E-7B79C3BE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6FFC-ECF1-4BC4-ADF6-F4EE3EAD4572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A5B90-AB49-4442-AA3F-839CDE9D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B9019A-09CE-4A74-AFC4-311BD0B8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5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27B5B-0314-4726-A2AA-25DA2F6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12BB30-D93F-4C00-B588-1B8BAD51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7F7746-A76E-4A98-A06B-998E093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A48BA-28CC-4FF3-98DF-479FC52AF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C26FC0-F96A-4178-A240-BB77244E4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6CC93-0C7F-4DE5-9F1F-01867E8C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FFB5-18F8-4762-B24C-EC38432E2E11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72AA4C-C2F5-4DC1-A32F-D82308E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1417A4-1056-4CAE-BCAE-CA47EC7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2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7BB01-5F9D-434F-AEC2-0A5329F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E4FCEB-E991-42D6-99BA-832E5CBC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1DCD-D44A-459D-A442-93DDA01E73B1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9DA72B-5A31-4905-A681-35CDE191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785914-CB15-45FF-817C-4ACAE662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70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F78DD4-E663-4509-B67B-DB326A1D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B460-32CA-49D0-8A2A-9650252078C7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DDC167-DB98-4D97-AD4F-151C7619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B7913C-7B36-44C5-B2AA-2D48305E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9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F7712-96FB-4D64-B8C5-BF10DF9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19278-F102-4B2A-91A1-EBE27944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469380-A112-441E-867D-5BC34B4C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97AF0-6697-4EFD-90CD-3E5F533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8C15-C708-40C2-98A7-B78F46AA2671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FCEF32-0F12-4128-A569-0676FC9E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F8541-D1DA-4026-8C1D-0F0856C5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B299F-9BE9-40D8-8081-216AD04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C9FF27-B7B3-496E-BF8D-5DAF2EB07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1ECB6B-7497-46C5-87A5-C0C9FA08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F3E416-123D-452B-9B29-05168E7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35B-38D9-41EB-AE8C-2494116A9D69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86122-8751-46EB-9133-9A66905E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22968D-7FB5-4360-9FE9-22A6DB9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8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F31C45-4871-44EA-8455-E6B83375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18C88F-511A-402C-8DD9-E69B1126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FC704-778C-49D6-9324-588AD8C1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EF92-D4CB-4169-863F-321F00880E65}" type="datetime1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92304-AB01-43E3-B8E1-DEF2E474C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72E6A-689B-47C0-9B09-9507295F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Knowledge</a:t>
            </a:r>
            <a:r>
              <a:rPr kumimoji="1" lang="en-US" altLang="ja-JP" dirty="0"/>
              <a:t> Editor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報告期間（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22</a:t>
            </a:r>
            <a:r>
              <a:rPr lang="ja-JP" altLang="en-US" dirty="0"/>
              <a:t>日～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29</a:t>
            </a:r>
            <a:r>
              <a:rPr lang="ja-JP" altLang="en-US" dirty="0"/>
              <a:t>日）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3514" y="59870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梅田　侑希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2D3A3-E71B-48FA-9469-639C351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9DAE3-33CC-453C-B52D-EDA3647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AKEL </a:t>
            </a:r>
            <a:r>
              <a:rPr kumimoji="1" lang="ja-JP" altLang="en-US" dirty="0"/>
              <a:t>週間報告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活動内容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02874"/>
              </p:ext>
            </p:extLst>
          </p:nvPr>
        </p:nvGraphicFramePr>
        <p:xfrm>
          <a:off x="1617506" y="1604199"/>
          <a:ext cx="8230752" cy="3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達成率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要件定義書の作成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詳細</a:t>
                      </a:r>
                      <a:r>
                        <a:rPr kumimoji="1" lang="en-US" altLang="ja-JP" dirty="0"/>
                        <a:t>WBS</a:t>
                      </a:r>
                      <a:r>
                        <a:rPr kumimoji="1" lang="ja-JP" altLang="en-US" dirty="0"/>
                        <a:t>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クラス図修正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57597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6C2C3-D7B4-4620-B589-A3E6C3DB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AA7B8-7665-4294-8473-6FDA9A4D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来週の活動予定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11566"/>
              </p:ext>
            </p:extLst>
          </p:nvPr>
        </p:nvGraphicFramePr>
        <p:xfrm>
          <a:off x="1703512" y="1492062"/>
          <a:ext cx="846445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予定作業時間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Variable</a:t>
                      </a:r>
                      <a:r>
                        <a:rPr kumimoji="1" lang="ja-JP" altLang="en-US" dirty="0"/>
                        <a:t>関係の画面モック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Vue</a:t>
                      </a:r>
                      <a:r>
                        <a:rPr kumimoji="1" lang="ja-JP" altLang="en-US" dirty="0"/>
                        <a:t>の環境構築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ホームページのレイアウト実装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31894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時間</a:t>
                      </a:r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DF10E2-D574-4732-9720-FDF819DD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C93CAF-0A74-46CD-84BC-B82095E6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 Task Board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2564628-2CC5-4FB9-A7F2-19ED02956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28396"/>
              </p:ext>
            </p:extLst>
          </p:nvPr>
        </p:nvGraphicFramePr>
        <p:xfrm>
          <a:off x="1639204" y="1690688"/>
          <a:ext cx="8913592" cy="4136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F053E4-39C6-4F65-B418-F8D1C90A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  <p:extLst>
      <p:ext uri="{BB962C8B-B14F-4D97-AF65-F5344CB8AC3E}">
        <p14:creationId xmlns:p14="http://schemas.microsoft.com/office/powerpoint/2010/main" val="402374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7A3A988-F969-4CF4-9303-8570CC4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96F66CD6-6570-4628-83CE-7C1378F5B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619" y="985058"/>
            <a:ext cx="7360272" cy="515307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9758F-0FB8-4024-A6D1-9ED19813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クラス図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3A2514-70F0-4E5E-9ED9-D8AAD6BE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051147-C6FA-4A4A-A41F-56566C80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56A57313-181F-4C2D-AEC3-0A783D11F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79" y="922582"/>
            <a:ext cx="7796186" cy="5171523"/>
          </a:xfrm>
        </p:spPr>
      </p:pic>
    </p:spTree>
    <p:extLst>
      <p:ext uri="{BB962C8B-B14F-4D97-AF65-F5344CB8AC3E}">
        <p14:creationId xmlns:p14="http://schemas.microsoft.com/office/powerpoint/2010/main" val="270157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160</Words>
  <Application>Microsoft Office PowerPoint</Application>
  <PresentationFormat>ワイド画面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Knowledge Editor</vt:lpstr>
      <vt:lpstr>活動内容</vt:lpstr>
      <vt:lpstr>来週の活動予定</vt:lpstr>
      <vt:lpstr>Phase Task Board</vt:lpstr>
      <vt:lpstr>進捗状況</vt:lpstr>
      <vt:lpstr>クラス図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Editor</dc:title>
  <dc:creator>小野 不由美</dc:creator>
  <cp:lastModifiedBy>小野 不由美</cp:lastModifiedBy>
  <cp:revision>45</cp:revision>
  <dcterms:created xsi:type="dcterms:W3CDTF">2021-05-25T04:38:12Z</dcterms:created>
  <dcterms:modified xsi:type="dcterms:W3CDTF">2021-06-29T02:32:12Z</dcterms:modified>
</cp:coreProperties>
</file>