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4" r:id="rId3"/>
    <p:sldId id="265" r:id="rId4"/>
    <p:sldId id="266" r:id="rId5"/>
    <p:sldId id="258" r:id="rId6"/>
    <p:sldId id="259" r:id="rId7"/>
    <p:sldId id="262" r:id="rId8"/>
    <p:sldId id="261"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5" autoAdjust="0"/>
    <p:restoredTop sz="83939" autoAdjust="0"/>
  </p:normalViewPr>
  <p:slideViewPr>
    <p:cSldViewPr snapToGrid="0">
      <p:cViewPr varScale="1">
        <p:scale>
          <a:sx n="93" d="100"/>
          <a:sy n="93" d="100"/>
        </p:scale>
        <p:origin x="17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8B9B5-1BDF-4EAC-A120-55422D3433B6}" type="doc">
      <dgm:prSet loTypeId="urn:microsoft.com/office/officeart/2005/8/layout/lProcess2" loCatId="list" qsTypeId="urn:microsoft.com/office/officeart/2005/8/quickstyle/simple1" qsCatId="simple" csTypeId="urn:microsoft.com/office/officeart/2005/8/colors/accent1_1" csCatId="accent1" phldr="1"/>
      <dgm:spPr/>
      <dgm:t>
        <a:bodyPr/>
        <a:lstStyle/>
        <a:p>
          <a:endParaRPr kumimoji="1" lang="ja-JP" altLang="en-US"/>
        </a:p>
      </dgm:t>
    </dgm:pt>
    <dgm:pt modelId="{46FD1A06-4AE0-4A09-9BA5-AE47995E4944}">
      <dgm:prSet phldrT="[テキスト]"/>
      <dgm:spPr/>
      <dgm:t>
        <a:bodyPr/>
        <a:lstStyle/>
        <a:p>
          <a:r>
            <a:rPr kumimoji="1" lang="en-US" altLang="ja-JP" dirty="0"/>
            <a:t>To Do</a:t>
          </a:r>
          <a:endParaRPr kumimoji="1" lang="ja-JP" altLang="en-US" dirty="0"/>
        </a:p>
      </dgm:t>
    </dgm:pt>
    <dgm:pt modelId="{63445E98-FEFC-4B4C-9874-BB4C7D1D9186}" type="parTrans" cxnId="{4DCCF668-7F50-4EFD-A1BD-B8B6219926BA}">
      <dgm:prSet/>
      <dgm:spPr/>
      <dgm:t>
        <a:bodyPr/>
        <a:lstStyle/>
        <a:p>
          <a:endParaRPr kumimoji="1" lang="ja-JP" altLang="en-US"/>
        </a:p>
      </dgm:t>
    </dgm:pt>
    <dgm:pt modelId="{1B9D5F70-7DE9-4C0D-A765-E14C66DD1541}" type="sibTrans" cxnId="{4DCCF668-7F50-4EFD-A1BD-B8B6219926BA}">
      <dgm:prSet/>
      <dgm:spPr/>
      <dgm:t>
        <a:bodyPr/>
        <a:lstStyle/>
        <a:p>
          <a:endParaRPr kumimoji="1" lang="ja-JP" altLang="en-US"/>
        </a:p>
      </dgm:t>
    </dgm:pt>
    <dgm:pt modelId="{8936EF12-332E-4C1E-BD55-F8E9EF036002}">
      <dgm:prSet phldrT="[テキスト]"/>
      <dgm:spPr/>
      <dgm:t>
        <a:bodyPr/>
        <a:lstStyle/>
        <a:p>
          <a:r>
            <a:rPr kumimoji="1" lang="en-US" altLang="ja-JP" dirty="0"/>
            <a:t>In Review</a:t>
          </a:r>
          <a:endParaRPr kumimoji="1" lang="ja-JP" altLang="en-US" dirty="0"/>
        </a:p>
      </dgm:t>
    </dgm:pt>
    <dgm:pt modelId="{17CE3375-789E-42CD-8BA9-EB6A85FB11EF}" type="parTrans" cxnId="{54A4F64D-62E2-4295-A946-B5753D7E1AD3}">
      <dgm:prSet/>
      <dgm:spPr/>
      <dgm:t>
        <a:bodyPr/>
        <a:lstStyle/>
        <a:p>
          <a:endParaRPr kumimoji="1" lang="ja-JP" altLang="en-US"/>
        </a:p>
      </dgm:t>
    </dgm:pt>
    <dgm:pt modelId="{9E73EB7C-0267-4936-AE6B-C79A87064C21}" type="sibTrans" cxnId="{54A4F64D-62E2-4295-A946-B5753D7E1AD3}">
      <dgm:prSet/>
      <dgm:spPr/>
      <dgm:t>
        <a:bodyPr/>
        <a:lstStyle/>
        <a:p>
          <a:endParaRPr kumimoji="1" lang="ja-JP" altLang="en-US"/>
        </a:p>
      </dgm:t>
    </dgm:pt>
    <dgm:pt modelId="{546522E7-1BC5-4F40-9FDC-AE754F360FAA}">
      <dgm:prSet phldrT="[テキスト]"/>
      <dgm:spPr/>
      <dgm:t>
        <a:bodyPr/>
        <a:lstStyle/>
        <a:p>
          <a:r>
            <a:rPr kumimoji="1" lang="en-US" altLang="ja-JP" dirty="0"/>
            <a:t>Done</a:t>
          </a:r>
          <a:endParaRPr kumimoji="1" lang="ja-JP" altLang="en-US" dirty="0"/>
        </a:p>
      </dgm:t>
    </dgm:pt>
    <dgm:pt modelId="{CF9E7CF0-402C-4E2A-B56D-1DE95BC20865}" type="parTrans" cxnId="{1B801802-B954-44BD-97A6-31F9AAC9A64C}">
      <dgm:prSet/>
      <dgm:spPr/>
      <dgm:t>
        <a:bodyPr/>
        <a:lstStyle/>
        <a:p>
          <a:endParaRPr kumimoji="1" lang="ja-JP" altLang="en-US"/>
        </a:p>
      </dgm:t>
    </dgm:pt>
    <dgm:pt modelId="{9103AA5D-03A7-4B6A-B05D-78749549526C}" type="sibTrans" cxnId="{1B801802-B954-44BD-97A6-31F9AAC9A64C}">
      <dgm:prSet/>
      <dgm:spPr/>
      <dgm:t>
        <a:bodyPr/>
        <a:lstStyle/>
        <a:p>
          <a:endParaRPr kumimoji="1" lang="ja-JP" altLang="en-US"/>
        </a:p>
      </dgm:t>
    </dgm:pt>
    <dgm:pt modelId="{695A6551-3A77-40DB-B977-450BC4A244B2}">
      <dgm:prSet phldrT="[テキスト]"/>
      <dgm:spPr/>
      <dgm:t>
        <a:bodyPr/>
        <a:lstStyle/>
        <a:p>
          <a:r>
            <a:rPr kumimoji="1" lang="ja-JP" altLang="en-US" dirty="0"/>
            <a:t>８月の発表に向けて目標設定</a:t>
          </a:r>
        </a:p>
      </dgm:t>
    </dgm:pt>
    <dgm:pt modelId="{D83F2463-52B2-4469-8E42-B28EE8C00E16}" type="parTrans" cxnId="{B696FA2D-0133-44BC-97EF-350458908B66}">
      <dgm:prSet/>
      <dgm:spPr/>
      <dgm:t>
        <a:bodyPr/>
        <a:lstStyle/>
        <a:p>
          <a:endParaRPr kumimoji="1" lang="ja-JP" altLang="en-US"/>
        </a:p>
      </dgm:t>
    </dgm:pt>
    <dgm:pt modelId="{D301D90B-2C92-4A34-8368-1BC72BC41DA9}" type="sibTrans" cxnId="{B696FA2D-0133-44BC-97EF-350458908B66}">
      <dgm:prSet/>
      <dgm:spPr/>
      <dgm:t>
        <a:bodyPr/>
        <a:lstStyle/>
        <a:p>
          <a:endParaRPr kumimoji="1" lang="ja-JP" altLang="en-US"/>
        </a:p>
      </dgm:t>
    </dgm:pt>
    <dgm:pt modelId="{23271D4D-3214-48B5-965C-05ABC82D2417}">
      <dgm:prSet phldrT="[テキスト]"/>
      <dgm:spPr/>
      <dgm:t>
        <a:bodyPr/>
        <a:lstStyle/>
        <a:p>
          <a:r>
            <a:rPr kumimoji="1" lang="ja-JP" altLang="en-US" dirty="0"/>
            <a:t>ユースケース図</a:t>
          </a:r>
        </a:p>
      </dgm:t>
    </dgm:pt>
    <dgm:pt modelId="{49ACBB2D-5C7F-472D-BCD0-CB0E922CA2EF}" type="parTrans" cxnId="{B0FAF3EB-FA5F-459E-A22C-7BFC2ABE3288}">
      <dgm:prSet/>
      <dgm:spPr/>
      <dgm:t>
        <a:bodyPr/>
        <a:lstStyle/>
        <a:p>
          <a:endParaRPr kumimoji="1" lang="ja-JP" altLang="en-US"/>
        </a:p>
      </dgm:t>
    </dgm:pt>
    <dgm:pt modelId="{311A7425-6BF8-442D-9B40-4827F967B1B9}" type="sibTrans" cxnId="{B0FAF3EB-FA5F-459E-A22C-7BFC2ABE3288}">
      <dgm:prSet/>
      <dgm:spPr/>
      <dgm:t>
        <a:bodyPr/>
        <a:lstStyle/>
        <a:p>
          <a:endParaRPr kumimoji="1" lang="ja-JP" altLang="en-US"/>
        </a:p>
      </dgm:t>
    </dgm:pt>
    <dgm:pt modelId="{54DE79BF-8960-4AEE-B610-87CCE9264BD2}">
      <dgm:prSet phldrT="[テキスト]"/>
      <dgm:spPr/>
      <dgm:t>
        <a:bodyPr/>
        <a:lstStyle/>
        <a:p>
          <a:r>
            <a:rPr kumimoji="1" lang="ja-JP" altLang="en-US"/>
            <a:t>ユーザーストーリー</a:t>
          </a:r>
          <a:endParaRPr kumimoji="1" lang="ja-JP" altLang="en-US" dirty="0"/>
        </a:p>
      </dgm:t>
    </dgm:pt>
    <dgm:pt modelId="{778E4B1B-133D-4DBB-AEB8-410DE5B8F23C}" type="parTrans" cxnId="{0EBC0BF3-D580-4F70-A5A3-4C722B3734F5}">
      <dgm:prSet/>
      <dgm:spPr/>
      <dgm:t>
        <a:bodyPr/>
        <a:lstStyle/>
        <a:p>
          <a:endParaRPr kumimoji="1" lang="ja-JP" altLang="en-US"/>
        </a:p>
      </dgm:t>
    </dgm:pt>
    <dgm:pt modelId="{99A472B9-3B67-4454-859D-F9677519EC3E}" type="sibTrans" cxnId="{0EBC0BF3-D580-4F70-A5A3-4C722B3734F5}">
      <dgm:prSet/>
      <dgm:spPr/>
      <dgm:t>
        <a:bodyPr/>
        <a:lstStyle/>
        <a:p>
          <a:endParaRPr kumimoji="1" lang="ja-JP" altLang="en-US"/>
        </a:p>
      </dgm:t>
    </dgm:pt>
    <dgm:pt modelId="{21A3DA7E-EB8A-4096-AD11-C9B1A24E578F}">
      <dgm:prSet phldrT="[テキスト]"/>
      <dgm:spPr/>
      <dgm:t>
        <a:bodyPr/>
        <a:lstStyle/>
        <a:p>
          <a:r>
            <a:rPr kumimoji="1" lang="ja-JP" altLang="en-US" dirty="0"/>
            <a:t>画面の洗い出し</a:t>
          </a:r>
        </a:p>
      </dgm:t>
    </dgm:pt>
    <dgm:pt modelId="{1DC7097D-9A07-401B-A17F-9CA150975C0C}" type="parTrans" cxnId="{F9C7C944-7702-4A5C-B44C-EB11510F4E04}">
      <dgm:prSet/>
      <dgm:spPr/>
      <dgm:t>
        <a:bodyPr/>
        <a:lstStyle/>
        <a:p>
          <a:endParaRPr kumimoji="1" lang="ja-JP" altLang="en-US"/>
        </a:p>
      </dgm:t>
    </dgm:pt>
    <dgm:pt modelId="{D83B8ACC-1F6F-47DB-8CEE-E183797CDC5C}" type="sibTrans" cxnId="{F9C7C944-7702-4A5C-B44C-EB11510F4E04}">
      <dgm:prSet/>
      <dgm:spPr/>
      <dgm:t>
        <a:bodyPr/>
        <a:lstStyle/>
        <a:p>
          <a:endParaRPr kumimoji="1" lang="ja-JP" altLang="en-US"/>
        </a:p>
      </dgm:t>
    </dgm:pt>
    <dgm:pt modelId="{268D4D79-19CF-49F8-BED5-3D921028AD53}">
      <dgm:prSet phldrT="[テキスト]"/>
      <dgm:spPr/>
      <dgm:t>
        <a:bodyPr/>
        <a:lstStyle/>
        <a:p>
          <a:r>
            <a:rPr kumimoji="1" lang="ja-JP" altLang="en-US" dirty="0"/>
            <a:t>８月までのスケジュール</a:t>
          </a:r>
        </a:p>
      </dgm:t>
    </dgm:pt>
    <dgm:pt modelId="{2034EF10-8EAE-453B-92F8-FD17C8A71241}" type="parTrans" cxnId="{8E5D1DB6-6F02-48EA-B23A-1FED5055DC7F}">
      <dgm:prSet/>
      <dgm:spPr/>
      <dgm:t>
        <a:bodyPr/>
        <a:lstStyle/>
        <a:p>
          <a:endParaRPr kumimoji="1" lang="ja-JP" altLang="en-US"/>
        </a:p>
      </dgm:t>
    </dgm:pt>
    <dgm:pt modelId="{71F8C7EF-CB05-40B2-A24F-B4512E080B78}" type="sibTrans" cxnId="{8E5D1DB6-6F02-48EA-B23A-1FED5055DC7F}">
      <dgm:prSet/>
      <dgm:spPr/>
      <dgm:t>
        <a:bodyPr/>
        <a:lstStyle/>
        <a:p>
          <a:endParaRPr kumimoji="1" lang="ja-JP" altLang="en-US"/>
        </a:p>
      </dgm:t>
    </dgm:pt>
    <dgm:pt modelId="{2160FCA4-ABBF-40B1-825B-F05AAA55368F}">
      <dgm:prSet phldrT="[テキスト]"/>
      <dgm:spPr/>
      <dgm:t>
        <a:bodyPr/>
        <a:lstStyle/>
        <a:p>
          <a:r>
            <a:rPr kumimoji="1" lang="ja-JP" altLang="en-US"/>
            <a:t>クラス図の作成</a:t>
          </a:r>
          <a:endParaRPr kumimoji="1" lang="ja-JP" altLang="en-US" dirty="0"/>
        </a:p>
      </dgm:t>
    </dgm:pt>
    <dgm:pt modelId="{EB92DF28-DB89-476D-9831-F12967B9B871}" type="parTrans" cxnId="{95885A1F-5A3A-4AA2-9289-098874BE5126}">
      <dgm:prSet/>
      <dgm:spPr/>
      <dgm:t>
        <a:bodyPr/>
        <a:lstStyle/>
        <a:p>
          <a:endParaRPr kumimoji="1" lang="ja-JP" altLang="en-US"/>
        </a:p>
      </dgm:t>
    </dgm:pt>
    <dgm:pt modelId="{37436F28-4C61-4A9F-957E-716BEDD26E7D}" type="sibTrans" cxnId="{95885A1F-5A3A-4AA2-9289-098874BE5126}">
      <dgm:prSet/>
      <dgm:spPr/>
      <dgm:t>
        <a:bodyPr/>
        <a:lstStyle/>
        <a:p>
          <a:endParaRPr kumimoji="1" lang="ja-JP" altLang="en-US"/>
        </a:p>
      </dgm:t>
    </dgm:pt>
    <dgm:pt modelId="{6C8E9801-282A-4DA9-BF40-3550D662F5F0}">
      <dgm:prSet phldrT="[テキスト]"/>
      <dgm:spPr/>
      <dgm:t>
        <a:bodyPr/>
        <a:lstStyle/>
        <a:p>
          <a:r>
            <a:rPr kumimoji="1" lang="ja-JP" altLang="en-US" dirty="0"/>
            <a:t>ホームページのレイアウト実装</a:t>
          </a:r>
        </a:p>
      </dgm:t>
    </dgm:pt>
    <dgm:pt modelId="{340AF7A1-E1F6-4798-BADC-73B30107B7FC}" type="parTrans" cxnId="{145C4174-4A68-40C4-BB43-C5BBDC71C304}">
      <dgm:prSet/>
      <dgm:spPr/>
      <dgm:t>
        <a:bodyPr/>
        <a:lstStyle/>
        <a:p>
          <a:endParaRPr kumimoji="1" lang="ja-JP" altLang="en-US"/>
        </a:p>
      </dgm:t>
    </dgm:pt>
    <dgm:pt modelId="{FCBBC79D-3BA1-4C63-B710-2F076D73C5A8}" type="sibTrans" cxnId="{145C4174-4A68-40C4-BB43-C5BBDC71C304}">
      <dgm:prSet/>
      <dgm:spPr/>
      <dgm:t>
        <a:bodyPr/>
        <a:lstStyle/>
        <a:p>
          <a:endParaRPr kumimoji="1" lang="ja-JP" altLang="en-US"/>
        </a:p>
      </dgm:t>
    </dgm:pt>
    <dgm:pt modelId="{31903E25-8127-47C4-8A26-C4327176F447}">
      <dgm:prSet/>
      <dgm:spPr/>
      <dgm:t>
        <a:bodyPr/>
        <a:lstStyle/>
        <a:p>
          <a:r>
            <a:rPr kumimoji="1" lang="en-US" altLang="ja-JP" dirty="0"/>
            <a:t>In Progress</a:t>
          </a:r>
          <a:endParaRPr lang="ja-JP" b="0" i="0" u="none" dirty="0"/>
        </a:p>
      </dgm:t>
    </dgm:pt>
    <dgm:pt modelId="{80018807-CEE8-4174-A25E-3564EFE9A76A}" type="parTrans" cxnId="{CF0A327D-9FD0-4F2B-A6C1-6D74195CA528}">
      <dgm:prSet/>
      <dgm:spPr/>
      <dgm:t>
        <a:bodyPr/>
        <a:lstStyle/>
        <a:p>
          <a:endParaRPr kumimoji="1" lang="ja-JP" altLang="en-US"/>
        </a:p>
      </dgm:t>
    </dgm:pt>
    <dgm:pt modelId="{0F6A5017-60D9-4E7D-B8D1-4D941452B874}" type="sibTrans" cxnId="{CF0A327D-9FD0-4F2B-A6C1-6D74195CA528}">
      <dgm:prSet/>
      <dgm:spPr/>
      <dgm:t>
        <a:bodyPr/>
        <a:lstStyle/>
        <a:p>
          <a:endParaRPr kumimoji="1" lang="ja-JP" altLang="en-US"/>
        </a:p>
      </dgm:t>
    </dgm:pt>
    <dgm:pt modelId="{49F04AFB-43E4-4DEB-928B-6D9866034135}">
      <dgm:prSet phldrT="[テキスト]"/>
      <dgm:spPr/>
      <dgm:t>
        <a:bodyPr/>
        <a:lstStyle/>
        <a:p>
          <a:r>
            <a:rPr kumimoji="1" lang="ja-JP" altLang="en-US"/>
            <a:t>開発環境の選定と構築</a:t>
          </a:r>
          <a:endParaRPr kumimoji="1" lang="ja-JP" altLang="en-US" dirty="0"/>
        </a:p>
      </dgm:t>
    </dgm:pt>
    <dgm:pt modelId="{63DFF7FB-2E2F-42A0-8DE0-94A1C3AF2F0E}" type="parTrans" cxnId="{E3221820-B998-4A70-9BC1-BF10CAE33025}">
      <dgm:prSet/>
      <dgm:spPr/>
      <dgm:t>
        <a:bodyPr/>
        <a:lstStyle/>
        <a:p>
          <a:endParaRPr kumimoji="1" lang="ja-JP" altLang="en-US"/>
        </a:p>
      </dgm:t>
    </dgm:pt>
    <dgm:pt modelId="{E0401770-B5C9-4E5F-9836-F9EA0BA36C45}" type="sibTrans" cxnId="{E3221820-B998-4A70-9BC1-BF10CAE33025}">
      <dgm:prSet/>
      <dgm:spPr/>
      <dgm:t>
        <a:bodyPr/>
        <a:lstStyle/>
        <a:p>
          <a:endParaRPr kumimoji="1" lang="ja-JP" altLang="en-US"/>
        </a:p>
      </dgm:t>
    </dgm:pt>
    <dgm:pt modelId="{2AA886D1-A86F-4DC0-9DBE-4DE4E6E10BEA}">
      <dgm:prSet/>
      <dgm:spPr/>
      <dgm:t>
        <a:bodyPr/>
        <a:lstStyle/>
        <a:p>
          <a:r>
            <a:rPr lang="en-US" altLang="ja-JP" b="0" i="0" u="none" dirty="0"/>
            <a:t>Variable</a:t>
          </a:r>
          <a:r>
            <a:rPr lang="ja-JP" altLang="en-US" b="0" i="0" u="none" dirty="0"/>
            <a:t>の作成</a:t>
          </a:r>
          <a:endParaRPr lang="ja-JP" b="0" i="0" u="none" dirty="0"/>
        </a:p>
      </dgm:t>
    </dgm:pt>
    <dgm:pt modelId="{92011C33-A291-4D24-91E7-0ABFEADB69CC}" type="parTrans" cxnId="{83895407-A89B-41F9-A547-40F9E466BCDA}">
      <dgm:prSet/>
      <dgm:spPr/>
      <dgm:t>
        <a:bodyPr/>
        <a:lstStyle/>
        <a:p>
          <a:endParaRPr kumimoji="1" lang="ja-JP" altLang="en-US"/>
        </a:p>
      </dgm:t>
    </dgm:pt>
    <dgm:pt modelId="{9E9153EA-D2B0-45D9-A140-CA6802EADF73}" type="sibTrans" cxnId="{83895407-A89B-41F9-A547-40F9E466BCDA}">
      <dgm:prSet/>
      <dgm:spPr/>
      <dgm:t>
        <a:bodyPr/>
        <a:lstStyle/>
        <a:p>
          <a:endParaRPr kumimoji="1" lang="ja-JP" altLang="en-US"/>
        </a:p>
      </dgm:t>
    </dgm:pt>
    <dgm:pt modelId="{E20E93C2-543E-4F43-AA93-88A7C9BA2268}">
      <dgm:prSet/>
      <dgm:spPr/>
      <dgm:t>
        <a:bodyPr/>
        <a:lstStyle/>
        <a:p>
          <a:r>
            <a:rPr lang="en-US" altLang="ja-JP" b="0" i="0" u="none" dirty="0"/>
            <a:t>Sequence</a:t>
          </a:r>
          <a:r>
            <a:rPr lang="ja-JP" altLang="en-US" b="0" i="0" u="none" dirty="0"/>
            <a:t>の作成</a:t>
          </a:r>
          <a:endParaRPr lang="ja-JP" b="0" i="0" u="none" dirty="0"/>
        </a:p>
      </dgm:t>
    </dgm:pt>
    <dgm:pt modelId="{1847E0B2-3D8E-4122-A730-5E3BFAA51A03}" type="parTrans" cxnId="{5501D75D-E2C8-494A-9E26-EC7270E234B5}">
      <dgm:prSet/>
      <dgm:spPr/>
      <dgm:t>
        <a:bodyPr/>
        <a:lstStyle/>
        <a:p>
          <a:endParaRPr kumimoji="1" lang="ja-JP" altLang="en-US"/>
        </a:p>
      </dgm:t>
    </dgm:pt>
    <dgm:pt modelId="{3EC69586-1C1C-4391-ACD9-35B823805675}" type="sibTrans" cxnId="{5501D75D-E2C8-494A-9E26-EC7270E234B5}">
      <dgm:prSet/>
      <dgm:spPr/>
      <dgm:t>
        <a:bodyPr/>
        <a:lstStyle/>
        <a:p>
          <a:endParaRPr kumimoji="1" lang="ja-JP" altLang="en-US"/>
        </a:p>
      </dgm:t>
    </dgm:pt>
    <dgm:pt modelId="{CA45E91E-E9CE-4581-8C64-366C8C0D2FBB}">
      <dgm:prSet/>
      <dgm:spPr/>
      <dgm:t>
        <a:bodyPr/>
        <a:lstStyle/>
        <a:p>
          <a:r>
            <a:rPr lang="ja-JP" altLang="en-US" b="0" i="0" u="none" dirty="0"/>
            <a:t>本選出場チームを選抜するコンポーネントを作成</a:t>
          </a:r>
          <a:endParaRPr lang="ja-JP" b="0" i="0" u="none" dirty="0"/>
        </a:p>
      </dgm:t>
    </dgm:pt>
    <dgm:pt modelId="{46830665-0208-4A33-A8C9-732AE9C8652F}" type="parTrans" cxnId="{4750CEA6-E2E0-42CF-B7F8-7FBB7BE4B70E}">
      <dgm:prSet/>
      <dgm:spPr/>
      <dgm:t>
        <a:bodyPr/>
        <a:lstStyle/>
        <a:p>
          <a:endParaRPr kumimoji="1" lang="ja-JP" altLang="en-US"/>
        </a:p>
      </dgm:t>
    </dgm:pt>
    <dgm:pt modelId="{63D4847D-725C-4D9E-AC40-5D0016E7A145}" type="sibTrans" cxnId="{4750CEA6-E2E0-42CF-B7F8-7FBB7BE4B70E}">
      <dgm:prSet/>
      <dgm:spPr/>
      <dgm:t>
        <a:bodyPr/>
        <a:lstStyle/>
        <a:p>
          <a:endParaRPr kumimoji="1" lang="ja-JP" altLang="en-US"/>
        </a:p>
      </dgm:t>
    </dgm:pt>
    <dgm:pt modelId="{359F20B9-F5AF-4E0F-931B-A14A7F9E4F09}">
      <dgm:prSet phldrT="[テキスト]"/>
      <dgm:spPr/>
      <dgm:t>
        <a:bodyPr/>
        <a:lstStyle/>
        <a:p>
          <a:r>
            <a:rPr kumimoji="1" lang="ja-JP" altLang="en-US" dirty="0"/>
            <a:t>ユーザ定義型</a:t>
          </a:r>
          <a:r>
            <a:rPr kumimoji="1" lang="en-US" altLang="ja-JP" dirty="0"/>
            <a:t>Variable</a:t>
          </a:r>
          <a:r>
            <a:rPr kumimoji="1" lang="ja-JP" altLang="en-US" dirty="0"/>
            <a:t>作成画面のモック作成</a:t>
          </a:r>
          <a:endParaRPr lang="ja-JP" b="0" i="0" u="none" dirty="0"/>
        </a:p>
      </dgm:t>
    </dgm:pt>
    <dgm:pt modelId="{8F1698AB-AA5A-4CDD-9FD3-FA5F553D11B5}" type="parTrans" cxnId="{285EABE4-5176-4D2E-A094-B40E291CC96F}">
      <dgm:prSet/>
      <dgm:spPr/>
      <dgm:t>
        <a:bodyPr/>
        <a:lstStyle/>
        <a:p>
          <a:endParaRPr kumimoji="1" lang="ja-JP" altLang="en-US"/>
        </a:p>
      </dgm:t>
    </dgm:pt>
    <dgm:pt modelId="{FE9D9F7C-AFF5-4F2C-A60F-E041A093FB03}" type="sibTrans" cxnId="{285EABE4-5176-4D2E-A094-B40E291CC96F}">
      <dgm:prSet/>
      <dgm:spPr/>
      <dgm:t>
        <a:bodyPr/>
        <a:lstStyle/>
        <a:p>
          <a:endParaRPr kumimoji="1" lang="ja-JP" altLang="en-US"/>
        </a:p>
      </dgm:t>
    </dgm:pt>
    <dgm:pt modelId="{43738A70-9B3B-4BD3-BE3B-8612014FC2B2}">
      <dgm:prSet phldrT="[テキスト]"/>
      <dgm:spPr/>
      <dgm:t>
        <a:bodyPr/>
        <a:lstStyle/>
        <a:p>
          <a:r>
            <a:rPr kumimoji="1" lang="ja-JP" altLang="en-US"/>
            <a:t>要件定義書</a:t>
          </a:r>
          <a:endParaRPr lang="ja-JP" b="0" i="0" u="none" dirty="0"/>
        </a:p>
      </dgm:t>
    </dgm:pt>
    <dgm:pt modelId="{7F2BC3B5-54C6-47B6-8487-9EBC5A7124D7}" type="parTrans" cxnId="{B8770E26-3642-4A02-9B64-638DA82C4D3D}">
      <dgm:prSet/>
      <dgm:spPr/>
      <dgm:t>
        <a:bodyPr/>
        <a:lstStyle/>
        <a:p>
          <a:endParaRPr kumimoji="1" lang="ja-JP" altLang="en-US"/>
        </a:p>
      </dgm:t>
    </dgm:pt>
    <dgm:pt modelId="{6ACCD5AD-33EA-4DAB-9C05-CE9FCE343869}" type="sibTrans" cxnId="{B8770E26-3642-4A02-9B64-638DA82C4D3D}">
      <dgm:prSet/>
      <dgm:spPr/>
      <dgm:t>
        <a:bodyPr/>
        <a:lstStyle/>
        <a:p>
          <a:endParaRPr kumimoji="1" lang="ja-JP" altLang="en-US"/>
        </a:p>
      </dgm:t>
    </dgm:pt>
    <dgm:pt modelId="{59B0ACDA-5309-4AAD-BFF8-1F7A63712E20}">
      <dgm:prSet/>
      <dgm:spPr/>
      <dgm:t>
        <a:bodyPr/>
        <a:lstStyle/>
        <a:p>
          <a:r>
            <a:rPr lang="en-US" altLang="ja-JP" b="0" i="0" u="none" dirty="0"/>
            <a:t>Procedure</a:t>
          </a:r>
          <a:r>
            <a:rPr lang="ja-JP" altLang="en-US" b="0" i="0" u="none" dirty="0"/>
            <a:t>の表示</a:t>
          </a:r>
          <a:endParaRPr kumimoji="1" lang="ja-JP" altLang="en-US" dirty="0"/>
        </a:p>
      </dgm:t>
    </dgm:pt>
    <dgm:pt modelId="{340D8F87-1255-4CF5-9B53-A987115CFFE1}" type="parTrans" cxnId="{7E310FEB-4E87-4753-A80D-81DC9932E749}">
      <dgm:prSet/>
      <dgm:spPr/>
      <dgm:t>
        <a:bodyPr/>
        <a:lstStyle/>
        <a:p>
          <a:endParaRPr kumimoji="1" lang="ja-JP" altLang="en-US"/>
        </a:p>
      </dgm:t>
    </dgm:pt>
    <dgm:pt modelId="{CB733D3D-A2EF-4D82-8060-E310BC9BE503}" type="sibTrans" cxnId="{7E310FEB-4E87-4753-A80D-81DC9932E749}">
      <dgm:prSet/>
      <dgm:spPr/>
      <dgm:t>
        <a:bodyPr/>
        <a:lstStyle/>
        <a:p>
          <a:endParaRPr kumimoji="1" lang="ja-JP" altLang="en-US"/>
        </a:p>
      </dgm:t>
    </dgm:pt>
    <dgm:pt modelId="{AE277398-AE6E-4010-8D37-6939CBCB1BC6}">
      <dgm:prSet/>
      <dgm:spPr/>
      <dgm:t>
        <a:bodyPr/>
        <a:lstStyle/>
        <a:p>
          <a:r>
            <a:rPr kumimoji="1" lang="ja-JP" altLang="en-US" dirty="0"/>
            <a:t>編集画面の</a:t>
          </a:r>
          <a:r>
            <a:rPr kumimoji="1" lang="en-US" altLang="ja-JP" dirty="0"/>
            <a:t>Procedure</a:t>
          </a:r>
          <a:r>
            <a:rPr kumimoji="1" lang="ja-JP" altLang="en-US" dirty="0"/>
            <a:t>表示領域の作成</a:t>
          </a:r>
        </a:p>
      </dgm:t>
    </dgm:pt>
    <dgm:pt modelId="{E931EC05-759E-4311-8FAA-AAB070D5DBA7}" type="parTrans" cxnId="{DC822C60-7F5D-4488-9A43-9CB9D664C099}">
      <dgm:prSet/>
      <dgm:spPr/>
      <dgm:t>
        <a:bodyPr/>
        <a:lstStyle/>
        <a:p>
          <a:endParaRPr kumimoji="1" lang="ja-JP" altLang="en-US"/>
        </a:p>
      </dgm:t>
    </dgm:pt>
    <dgm:pt modelId="{9C7C20AB-F1C2-4B65-A682-59A8D07E03F8}" type="sibTrans" cxnId="{DC822C60-7F5D-4488-9A43-9CB9D664C099}">
      <dgm:prSet/>
      <dgm:spPr/>
      <dgm:t>
        <a:bodyPr/>
        <a:lstStyle/>
        <a:p>
          <a:endParaRPr kumimoji="1" lang="ja-JP" altLang="en-US"/>
        </a:p>
      </dgm:t>
    </dgm:pt>
    <dgm:pt modelId="{E3A5B96C-9E8E-495C-8E81-18F748C76DA3}">
      <dgm:prSet/>
      <dgm:spPr/>
      <dgm:t>
        <a:bodyPr/>
        <a:lstStyle/>
        <a:p>
          <a:r>
            <a:rPr kumimoji="1" lang="en-US" b="0" i="0" u="none" dirty="0"/>
            <a:t>Procedure</a:t>
          </a:r>
          <a:r>
            <a:rPr kumimoji="1" lang="ja-JP" altLang="en-US" b="0" i="0" u="none" dirty="0"/>
            <a:t>作成</a:t>
          </a:r>
          <a:endParaRPr kumimoji="1" lang="ja-JP" altLang="en-US" dirty="0"/>
        </a:p>
      </dgm:t>
    </dgm:pt>
    <dgm:pt modelId="{3EEF4066-B4C1-4DAF-B683-559C34AD6F95}" type="parTrans" cxnId="{3946D751-3E90-4B0B-A643-BDE8231D4437}">
      <dgm:prSet/>
      <dgm:spPr/>
      <dgm:t>
        <a:bodyPr/>
        <a:lstStyle/>
        <a:p>
          <a:endParaRPr kumimoji="1" lang="ja-JP" altLang="en-US"/>
        </a:p>
      </dgm:t>
    </dgm:pt>
    <dgm:pt modelId="{E9A6DA29-057F-4D2A-9244-CE5FC00C016A}" type="sibTrans" cxnId="{3946D751-3E90-4B0B-A643-BDE8231D4437}">
      <dgm:prSet/>
      <dgm:spPr/>
      <dgm:t>
        <a:bodyPr/>
        <a:lstStyle/>
        <a:p>
          <a:endParaRPr kumimoji="1" lang="ja-JP" altLang="en-US"/>
        </a:p>
      </dgm:t>
    </dgm:pt>
    <dgm:pt modelId="{4B487935-D57A-4BED-AA29-E6D819938EB6}">
      <dgm:prSet/>
      <dgm:spPr/>
      <dgm:t>
        <a:bodyPr/>
        <a:lstStyle/>
        <a:p>
          <a:r>
            <a:rPr kumimoji="1" lang="en-US" b="0" i="0" u="none" dirty="0"/>
            <a:t>Work</a:t>
          </a:r>
          <a:r>
            <a:rPr kumimoji="1" lang="ja-JP" b="0" i="0" u="none" dirty="0"/>
            <a:t>編集ページのレイアウト実装</a:t>
          </a:r>
          <a:endParaRPr kumimoji="1" lang="ja-JP" altLang="en-US" dirty="0"/>
        </a:p>
      </dgm:t>
    </dgm:pt>
    <dgm:pt modelId="{DFDAA580-74E3-413F-B4D4-D54A9261692A}" type="parTrans" cxnId="{AFF2FE8B-B6D6-439A-A12C-3B3493BF0DF0}">
      <dgm:prSet/>
      <dgm:spPr/>
      <dgm:t>
        <a:bodyPr/>
        <a:lstStyle/>
        <a:p>
          <a:endParaRPr kumimoji="1" lang="ja-JP" altLang="en-US"/>
        </a:p>
      </dgm:t>
    </dgm:pt>
    <dgm:pt modelId="{44E739B4-F2A3-4B85-9D9A-B32F7697A23B}" type="sibTrans" cxnId="{AFF2FE8B-B6D6-439A-A12C-3B3493BF0DF0}">
      <dgm:prSet/>
      <dgm:spPr/>
      <dgm:t>
        <a:bodyPr/>
        <a:lstStyle/>
        <a:p>
          <a:endParaRPr kumimoji="1" lang="ja-JP" altLang="en-US"/>
        </a:p>
      </dgm:t>
    </dgm:pt>
    <dgm:pt modelId="{E6267F0D-1054-443C-88B6-A761A5A6BB7F}">
      <dgm:prSet phldrT="[テキスト]"/>
      <dgm:spPr/>
      <dgm:t>
        <a:bodyPr/>
        <a:lstStyle/>
        <a:p>
          <a:pPr>
            <a:buClrTx/>
            <a:buSzTx/>
            <a:buFontTx/>
            <a:buNone/>
          </a:pPr>
          <a:r>
            <a:rPr kumimoji="1" lang="en-US" altLang="ja-JP"/>
            <a:t>Work</a:t>
          </a:r>
          <a:r>
            <a:rPr kumimoji="1" lang="ja-JP" altLang="en-US"/>
            <a:t>実行結果表示のフォーマットのモック</a:t>
          </a:r>
          <a:endParaRPr kumimoji="1" lang="ja-JP" altLang="en-US" dirty="0"/>
        </a:p>
      </dgm:t>
    </dgm:pt>
    <dgm:pt modelId="{F7D3D228-3205-4A7E-B8CB-E5DEEA02B8A7}" type="parTrans" cxnId="{63ACE191-C0D6-4410-884E-7806302BCDF2}">
      <dgm:prSet/>
      <dgm:spPr/>
      <dgm:t>
        <a:bodyPr/>
        <a:lstStyle/>
        <a:p>
          <a:endParaRPr kumimoji="1" lang="ja-JP" altLang="en-US"/>
        </a:p>
      </dgm:t>
    </dgm:pt>
    <dgm:pt modelId="{6D886C72-23CC-4B04-B48A-E0B9E0FC625C}" type="sibTrans" cxnId="{63ACE191-C0D6-4410-884E-7806302BCDF2}">
      <dgm:prSet/>
      <dgm:spPr/>
      <dgm:t>
        <a:bodyPr/>
        <a:lstStyle/>
        <a:p>
          <a:endParaRPr kumimoji="1" lang="ja-JP" altLang="en-US"/>
        </a:p>
      </dgm:t>
    </dgm:pt>
    <dgm:pt modelId="{46FF9E2C-762D-4567-AE59-AE5C1EC92C3B}" type="pres">
      <dgm:prSet presAssocID="{44F8B9B5-1BDF-4EAC-A120-55422D3433B6}" presName="theList" presStyleCnt="0">
        <dgm:presLayoutVars>
          <dgm:dir/>
          <dgm:animLvl val="lvl"/>
          <dgm:resizeHandles val="exact"/>
        </dgm:presLayoutVars>
      </dgm:prSet>
      <dgm:spPr/>
    </dgm:pt>
    <dgm:pt modelId="{5CF1B0D1-2F7E-4E99-93A6-3FF73DDFBE37}" type="pres">
      <dgm:prSet presAssocID="{46FD1A06-4AE0-4A09-9BA5-AE47995E4944}" presName="compNode" presStyleCnt="0"/>
      <dgm:spPr/>
    </dgm:pt>
    <dgm:pt modelId="{B469B425-517A-4E42-9500-71C19DAE36F2}" type="pres">
      <dgm:prSet presAssocID="{46FD1A06-4AE0-4A09-9BA5-AE47995E4944}" presName="aNode" presStyleLbl="bgShp" presStyleIdx="0" presStyleCnt="4"/>
      <dgm:spPr/>
    </dgm:pt>
    <dgm:pt modelId="{5A1BF776-5909-42F7-9102-CE76BED995CF}" type="pres">
      <dgm:prSet presAssocID="{46FD1A06-4AE0-4A09-9BA5-AE47995E4944}" presName="textNode" presStyleLbl="bgShp" presStyleIdx="0" presStyleCnt="4"/>
      <dgm:spPr/>
    </dgm:pt>
    <dgm:pt modelId="{85475B9E-CF8F-4127-B98F-279540E7E33E}" type="pres">
      <dgm:prSet presAssocID="{46FD1A06-4AE0-4A09-9BA5-AE47995E4944}" presName="compChildNode" presStyleCnt="0"/>
      <dgm:spPr/>
    </dgm:pt>
    <dgm:pt modelId="{A4639090-DF04-49BF-AC0D-2B03E70BDE43}" type="pres">
      <dgm:prSet presAssocID="{46FD1A06-4AE0-4A09-9BA5-AE47995E4944}" presName="theInnerList" presStyleCnt="0"/>
      <dgm:spPr/>
    </dgm:pt>
    <dgm:pt modelId="{381C5909-BDE1-4E0A-B31C-BB8E827B7E49}" type="pres">
      <dgm:prSet presAssocID="{2AA886D1-A86F-4DC0-9DBE-4DE4E6E10BEA}" presName="childNode" presStyleLbl="node1" presStyleIdx="0" presStyleCnt="18">
        <dgm:presLayoutVars>
          <dgm:bulletEnabled val="1"/>
        </dgm:presLayoutVars>
      </dgm:prSet>
      <dgm:spPr/>
    </dgm:pt>
    <dgm:pt modelId="{33E54CFA-DD73-4DA3-8805-1BD6347F2042}" type="pres">
      <dgm:prSet presAssocID="{2AA886D1-A86F-4DC0-9DBE-4DE4E6E10BEA}" presName="aSpace2" presStyleCnt="0"/>
      <dgm:spPr/>
    </dgm:pt>
    <dgm:pt modelId="{DC30C85E-8CB3-494E-9F14-901A31EBF15D}" type="pres">
      <dgm:prSet presAssocID="{E20E93C2-543E-4F43-AA93-88A7C9BA2268}" presName="childNode" presStyleLbl="node1" presStyleIdx="1" presStyleCnt="18">
        <dgm:presLayoutVars>
          <dgm:bulletEnabled val="1"/>
        </dgm:presLayoutVars>
      </dgm:prSet>
      <dgm:spPr/>
    </dgm:pt>
    <dgm:pt modelId="{5CBDE8A3-124B-40D1-93C8-3457C1501829}" type="pres">
      <dgm:prSet presAssocID="{E20E93C2-543E-4F43-AA93-88A7C9BA2268}" presName="aSpace2" presStyleCnt="0"/>
      <dgm:spPr/>
    </dgm:pt>
    <dgm:pt modelId="{BA3F5EC2-06CB-40D2-82F8-6EEC3550A235}" type="pres">
      <dgm:prSet presAssocID="{CA45E91E-E9CE-4581-8C64-366C8C0D2FBB}" presName="childNode" presStyleLbl="node1" presStyleIdx="2" presStyleCnt="18">
        <dgm:presLayoutVars>
          <dgm:bulletEnabled val="1"/>
        </dgm:presLayoutVars>
      </dgm:prSet>
      <dgm:spPr/>
    </dgm:pt>
    <dgm:pt modelId="{4CC9C27C-078B-4F47-8D53-2A01115E79F3}" type="pres">
      <dgm:prSet presAssocID="{CA45E91E-E9CE-4581-8C64-366C8C0D2FBB}" presName="aSpace2" presStyleCnt="0"/>
      <dgm:spPr/>
    </dgm:pt>
    <dgm:pt modelId="{5DF80B77-CEF8-4B3E-BA16-C0D3D45EBC77}" type="pres">
      <dgm:prSet presAssocID="{359F20B9-F5AF-4E0F-931B-A14A7F9E4F09}" presName="childNode" presStyleLbl="node1" presStyleIdx="3" presStyleCnt="18">
        <dgm:presLayoutVars>
          <dgm:bulletEnabled val="1"/>
        </dgm:presLayoutVars>
      </dgm:prSet>
      <dgm:spPr/>
    </dgm:pt>
    <dgm:pt modelId="{013CDF23-3015-4F16-A666-96C07A6DF20E}" type="pres">
      <dgm:prSet presAssocID="{359F20B9-F5AF-4E0F-931B-A14A7F9E4F09}" presName="aSpace2" presStyleCnt="0"/>
      <dgm:spPr/>
    </dgm:pt>
    <dgm:pt modelId="{F9BE8956-CAFC-4AAD-9EBE-58B33C2E08E9}" type="pres">
      <dgm:prSet presAssocID="{43738A70-9B3B-4BD3-BE3B-8612014FC2B2}" presName="childNode" presStyleLbl="node1" presStyleIdx="4" presStyleCnt="18">
        <dgm:presLayoutVars>
          <dgm:bulletEnabled val="1"/>
        </dgm:presLayoutVars>
      </dgm:prSet>
      <dgm:spPr/>
    </dgm:pt>
    <dgm:pt modelId="{0C6962BF-7EAB-47A7-878B-DEA45B566D8C}" type="pres">
      <dgm:prSet presAssocID="{46FD1A06-4AE0-4A09-9BA5-AE47995E4944}" presName="aSpace" presStyleCnt="0"/>
      <dgm:spPr/>
    </dgm:pt>
    <dgm:pt modelId="{D04FF9B9-A92C-4215-9B10-7A9F4761A0FD}" type="pres">
      <dgm:prSet presAssocID="{31903E25-8127-47C4-8A26-C4327176F447}" presName="compNode" presStyleCnt="0"/>
      <dgm:spPr/>
    </dgm:pt>
    <dgm:pt modelId="{94C12B87-FB45-4D6F-9DD8-6248D5B25B5A}" type="pres">
      <dgm:prSet presAssocID="{31903E25-8127-47C4-8A26-C4327176F447}" presName="aNode" presStyleLbl="bgShp" presStyleIdx="1" presStyleCnt="4"/>
      <dgm:spPr/>
    </dgm:pt>
    <dgm:pt modelId="{42D95CE0-81DA-47C6-81D8-8441985365C0}" type="pres">
      <dgm:prSet presAssocID="{31903E25-8127-47C4-8A26-C4327176F447}" presName="textNode" presStyleLbl="bgShp" presStyleIdx="1" presStyleCnt="4"/>
      <dgm:spPr/>
    </dgm:pt>
    <dgm:pt modelId="{87C6FCBE-687F-4D6D-9053-A141CAA75D4F}" type="pres">
      <dgm:prSet presAssocID="{31903E25-8127-47C4-8A26-C4327176F447}" presName="compChildNode" presStyleCnt="0"/>
      <dgm:spPr/>
    </dgm:pt>
    <dgm:pt modelId="{C8BA4304-3B43-49DF-89AF-148C8A9BEC06}" type="pres">
      <dgm:prSet presAssocID="{31903E25-8127-47C4-8A26-C4327176F447}" presName="theInnerList" presStyleCnt="0"/>
      <dgm:spPr/>
    </dgm:pt>
    <dgm:pt modelId="{E3A846D7-EFF6-44A5-A6F5-D3A555F98FA1}" type="pres">
      <dgm:prSet presAssocID="{6C8E9801-282A-4DA9-BF40-3550D662F5F0}" presName="childNode" presStyleLbl="node1" presStyleIdx="5" presStyleCnt="18">
        <dgm:presLayoutVars>
          <dgm:bulletEnabled val="1"/>
        </dgm:presLayoutVars>
      </dgm:prSet>
      <dgm:spPr/>
    </dgm:pt>
    <dgm:pt modelId="{7C5B086B-CD9E-4CA0-B7A6-8599D4ADD911}" type="pres">
      <dgm:prSet presAssocID="{6C8E9801-282A-4DA9-BF40-3550D662F5F0}" presName="aSpace2" presStyleCnt="0"/>
      <dgm:spPr/>
    </dgm:pt>
    <dgm:pt modelId="{14A5EA8A-54AD-4DD1-8799-E1D088E251C4}" type="pres">
      <dgm:prSet presAssocID="{E6267F0D-1054-443C-88B6-A761A5A6BB7F}" presName="childNode" presStyleLbl="node1" presStyleIdx="6" presStyleCnt="18">
        <dgm:presLayoutVars>
          <dgm:bulletEnabled val="1"/>
        </dgm:presLayoutVars>
      </dgm:prSet>
      <dgm:spPr/>
    </dgm:pt>
    <dgm:pt modelId="{1D9D170B-9B1A-4422-9A5F-3CDB464CB73F}" type="pres">
      <dgm:prSet presAssocID="{31903E25-8127-47C4-8A26-C4327176F447}" presName="aSpace" presStyleCnt="0"/>
      <dgm:spPr/>
    </dgm:pt>
    <dgm:pt modelId="{AB735089-C11B-4DC5-BD0D-D5BAB67CDDE5}" type="pres">
      <dgm:prSet presAssocID="{8936EF12-332E-4C1E-BD55-F8E9EF036002}" presName="compNode" presStyleCnt="0"/>
      <dgm:spPr/>
    </dgm:pt>
    <dgm:pt modelId="{4CEC11A3-F94B-431D-B317-61EDE371D3E1}" type="pres">
      <dgm:prSet presAssocID="{8936EF12-332E-4C1E-BD55-F8E9EF036002}" presName="aNode" presStyleLbl="bgShp" presStyleIdx="2" presStyleCnt="4"/>
      <dgm:spPr/>
    </dgm:pt>
    <dgm:pt modelId="{1EAE1D6B-4013-466E-8E5D-EB708625167E}" type="pres">
      <dgm:prSet presAssocID="{8936EF12-332E-4C1E-BD55-F8E9EF036002}" presName="textNode" presStyleLbl="bgShp" presStyleIdx="2" presStyleCnt="4"/>
      <dgm:spPr/>
    </dgm:pt>
    <dgm:pt modelId="{8EF92F22-A05F-4FB4-9C2C-30809E1D7EF0}" type="pres">
      <dgm:prSet presAssocID="{8936EF12-332E-4C1E-BD55-F8E9EF036002}" presName="compChildNode" presStyleCnt="0"/>
      <dgm:spPr/>
    </dgm:pt>
    <dgm:pt modelId="{9BCA7887-8422-430B-AA47-EFA6EE1FA520}" type="pres">
      <dgm:prSet presAssocID="{8936EF12-332E-4C1E-BD55-F8E9EF036002}" presName="theInnerList" presStyleCnt="0"/>
      <dgm:spPr/>
    </dgm:pt>
    <dgm:pt modelId="{07E3533F-5CED-4C0B-8F9B-342E7EBF1FB4}" type="pres">
      <dgm:prSet presAssocID="{4B487935-D57A-4BED-AA29-E6D819938EB6}" presName="childNode" presStyleLbl="node1" presStyleIdx="7" presStyleCnt="18">
        <dgm:presLayoutVars>
          <dgm:bulletEnabled val="1"/>
        </dgm:presLayoutVars>
      </dgm:prSet>
      <dgm:spPr/>
    </dgm:pt>
    <dgm:pt modelId="{495CDB13-7D08-45D2-8912-134AE64084C5}" type="pres">
      <dgm:prSet presAssocID="{4B487935-D57A-4BED-AA29-E6D819938EB6}" presName="aSpace2" presStyleCnt="0"/>
      <dgm:spPr/>
    </dgm:pt>
    <dgm:pt modelId="{AE7A8F85-BD43-46D4-9E5B-E33D8FC1685E}" type="pres">
      <dgm:prSet presAssocID="{E3A5B96C-9E8E-495C-8E81-18F748C76DA3}" presName="childNode" presStyleLbl="node1" presStyleIdx="8" presStyleCnt="18">
        <dgm:presLayoutVars>
          <dgm:bulletEnabled val="1"/>
        </dgm:presLayoutVars>
      </dgm:prSet>
      <dgm:spPr/>
    </dgm:pt>
    <dgm:pt modelId="{F579583E-4D2C-4A02-B54D-F5D89C443C9B}" type="pres">
      <dgm:prSet presAssocID="{E3A5B96C-9E8E-495C-8E81-18F748C76DA3}" presName="aSpace2" presStyleCnt="0"/>
      <dgm:spPr/>
    </dgm:pt>
    <dgm:pt modelId="{34742FEF-BECB-4F92-ACF0-2FC7A41F73B3}" type="pres">
      <dgm:prSet presAssocID="{59B0ACDA-5309-4AAD-BFF8-1F7A63712E20}" presName="childNode" presStyleLbl="node1" presStyleIdx="9" presStyleCnt="18">
        <dgm:presLayoutVars>
          <dgm:bulletEnabled val="1"/>
        </dgm:presLayoutVars>
      </dgm:prSet>
      <dgm:spPr/>
    </dgm:pt>
    <dgm:pt modelId="{AB8E7DB3-DA0E-4D59-9CB3-6FF8ECAF2515}" type="pres">
      <dgm:prSet presAssocID="{59B0ACDA-5309-4AAD-BFF8-1F7A63712E20}" presName="aSpace2" presStyleCnt="0"/>
      <dgm:spPr/>
    </dgm:pt>
    <dgm:pt modelId="{AFAE3D48-5C69-4813-9306-EC2BEA2D8DD0}" type="pres">
      <dgm:prSet presAssocID="{AE277398-AE6E-4010-8D37-6939CBCB1BC6}" presName="childNode" presStyleLbl="node1" presStyleIdx="10" presStyleCnt="18">
        <dgm:presLayoutVars>
          <dgm:bulletEnabled val="1"/>
        </dgm:presLayoutVars>
      </dgm:prSet>
      <dgm:spPr/>
    </dgm:pt>
    <dgm:pt modelId="{BA24790F-72E0-4F56-9A15-8C8F1B3A6DF6}" type="pres">
      <dgm:prSet presAssocID="{8936EF12-332E-4C1E-BD55-F8E9EF036002}" presName="aSpace" presStyleCnt="0"/>
      <dgm:spPr/>
    </dgm:pt>
    <dgm:pt modelId="{F4574958-654E-4E77-B605-88B607393AB6}" type="pres">
      <dgm:prSet presAssocID="{546522E7-1BC5-4F40-9FDC-AE754F360FAA}" presName="compNode" presStyleCnt="0"/>
      <dgm:spPr/>
    </dgm:pt>
    <dgm:pt modelId="{F01E000F-D44E-4FC6-8E6E-2CB2451561C0}" type="pres">
      <dgm:prSet presAssocID="{546522E7-1BC5-4F40-9FDC-AE754F360FAA}" presName="aNode" presStyleLbl="bgShp" presStyleIdx="3" presStyleCnt="4"/>
      <dgm:spPr/>
    </dgm:pt>
    <dgm:pt modelId="{342B54FC-BA4E-4993-8E71-45D9A12575F8}" type="pres">
      <dgm:prSet presAssocID="{546522E7-1BC5-4F40-9FDC-AE754F360FAA}" presName="textNode" presStyleLbl="bgShp" presStyleIdx="3" presStyleCnt="4"/>
      <dgm:spPr/>
    </dgm:pt>
    <dgm:pt modelId="{47ACF0C8-406E-46D6-B4C4-A59E3794AD78}" type="pres">
      <dgm:prSet presAssocID="{546522E7-1BC5-4F40-9FDC-AE754F360FAA}" presName="compChildNode" presStyleCnt="0"/>
      <dgm:spPr/>
    </dgm:pt>
    <dgm:pt modelId="{E2FC31C3-408C-49FC-A0C2-FE9A48CBB1CD}" type="pres">
      <dgm:prSet presAssocID="{546522E7-1BC5-4F40-9FDC-AE754F360FAA}" presName="theInnerList" presStyleCnt="0"/>
      <dgm:spPr/>
    </dgm:pt>
    <dgm:pt modelId="{84F730B5-E60A-48C5-BCDB-1ADCB7E556EE}" type="pres">
      <dgm:prSet presAssocID="{49F04AFB-43E4-4DEB-928B-6D9866034135}" presName="childNode" presStyleLbl="node1" presStyleIdx="11" presStyleCnt="18">
        <dgm:presLayoutVars>
          <dgm:bulletEnabled val="1"/>
        </dgm:presLayoutVars>
      </dgm:prSet>
      <dgm:spPr/>
    </dgm:pt>
    <dgm:pt modelId="{4A66568C-6C54-4400-8ED3-6C4A97683978}" type="pres">
      <dgm:prSet presAssocID="{49F04AFB-43E4-4DEB-928B-6D9866034135}" presName="aSpace2" presStyleCnt="0"/>
      <dgm:spPr/>
    </dgm:pt>
    <dgm:pt modelId="{C35E51F1-D785-450B-906C-6E6980E16D22}" type="pres">
      <dgm:prSet presAssocID="{268D4D79-19CF-49F8-BED5-3D921028AD53}" presName="childNode" presStyleLbl="node1" presStyleIdx="12" presStyleCnt="18">
        <dgm:presLayoutVars>
          <dgm:bulletEnabled val="1"/>
        </dgm:presLayoutVars>
      </dgm:prSet>
      <dgm:spPr/>
    </dgm:pt>
    <dgm:pt modelId="{0A7921CB-10D2-4B18-8BAE-3FECAAB56163}" type="pres">
      <dgm:prSet presAssocID="{268D4D79-19CF-49F8-BED5-3D921028AD53}" presName="aSpace2" presStyleCnt="0"/>
      <dgm:spPr/>
    </dgm:pt>
    <dgm:pt modelId="{80D9AA79-E303-4437-A998-DE985C4F9831}" type="pres">
      <dgm:prSet presAssocID="{2160FCA4-ABBF-40B1-825B-F05AAA55368F}" presName="childNode" presStyleLbl="node1" presStyleIdx="13" presStyleCnt="18">
        <dgm:presLayoutVars>
          <dgm:bulletEnabled val="1"/>
        </dgm:presLayoutVars>
      </dgm:prSet>
      <dgm:spPr/>
    </dgm:pt>
    <dgm:pt modelId="{A625B258-7FD8-4B34-8DE2-6FD8BB73346A}" type="pres">
      <dgm:prSet presAssocID="{2160FCA4-ABBF-40B1-825B-F05AAA55368F}" presName="aSpace2" presStyleCnt="0"/>
      <dgm:spPr/>
    </dgm:pt>
    <dgm:pt modelId="{78417446-95B1-440B-91ED-3667CAE93BA3}" type="pres">
      <dgm:prSet presAssocID="{695A6551-3A77-40DB-B977-450BC4A244B2}" presName="childNode" presStyleLbl="node1" presStyleIdx="14" presStyleCnt="18">
        <dgm:presLayoutVars>
          <dgm:bulletEnabled val="1"/>
        </dgm:presLayoutVars>
      </dgm:prSet>
      <dgm:spPr/>
    </dgm:pt>
    <dgm:pt modelId="{F69A9254-6A84-4120-85EB-18D220056F00}" type="pres">
      <dgm:prSet presAssocID="{695A6551-3A77-40DB-B977-450BC4A244B2}" presName="aSpace2" presStyleCnt="0"/>
      <dgm:spPr/>
    </dgm:pt>
    <dgm:pt modelId="{AB21CEDB-C335-44B0-9AE1-C52D8A582FEE}" type="pres">
      <dgm:prSet presAssocID="{54DE79BF-8960-4AEE-B610-87CCE9264BD2}" presName="childNode" presStyleLbl="node1" presStyleIdx="15" presStyleCnt="18">
        <dgm:presLayoutVars>
          <dgm:bulletEnabled val="1"/>
        </dgm:presLayoutVars>
      </dgm:prSet>
      <dgm:spPr/>
    </dgm:pt>
    <dgm:pt modelId="{5593A54F-402A-4D24-A827-C820E20A3072}" type="pres">
      <dgm:prSet presAssocID="{54DE79BF-8960-4AEE-B610-87CCE9264BD2}" presName="aSpace2" presStyleCnt="0"/>
      <dgm:spPr/>
    </dgm:pt>
    <dgm:pt modelId="{C9859DF0-2066-4C69-BCEC-A8F2AA4B1B66}" type="pres">
      <dgm:prSet presAssocID="{23271D4D-3214-48B5-965C-05ABC82D2417}" presName="childNode" presStyleLbl="node1" presStyleIdx="16" presStyleCnt="18">
        <dgm:presLayoutVars>
          <dgm:bulletEnabled val="1"/>
        </dgm:presLayoutVars>
      </dgm:prSet>
      <dgm:spPr/>
    </dgm:pt>
    <dgm:pt modelId="{DA166479-A88E-4BC0-AF2A-1BF368AA28B1}" type="pres">
      <dgm:prSet presAssocID="{23271D4D-3214-48B5-965C-05ABC82D2417}" presName="aSpace2" presStyleCnt="0"/>
      <dgm:spPr/>
    </dgm:pt>
    <dgm:pt modelId="{40578C19-2471-41BB-935C-666305189253}" type="pres">
      <dgm:prSet presAssocID="{21A3DA7E-EB8A-4096-AD11-C9B1A24E578F}" presName="childNode" presStyleLbl="node1" presStyleIdx="17" presStyleCnt="18">
        <dgm:presLayoutVars>
          <dgm:bulletEnabled val="1"/>
        </dgm:presLayoutVars>
      </dgm:prSet>
      <dgm:spPr/>
    </dgm:pt>
  </dgm:ptLst>
  <dgm:cxnLst>
    <dgm:cxn modelId="{3AA08700-C1FC-4073-AF2A-82F8F0B0B0DB}" type="presOf" srcId="{E20E93C2-543E-4F43-AA93-88A7C9BA2268}" destId="{DC30C85E-8CB3-494E-9F14-901A31EBF15D}" srcOrd="0" destOrd="0" presId="urn:microsoft.com/office/officeart/2005/8/layout/lProcess2"/>
    <dgm:cxn modelId="{B1816901-4868-4A86-A5E7-53A84719BBC6}" type="presOf" srcId="{CA45E91E-E9CE-4581-8C64-366C8C0D2FBB}" destId="{BA3F5EC2-06CB-40D2-82F8-6EEC3550A235}" srcOrd="0" destOrd="0" presId="urn:microsoft.com/office/officeart/2005/8/layout/lProcess2"/>
    <dgm:cxn modelId="{E0810002-C92C-4410-BB52-3F53F146313E}" type="presOf" srcId="{546522E7-1BC5-4F40-9FDC-AE754F360FAA}" destId="{342B54FC-BA4E-4993-8E71-45D9A12575F8}" srcOrd="1" destOrd="0" presId="urn:microsoft.com/office/officeart/2005/8/layout/lProcess2"/>
    <dgm:cxn modelId="{1B801802-B954-44BD-97A6-31F9AAC9A64C}" srcId="{44F8B9B5-1BDF-4EAC-A120-55422D3433B6}" destId="{546522E7-1BC5-4F40-9FDC-AE754F360FAA}" srcOrd="3" destOrd="0" parTransId="{CF9E7CF0-402C-4E2A-B56D-1DE95BC20865}" sibTransId="{9103AA5D-03A7-4B6A-B05D-78749549526C}"/>
    <dgm:cxn modelId="{83895407-A89B-41F9-A547-40F9E466BCDA}" srcId="{46FD1A06-4AE0-4A09-9BA5-AE47995E4944}" destId="{2AA886D1-A86F-4DC0-9DBE-4DE4E6E10BEA}" srcOrd="0" destOrd="0" parTransId="{92011C33-A291-4D24-91E7-0ABFEADB69CC}" sibTransId="{9E9153EA-D2B0-45D9-A140-CA6802EADF73}"/>
    <dgm:cxn modelId="{9589C407-3CEB-4C34-AA59-C524C0686D0D}" type="presOf" srcId="{8936EF12-332E-4C1E-BD55-F8E9EF036002}" destId="{1EAE1D6B-4013-466E-8E5D-EB708625167E}" srcOrd="1" destOrd="0" presId="urn:microsoft.com/office/officeart/2005/8/layout/lProcess2"/>
    <dgm:cxn modelId="{36EDCA0C-6C1E-40EB-A046-8572601A8BA8}" type="presOf" srcId="{E6267F0D-1054-443C-88B6-A761A5A6BB7F}" destId="{14A5EA8A-54AD-4DD1-8799-E1D088E251C4}" srcOrd="0" destOrd="0" presId="urn:microsoft.com/office/officeart/2005/8/layout/lProcess2"/>
    <dgm:cxn modelId="{3481D71C-8789-4F84-9FE0-CB24BA7A9041}" type="presOf" srcId="{268D4D79-19CF-49F8-BED5-3D921028AD53}" destId="{C35E51F1-D785-450B-906C-6E6980E16D22}" srcOrd="0" destOrd="0" presId="urn:microsoft.com/office/officeart/2005/8/layout/lProcess2"/>
    <dgm:cxn modelId="{9BE5561E-BAD1-417E-A7E1-A28EFC4B67CB}" type="presOf" srcId="{31903E25-8127-47C4-8A26-C4327176F447}" destId="{94C12B87-FB45-4D6F-9DD8-6248D5B25B5A}" srcOrd="0" destOrd="0" presId="urn:microsoft.com/office/officeart/2005/8/layout/lProcess2"/>
    <dgm:cxn modelId="{95885A1F-5A3A-4AA2-9289-098874BE5126}" srcId="{546522E7-1BC5-4F40-9FDC-AE754F360FAA}" destId="{2160FCA4-ABBF-40B1-825B-F05AAA55368F}" srcOrd="2" destOrd="0" parTransId="{EB92DF28-DB89-476D-9831-F12967B9B871}" sibTransId="{37436F28-4C61-4A9F-957E-716BEDD26E7D}"/>
    <dgm:cxn modelId="{E3221820-B998-4A70-9BC1-BF10CAE33025}" srcId="{546522E7-1BC5-4F40-9FDC-AE754F360FAA}" destId="{49F04AFB-43E4-4DEB-928B-6D9866034135}" srcOrd="0" destOrd="0" parTransId="{63DFF7FB-2E2F-42A0-8DE0-94A1C3AF2F0E}" sibTransId="{E0401770-B5C9-4E5F-9836-F9EA0BA36C45}"/>
    <dgm:cxn modelId="{F0246E20-D9E0-4713-BD8D-0949DC622454}" type="presOf" srcId="{23271D4D-3214-48B5-965C-05ABC82D2417}" destId="{C9859DF0-2066-4C69-BCEC-A8F2AA4B1B66}" srcOrd="0" destOrd="0" presId="urn:microsoft.com/office/officeart/2005/8/layout/lProcess2"/>
    <dgm:cxn modelId="{B8770E26-3642-4A02-9B64-638DA82C4D3D}" srcId="{46FD1A06-4AE0-4A09-9BA5-AE47995E4944}" destId="{43738A70-9B3B-4BD3-BE3B-8612014FC2B2}" srcOrd="4" destOrd="0" parTransId="{7F2BC3B5-54C6-47B6-8487-9EBC5A7124D7}" sibTransId="{6ACCD5AD-33EA-4DAB-9C05-CE9FCE343869}"/>
    <dgm:cxn modelId="{B696FA2D-0133-44BC-97EF-350458908B66}" srcId="{546522E7-1BC5-4F40-9FDC-AE754F360FAA}" destId="{695A6551-3A77-40DB-B977-450BC4A244B2}" srcOrd="3" destOrd="0" parTransId="{D83F2463-52B2-4469-8E42-B28EE8C00E16}" sibTransId="{D301D90B-2C92-4A34-8368-1BC72BC41DA9}"/>
    <dgm:cxn modelId="{8782C234-6A06-4518-BEDF-4C8559F960A8}" type="presOf" srcId="{54DE79BF-8960-4AEE-B610-87CCE9264BD2}" destId="{AB21CEDB-C335-44B0-9AE1-C52D8A582FEE}" srcOrd="0" destOrd="0" presId="urn:microsoft.com/office/officeart/2005/8/layout/lProcess2"/>
    <dgm:cxn modelId="{5501D75D-E2C8-494A-9E26-EC7270E234B5}" srcId="{46FD1A06-4AE0-4A09-9BA5-AE47995E4944}" destId="{E20E93C2-543E-4F43-AA93-88A7C9BA2268}" srcOrd="1" destOrd="0" parTransId="{1847E0B2-3D8E-4122-A730-5E3BFAA51A03}" sibTransId="{3EC69586-1C1C-4391-ACD9-35B823805675}"/>
    <dgm:cxn modelId="{DC822C60-7F5D-4488-9A43-9CB9D664C099}" srcId="{8936EF12-332E-4C1E-BD55-F8E9EF036002}" destId="{AE277398-AE6E-4010-8D37-6939CBCB1BC6}" srcOrd="3" destOrd="0" parTransId="{E931EC05-759E-4311-8FAA-AAB070D5DBA7}" sibTransId="{9C7C20AB-F1C2-4B65-A682-59A8D07E03F8}"/>
    <dgm:cxn modelId="{F9C7C944-7702-4A5C-B44C-EB11510F4E04}" srcId="{546522E7-1BC5-4F40-9FDC-AE754F360FAA}" destId="{21A3DA7E-EB8A-4096-AD11-C9B1A24E578F}" srcOrd="6" destOrd="0" parTransId="{1DC7097D-9A07-401B-A17F-9CA150975C0C}" sibTransId="{D83B8ACC-1F6F-47DB-8CEE-E183797CDC5C}"/>
    <dgm:cxn modelId="{4DCCF668-7F50-4EFD-A1BD-B8B6219926BA}" srcId="{44F8B9B5-1BDF-4EAC-A120-55422D3433B6}" destId="{46FD1A06-4AE0-4A09-9BA5-AE47995E4944}" srcOrd="0" destOrd="0" parTransId="{63445E98-FEFC-4B4C-9874-BB4C7D1D9186}" sibTransId="{1B9D5F70-7DE9-4C0D-A765-E14C66DD1541}"/>
    <dgm:cxn modelId="{1E19B16D-2980-4DCA-B566-B2D37AE61FDB}" type="presOf" srcId="{8936EF12-332E-4C1E-BD55-F8E9EF036002}" destId="{4CEC11A3-F94B-431D-B317-61EDE371D3E1}" srcOrd="0" destOrd="0" presId="urn:microsoft.com/office/officeart/2005/8/layout/lProcess2"/>
    <dgm:cxn modelId="{54A4F64D-62E2-4295-A946-B5753D7E1AD3}" srcId="{44F8B9B5-1BDF-4EAC-A120-55422D3433B6}" destId="{8936EF12-332E-4C1E-BD55-F8E9EF036002}" srcOrd="2" destOrd="0" parTransId="{17CE3375-789E-42CD-8BA9-EB6A85FB11EF}" sibTransId="{9E73EB7C-0267-4936-AE6B-C79A87064C21}"/>
    <dgm:cxn modelId="{3946D751-3E90-4B0B-A643-BDE8231D4437}" srcId="{8936EF12-332E-4C1E-BD55-F8E9EF036002}" destId="{E3A5B96C-9E8E-495C-8E81-18F748C76DA3}" srcOrd="1" destOrd="0" parTransId="{3EEF4066-B4C1-4DAF-B683-559C34AD6F95}" sibTransId="{E9A6DA29-057F-4D2A-9244-CE5FC00C016A}"/>
    <dgm:cxn modelId="{45E4D871-5571-47C8-B9B9-ED18D89589DD}" type="presOf" srcId="{6C8E9801-282A-4DA9-BF40-3550D662F5F0}" destId="{E3A846D7-EFF6-44A5-A6F5-D3A555F98FA1}" srcOrd="0" destOrd="0" presId="urn:microsoft.com/office/officeart/2005/8/layout/lProcess2"/>
    <dgm:cxn modelId="{145C4174-4A68-40C4-BB43-C5BBDC71C304}" srcId="{31903E25-8127-47C4-8A26-C4327176F447}" destId="{6C8E9801-282A-4DA9-BF40-3550D662F5F0}" srcOrd="0" destOrd="0" parTransId="{340AF7A1-E1F6-4798-BADC-73B30107B7FC}" sibTransId="{FCBBC79D-3BA1-4C63-B710-2F076D73C5A8}"/>
    <dgm:cxn modelId="{CF0A327D-9FD0-4F2B-A6C1-6D74195CA528}" srcId="{44F8B9B5-1BDF-4EAC-A120-55422D3433B6}" destId="{31903E25-8127-47C4-8A26-C4327176F447}" srcOrd="1" destOrd="0" parTransId="{80018807-CEE8-4174-A25E-3564EFE9A76A}" sibTransId="{0F6A5017-60D9-4E7D-B8D1-4D941452B874}"/>
    <dgm:cxn modelId="{C35D6B83-6AEF-487B-9AF3-3717EE450991}" type="presOf" srcId="{43738A70-9B3B-4BD3-BE3B-8612014FC2B2}" destId="{F9BE8956-CAFC-4AAD-9EBE-58B33C2E08E9}" srcOrd="0" destOrd="0" presId="urn:microsoft.com/office/officeart/2005/8/layout/lProcess2"/>
    <dgm:cxn modelId="{75109D87-C685-4FBB-BC78-E5F56E004D7B}" type="presOf" srcId="{49F04AFB-43E4-4DEB-928B-6D9866034135}" destId="{84F730B5-E60A-48C5-BCDB-1ADCB7E556EE}" srcOrd="0" destOrd="0" presId="urn:microsoft.com/office/officeart/2005/8/layout/lProcess2"/>
    <dgm:cxn modelId="{C81CC78B-210E-4A5B-9B1E-4694E14DB8B1}" type="presOf" srcId="{2AA886D1-A86F-4DC0-9DBE-4DE4E6E10BEA}" destId="{381C5909-BDE1-4E0A-B31C-BB8E827B7E49}" srcOrd="0" destOrd="0" presId="urn:microsoft.com/office/officeart/2005/8/layout/lProcess2"/>
    <dgm:cxn modelId="{AFF2FE8B-B6D6-439A-A12C-3B3493BF0DF0}" srcId="{8936EF12-332E-4C1E-BD55-F8E9EF036002}" destId="{4B487935-D57A-4BED-AA29-E6D819938EB6}" srcOrd="0" destOrd="0" parTransId="{DFDAA580-74E3-413F-B4D4-D54A9261692A}" sibTransId="{44E739B4-F2A3-4B85-9D9A-B32F7697A23B}"/>
    <dgm:cxn modelId="{63ACE191-C0D6-4410-884E-7806302BCDF2}" srcId="{31903E25-8127-47C4-8A26-C4327176F447}" destId="{E6267F0D-1054-443C-88B6-A761A5A6BB7F}" srcOrd="1" destOrd="0" parTransId="{F7D3D228-3205-4A7E-B8CB-E5DEEA02B8A7}" sibTransId="{6D886C72-23CC-4B04-B48A-E0B9E0FC625C}"/>
    <dgm:cxn modelId="{03E5A993-3F6E-41A4-82F3-5E98BEA11C20}" type="presOf" srcId="{E3A5B96C-9E8E-495C-8E81-18F748C76DA3}" destId="{AE7A8F85-BD43-46D4-9E5B-E33D8FC1685E}" srcOrd="0" destOrd="0" presId="urn:microsoft.com/office/officeart/2005/8/layout/lProcess2"/>
    <dgm:cxn modelId="{87A0B196-8E6C-4A2E-9021-46D7BE89D6A7}" type="presOf" srcId="{359F20B9-F5AF-4E0F-931B-A14A7F9E4F09}" destId="{5DF80B77-CEF8-4B3E-BA16-C0D3D45EBC77}" srcOrd="0" destOrd="0" presId="urn:microsoft.com/office/officeart/2005/8/layout/lProcess2"/>
    <dgm:cxn modelId="{0A2A83A6-41E6-48FC-896D-93CA30EBCAA9}" type="presOf" srcId="{44F8B9B5-1BDF-4EAC-A120-55422D3433B6}" destId="{46FF9E2C-762D-4567-AE59-AE5C1EC92C3B}" srcOrd="0" destOrd="0" presId="urn:microsoft.com/office/officeart/2005/8/layout/lProcess2"/>
    <dgm:cxn modelId="{4750CEA6-E2E0-42CF-B7F8-7FBB7BE4B70E}" srcId="{46FD1A06-4AE0-4A09-9BA5-AE47995E4944}" destId="{CA45E91E-E9CE-4581-8C64-366C8C0D2FBB}" srcOrd="2" destOrd="0" parTransId="{46830665-0208-4A33-A8C9-732AE9C8652F}" sibTransId="{63D4847D-725C-4D9E-AC40-5D0016E7A145}"/>
    <dgm:cxn modelId="{8E5D1DB6-6F02-48EA-B23A-1FED5055DC7F}" srcId="{546522E7-1BC5-4F40-9FDC-AE754F360FAA}" destId="{268D4D79-19CF-49F8-BED5-3D921028AD53}" srcOrd="1" destOrd="0" parTransId="{2034EF10-8EAE-453B-92F8-FD17C8A71241}" sibTransId="{71F8C7EF-CB05-40B2-A24F-B4512E080B78}"/>
    <dgm:cxn modelId="{845EA9B6-1ECC-4EE3-9844-AB8E98402902}" type="presOf" srcId="{AE277398-AE6E-4010-8D37-6939CBCB1BC6}" destId="{AFAE3D48-5C69-4813-9306-EC2BEA2D8DD0}" srcOrd="0" destOrd="0" presId="urn:microsoft.com/office/officeart/2005/8/layout/lProcess2"/>
    <dgm:cxn modelId="{2208F9BB-BEB7-44E6-B0E7-00BD79DE3ED7}" type="presOf" srcId="{46FD1A06-4AE0-4A09-9BA5-AE47995E4944}" destId="{5A1BF776-5909-42F7-9102-CE76BED995CF}" srcOrd="1" destOrd="0" presId="urn:microsoft.com/office/officeart/2005/8/layout/lProcess2"/>
    <dgm:cxn modelId="{BFAD8DBE-05C1-445A-8C21-3DA6C249D826}" type="presOf" srcId="{31903E25-8127-47C4-8A26-C4327176F447}" destId="{42D95CE0-81DA-47C6-81D8-8441985365C0}" srcOrd="1" destOrd="0" presId="urn:microsoft.com/office/officeart/2005/8/layout/lProcess2"/>
    <dgm:cxn modelId="{46F008BF-3A98-410F-84FE-7926EB2CD019}" type="presOf" srcId="{46FD1A06-4AE0-4A09-9BA5-AE47995E4944}" destId="{B469B425-517A-4E42-9500-71C19DAE36F2}" srcOrd="0" destOrd="0" presId="urn:microsoft.com/office/officeart/2005/8/layout/lProcess2"/>
    <dgm:cxn modelId="{86356BD1-32CB-4567-9433-84664A72E70B}" type="presOf" srcId="{546522E7-1BC5-4F40-9FDC-AE754F360FAA}" destId="{F01E000F-D44E-4FC6-8E6E-2CB2451561C0}" srcOrd="0" destOrd="0" presId="urn:microsoft.com/office/officeart/2005/8/layout/lProcess2"/>
    <dgm:cxn modelId="{BC2FFDE1-444B-4367-8CEC-E6619BA6EC58}" type="presOf" srcId="{4B487935-D57A-4BED-AA29-E6D819938EB6}" destId="{07E3533F-5CED-4C0B-8F9B-342E7EBF1FB4}" srcOrd="0" destOrd="0" presId="urn:microsoft.com/office/officeart/2005/8/layout/lProcess2"/>
    <dgm:cxn modelId="{285EABE4-5176-4D2E-A094-B40E291CC96F}" srcId="{46FD1A06-4AE0-4A09-9BA5-AE47995E4944}" destId="{359F20B9-F5AF-4E0F-931B-A14A7F9E4F09}" srcOrd="3" destOrd="0" parTransId="{8F1698AB-AA5A-4CDD-9FD3-FA5F553D11B5}" sibTransId="{FE9D9F7C-AFF5-4F2C-A60F-E041A093FB03}"/>
    <dgm:cxn modelId="{0FE189E5-966B-4B84-A363-536B0426335A}" type="presOf" srcId="{59B0ACDA-5309-4AAD-BFF8-1F7A63712E20}" destId="{34742FEF-BECB-4F92-ACF0-2FC7A41F73B3}" srcOrd="0" destOrd="0" presId="urn:microsoft.com/office/officeart/2005/8/layout/lProcess2"/>
    <dgm:cxn modelId="{7E310FEB-4E87-4753-A80D-81DC9932E749}" srcId="{8936EF12-332E-4C1E-BD55-F8E9EF036002}" destId="{59B0ACDA-5309-4AAD-BFF8-1F7A63712E20}" srcOrd="2" destOrd="0" parTransId="{340D8F87-1255-4CF5-9B53-A987115CFFE1}" sibTransId="{CB733D3D-A2EF-4D82-8060-E310BC9BE503}"/>
    <dgm:cxn modelId="{B0FAF3EB-FA5F-459E-A22C-7BFC2ABE3288}" srcId="{546522E7-1BC5-4F40-9FDC-AE754F360FAA}" destId="{23271D4D-3214-48B5-965C-05ABC82D2417}" srcOrd="5" destOrd="0" parTransId="{49ACBB2D-5C7F-472D-BCD0-CB0E922CA2EF}" sibTransId="{311A7425-6BF8-442D-9B40-4827F967B1B9}"/>
    <dgm:cxn modelId="{EF900CED-567F-405D-B4E3-79FFA52FDEAD}" type="presOf" srcId="{695A6551-3A77-40DB-B977-450BC4A244B2}" destId="{78417446-95B1-440B-91ED-3667CAE93BA3}" srcOrd="0" destOrd="0" presId="urn:microsoft.com/office/officeart/2005/8/layout/lProcess2"/>
    <dgm:cxn modelId="{9221DAED-1975-4B36-BA67-0FF8220BD13D}" type="presOf" srcId="{2160FCA4-ABBF-40B1-825B-F05AAA55368F}" destId="{80D9AA79-E303-4437-A998-DE985C4F9831}" srcOrd="0" destOrd="0" presId="urn:microsoft.com/office/officeart/2005/8/layout/lProcess2"/>
    <dgm:cxn modelId="{0EBC0BF3-D580-4F70-A5A3-4C722B3734F5}" srcId="{546522E7-1BC5-4F40-9FDC-AE754F360FAA}" destId="{54DE79BF-8960-4AEE-B610-87CCE9264BD2}" srcOrd="4" destOrd="0" parTransId="{778E4B1B-133D-4DBB-AEB8-410DE5B8F23C}" sibTransId="{99A472B9-3B67-4454-859D-F9677519EC3E}"/>
    <dgm:cxn modelId="{97C8CBFB-E816-46A5-AC21-F29ED0A694F7}" type="presOf" srcId="{21A3DA7E-EB8A-4096-AD11-C9B1A24E578F}" destId="{40578C19-2471-41BB-935C-666305189253}" srcOrd="0" destOrd="0" presId="urn:microsoft.com/office/officeart/2005/8/layout/lProcess2"/>
    <dgm:cxn modelId="{3DCB8F9D-1155-4356-AD1F-A3B05CEECB8D}" type="presParOf" srcId="{46FF9E2C-762D-4567-AE59-AE5C1EC92C3B}" destId="{5CF1B0D1-2F7E-4E99-93A6-3FF73DDFBE37}" srcOrd="0" destOrd="0" presId="urn:microsoft.com/office/officeart/2005/8/layout/lProcess2"/>
    <dgm:cxn modelId="{4FC910EA-6EC1-4DE3-A949-C643812E1159}" type="presParOf" srcId="{5CF1B0D1-2F7E-4E99-93A6-3FF73DDFBE37}" destId="{B469B425-517A-4E42-9500-71C19DAE36F2}" srcOrd="0" destOrd="0" presId="urn:microsoft.com/office/officeart/2005/8/layout/lProcess2"/>
    <dgm:cxn modelId="{E58B7D5C-F3C1-466A-A6B0-A89DA03C0ECE}" type="presParOf" srcId="{5CF1B0D1-2F7E-4E99-93A6-3FF73DDFBE37}" destId="{5A1BF776-5909-42F7-9102-CE76BED995CF}" srcOrd="1" destOrd="0" presId="urn:microsoft.com/office/officeart/2005/8/layout/lProcess2"/>
    <dgm:cxn modelId="{9D05DBBC-ABA2-43EF-A35A-081379546930}" type="presParOf" srcId="{5CF1B0D1-2F7E-4E99-93A6-3FF73DDFBE37}" destId="{85475B9E-CF8F-4127-B98F-279540E7E33E}" srcOrd="2" destOrd="0" presId="urn:microsoft.com/office/officeart/2005/8/layout/lProcess2"/>
    <dgm:cxn modelId="{07698A77-29B7-47F5-A437-35BB7CECD9CF}" type="presParOf" srcId="{85475B9E-CF8F-4127-B98F-279540E7E33E}" destId="{A4639090-DF04-49BF-AC0D-2B03E70BDE43}" srcOrd="0" destOrd="0" presId="urn:microsoft.com/office/officeart/2005/8/layout/lProcess2"/>
    <dgm:cxn modelId="{DADE8DB4-EE17-4098-A803-7D3D2C67AB5A}" type="presParOf" srcId="{A4639090-DF04-49BF-AC0D-2B03E70BDE43}" destId="{381C5909-BDE1-4E0A-B31C-BB8E827B7E49}" srcOrd="0" destOrd="0" presId="urn:microsoft.com/office/officeart/2005/8/layout/lProcess2"/>
    <dgm:cxn modelId="{0A0A4EC6-8F80-4697-9740-B062F789F4A3}" type="presParOf" srcId="{A4639090-DF04-49BF-AC0D-2B03E70BDE43}" destId="{33E54CFA-DD73-4DA3-8805-1BD6347F2042}" srcOrd="1" destOrd="0" presId="urn:microsoft.com/office/officeart/2005/8/layout/lProcess2"/>
    <dgm:cxn modelId="{B558146A-3E55-4D2E-BB9B-6CB9583F7300}" type="presParOf" srcId="{A4639090-DF04-49BF-AC0D-2B03E70BDE43}" destId="{DC30C85E-8CB3-494E-9F14-901A31EBF15D}" srcOrd="2" destOrd="0" presId="urn:microsoft.com/office/officeart/2005/8/layout/lProcess2"/>
    <dgm:cxn modelId="{A9615E8E-C397-499B-90E2-E1C858F052F1}" type="presParOf" srcId="{A4639090-DF04-49BF-AC0D-2B03E70BDE43}" destId="{5CBDE8A3-124B-40D1-93C8-3457C1501829}" srcOrd="3" destOrd="0" presId="urn:microsoft.com/office/officeart/2005/8/layout/lProcess2"/>
    <dgm:cxn modelId="{730764D8-3F16-4281-BCC7-506A7619AFAA}" type="presParOf" srcId="{A4639090-DF04-49BF-AC0D-2B03E70BDE43}" destId="{BA3F5EC2-06CB-40D2-82F8-6EEC3550A235}" srcOrd="4" destOrd="0" presId="urn:microsoft.com/office/officeart/2005/8/layout/lProcess2"/>
    <dgm:cxn modelId="{38770C61-6DEE-4F01-8EE4-7026BB26249F}" type="presParOf" srcId="{A4639090-DF04-49BF-AC0D-2B03E70BDE43}" destId="{4CC9C27C-078B-4F47-8D53-2A01115E79F3}" srcOrd="5" destOrd="0" presId="urn:microsoft.com/office/officeart/2005/8/layout/lProcess2"/>
    <dgm:cxn modelId="{C33CDA1B-6513-4DBC-9A04-80E771534672}" type="presParOf" srcId="{A4639090-DF04-49BF-AC0D-2B03E70BDE43}" destId="{5DF80B77-CEF8-4B3E-BA16-C0D3D45EBC77}" srcOrd="6" destOrd="0" presId="urn:microsoft.com/office/officeart/2005/8/layout/lProcess2"/>
    <dgm:cxn modelId="{D9EEFA2F-13D1-457C-AD60-5A2D49DC6056}" type="presParOf" srcId="{A4639090-DF04-49BF-AC0D-2B03E70BDE43}" destId="{013CDF23-3015-4F16-A666-96C07A6DF20E}" srcOrd="7" destOrd="0" presId="urn:microsoft.com/office/officeart/2005/8/layout/lProcess2"/>
    <dgm:cxn modelId="{F7A4879B-5969-4B4D-9977-A2FB56C28DEB}" type="presParOf" srcId="{A4639090-DF04-49BF-AC0D-2B03E70BDE43}" destId="{F9BE8956-CAFC-4AAD-9EBE-58B33C2E08E9}" srcOrd="8" destOrd="0" presId="urn:microsoft.com/office/officeart/2005/8/layout/lProcess2"/>
    <dgm:cxn modelId="{A53C9E3C-B51C-467D-8C35-53B46423B25A}" type="presParOf" srcId="{46FF9E2C-762D-4567-AE59-AE5C1EC92C3B}" destId="{0C6962BF-7EAB-47A7-878B-DEA45B566D8C}" srcOrd="1" destOrd="0" presId="urn:microsoft.com/office/officeart/2005/8/layout/lProcess2"/>
    <dgm:cxn modelId="{9AD9C53F-B742-480F-A8C5-FC2F101F1120}" type="presParOf" srcId="{46FF9E2C-762D-4567-AE59-AE5C1EC92C3B}" destId="{D04FF9B9-A92C-4215-9B10-7A9F4761A0FD}" srcOrd="2" destOrd="0" presId="urn:microsoft.com/office/officeart/2005/8/layout/lProcess2"/>
    <dgm:cxn modelId="{7FFBCEF2-4C83-4BA4-929E-75E7E9C896DD}" type="presParOf" srcId="{D04FF9B9-A92C-4215-9B10-7A9F4761A0FD}" destId="{94C12B87-FB45-4D6F-9DD8-6248D5B25B5A}" srcOrd="0" destOrd="0" presId="urn:microsoft.com/office/officeart/2005/8/layout/lProcess2"/>
    <dgm:cxn modelId="{B486C539-E39E-4D8B-BB6E-315330BE31E5}" type="presParOf" srcId="{D04FF9B9-A92C-4215-9B10-7A9F4761A0FD}" destId="{42D95CE0-81DA-47C6-81D8-8441985365C0}" srcOrd="1" destOrd="0" presId="urn:microsoft.com/office/officeart/2005/8/layout/lProcess2"/>
    <dgm:cxn modelId="{E0F92E81-E9F3-4A8A-BF6B-981F87F1F6E6}" type="presParOf" srcId="{D04FF9B9-A92C-4215-9B10-7A9F4761A0FD}" destId="{87C6FCBE-687F-4D6D-9053-A141CAA75D4F}" srcOrd="2" destOrd="0" presId="urn:microsoft.com/office/officeart/2005/8/layout/lProcess2"/>
    <dgm:cxn modelId="{510C9DE4-8F20-4DB9-B583-75771C3B2938}" type="presParOf" srcId="{87C6FCBE-687F-4D6D-9053-A141CAA75D4F}" destId="{C8BA4304-3B43-49DF-89AF-148C8A9BEC06}" srcOrd="0" destOrd="0" presId="urn:microsoft.com/office/officeart/2005/8/layout/lProcess2"/>
    <dgm:cxn modelId="{A827A2C3-1AA2-4EE8-8858-8A048D497077}" type="presParOf" srcId="{C8BA4304-3B43-49DF-89AF-148C8A9BEC06}" destId="{E3A846D7-EFF6-44A5-A6F5-D3A555F98FA1}" srcOrd="0" destOrd="0" presId="urn:microsoft.com/office/officeart/2005/8/layout/lProcess2"/>
    <dgm:cxn modelId="{DC4F5FED-05AD-4E0F-9C93-4E533577B520}" type="presParOf" srcId="{C8BA4304-3B43-49DF-89AF-148C8A9BEC06}" destId="{7C5B086B-CD9E-4CA0-B7A6-8599D4ADD911}" srcOrd="1" destOrd="0" presId="urn:microsoft.com/office/officeart/2005/8/layout/lProcess2"/>
    <dgm:cxn modelId="{925ECD86-31A0-4632-B613-8E1C45E8A836}" type="presParOf" srcId="{C8BA4304-3B43-49DF-89AF-148C8A9BEC06}" destId="{14A5EA8A-54AD-4DD1-8799-E1D088E251C4}" srcOrd="2" destOrd="0" presId="urn:microsoft.com/office/officeart/2005/8/layout/lProcess2"/>
    <dgm:cxn modelId="{32D667F9-B5C0-471E-BC44-6DD41071BE13}" type="presParOf" srcId="{46FF9E2C-762D-4567-AE59-AE5C1EC92C3B}" destId="{1D9D170B-9B1A-4422-9A5F-3CDB464CB73F}" srcOrd="3" destOrd="0" presId="urn:microsoft.com/office/officeart/2005/8/layout/lProcess2"/>
    <dgm:cxn modelId="{80BE7DE4-E5E1-4926-996E-7DB1A1A84BA4}" type="presParOf" srcId="{46FF9E2C-762D-4567-AE59-AE5C1EC92C3B}" destId="{AB735089-C11B-4DC5-BD0D-D5BAB67CDDE5}" srcOrd="4" destOrd="0" presId="urn:microsoft.com/office/officeart/2005/8/layout/lProcess2"/>
    <dgm:cxn modelId="{C0CDDBEF-0F87-44D9-BEB1-9ABD93BAF164}" type="presParOf" srcId="{AB735089-C11B-4DC5-BD0D-D5BAB67CDDE5}" destId="{4CEC11A3-F94B-431D-B317-61EDE371D3E1}" srcOrd="0" destOrd="0" presId="urn:microsoft.com/office/officeart/2005/8/layout/lProcess2"/>
    <dgm:cxn modelId="{81A4A2DD-B548-4B57-AFE3-56FD089ED3E6}" type="presParOf" srcId="{AB735089-C11B-4DC5-BD0D-D5BAB67CDDE5}" destId="{1EAE1D6B-4013-466E-8E5D-EB708625167E}" srcOrd="1" destOrd="0" presId="urn:microsoft.com/office/officeart/2005/8/layout/lProcess2"/>
    <dgm:cxn modelId="{6DA055AD-1B23-4369-B009-199C00618740}" type="presParOf" srcId="{AB735089-C11B-4DC5-BD0D-D5BAB67CDDE5}" destId="{8EF92F22-A05F-4FB4-9C2C-30809E1D7EF0}" srcOrd="2" destOrd="0" presId="urn:microsoft.com/office/officeart/2005/8/layout/lProcess2"/>
    <dgm:cxn modelId="{B7F930A8-B759-45F9-A8BD-64E743E017D4}" type="presParOf" srcId="{8EF92F22-A05F-4FB4-9C2C-30809E1D7EF0}" destId="{9BCA7887-8422-430B-AA47-EFA6EE1FA520}" srcOrd="0" destOrd="0" presId="urn:microsoft.com/office/officeart/2005/8/layout/lProcess2"/>
    <dgm:cxn modelId="{A34562BB-55CD-4767-8336-B68D7DCF1DF7}" type="presParOf" srcId="{9BCA7887-8422-430B-AA47-EFA6EE1FA520}" destId="{07E3533F-5CED-4C0B-8F9B-342E7EBF1FB4}" srcOrd="0" destOrd="0" presId="urn:microsoft.com/office/officeart/2005/8/layout/lProcess2"/>
    <dgm:cxn modelId="{F8638782-96B1-4AD4-A573-3B7BB2F77929}" type="presParOf" srcId="{9BCA7887-8422-430B-AA47-EFA6EE1FA520}" destId="{495CDB13-7D08-45D2-8912-134AE64084C5}" srcOrd="1" destOrd="0" presId="urn:microsoft.com/office/officeart/2005/8/layout/lProcess2"/>
    <dgm:cxn modelId="{929FA387-FC01-4D27-B483-AB6014702530}" type="presParOf" srcId="{9BCA7887-8422-430B-AA47-EFA6EE1FA520}" destId="{AE7A8F85-BD43-46D4-9E5B-E33D8FC1685E}" srcOrd="2" destOrd="0" presId="urn:microsoft.com/office/officeart/2005/8/layout/lProcess2"/>
    <dgm:cxn modelId="{30DBEF4E-4669-487A-8F59-70396AE72F10}" type="presParOf" srcId="{9BCA7887-8422-430B-AA47-EFA6EE1FA520}" destId="{F579583E-4D2C-4A02-B54D-F5D89C443C9B}" srcOrd="3" destOrd="0" presId="urn:microsoft.com/office/officeart/2005/8/layout/lProcess2"/>
    <dgm:cxn modelId="{4DAC8846-C80A-4CCF-97BA-C7F80048BC28}" type="presParOf" srcId="{9BCA7887-8422-430B-AA47-EFA6EE1FA520}" destId="{34742FEF-BECB-4F92-ACF0-2FC7A41F73B3}" srcOrd="4" destOrd="0" presId="urn:microsoft.com/office/officeart/2005/8/layout/lProcess2"/>
    <dgm:cxn modelId="{80439D90-4F20-47F1-9704-520F40448FEB}" type="presParOf" srcId="{9BCA7887-8422-430B-AA47-EFA6EE1FA520}" destId="{AB8E7DB3-DA0E-4D59-9CB3-6FF8ECAF2515}" srcOrd="5" destOrd="0" presId="urn:microsoft.com/office/officeart/2005/8/layout/lProcess2"/>
    <dgm:cxn modelId="{F2542361-DD77-4413-A4D0-D7C273209BFF}" type="presParOf" srcId="{9BCA7887-8422-430B-AA47-EFA6EE1FA520}" destId="{AFAE3D48-5C69-4813-9306-EC2BEA2D8DD0}" srcOrd="6" destOrd="0" presId="urn:microsoft.com/office/officeart/2005/8/layout/lProcess2"/>
    <dgm:cxn modelId="{7DFB8F7F-A3DF-408D-BBE3-3D0C55FD24A2}" type="presParOf" srcId="{46FF9E2C-762D-4567-AE59-AE5C1EC92C3B}" destId="{BA24790F-72E0-4F56-9A15-8C8F1B3A6DF6}" srcOrd="5" destOrd="0" presId="urn:microsoft.com/office/officeart/2005/8/layout/lProcess2"/>
    <dgm:cxn modelId="{4983EB94-66B4-45BD-A854-3166595B8BC7}" type="presParOf" srcId="{46FF9E2C-762D-4567-AE59-AE5C1EC92C3B}" destId="{F4574958-654E-4E77-B605-88B607393AB6}" srcOrd="6" destOrd="0" presId="urn:microsoft.com/office/officeart/2005/8/layout/lProcess2"/>
    <dgm:cxn modelId="{B431A2A8-3080-45FE-951A-5E8D4892991D}" type="presParOf" srcId="{F4574958-654E-4E77-B605-88B607393AB6}" destId="{F01E000F-D44E-4FC6-8E6E-2CB2451561C0}" srcOrd="0" destOrd="0" presId="urn:microsoft.com/office/officeart/2005/8/layout/lProcess2"/>
    <dgm:cxn modelId="{58E8F18A-D37C-41A6-A87F-5768E02C8450}" type="presParOf" srcId="{F4574958-654E-4E77-B605-88B607393AB6}" destId="{342B54FC-BA4E-4993-8E71-45D9A12575F8}" srcOrd="1" destOrd="0" presId="urn:microsoft.com/office/officeart/2005/8/layout/lProcess2"/>
    <dgm:cxn modelId="{5D84AEFB-0B1D-41B0-9527-7EDEF94A442D}" type="presParOf" srcId="{F4574958-654E-4E77-B605-88B607393AB6}" destId="{47ACF0C8-406E-46D6-B4C4-A59E3794AD78}" srcOrd="2" destOrd="0" presId="urn:microsoft.com/office/officeart/2005/8/layout/lProcess2"/>
    <dgm:cxn modelId="{4BC38632-7831-411B-AF16-5751412F17DE}" type="presParOf" srcId="{47ACF0C8-406E-46D6-B4C4-A59E3794AD78}" destId="{E2FC31C3-408C-49FC-A0C2-FE9A48CBB1CD}" srcOrd="0" destOrd="0" presId="urn:microsoft.com/office/officeart/2005/8/layout/lProcess2"/>
    <dgm:cxn modelId="{01A27336-05E4-4058-8F72-F6CACF11E34B}" type="presParOf" srcId="{E2FC31C3-408C-49FC-A0C2-FE9A48CBB1CD}" destId="{84F730B5-E60A-48C5-BCDB-1ADCB7E556EE}" srcOrd="0" destOrd="0" presId="urn:microsoft.com/office/officeart/2005/8/layout/lProcess2"/>
    <dgm:cxn modelId="{E8AAA6E8-3CD4-4884-9063-F53B2A7A5D14}" type="presParOf" srcId="{E2FC31C3-408C-49FC-A0C2-FE9A48CBB1CD}" destId="{4A66568C-6C54-4400-8ED3-6C4A97683978}" srcOrd="1" destOrd="0" presId="urn:microsoft.com/office/officeart/2005/8/layout/lProcess2"/>
    <dgm:cxn modelId="{85EAA0F9-AE48-49A7-8BBF-7D978ECDB38E}" type="presParOf" srcId="{E2FC31C3-408C-49FC-A0C2-FE9A48CBB1CD}" destId="{C35E51F1-D785-450B-906C-6E6980E16D22}" srcOrd="2" destOrd="0" presId="urn:microsoft.com/office/officeart/2005/8/layout/lProcess2"/>
    <dgm:cxn modelId="{C9670199-1507-414D-85A2-1537026C2A81}" type="presParOf" srcId="{E2FC31C3-408C-49FC-A0C2-FE9A48CBB1CD}" destId="{0A7921CB-10D2-4B18-8BAE-3FECAAB56163}" srcOrd="3" destOrd="0" presId="urn:microsoft.com/office/officeart/2005/8/layout/lProcess2"/>
    <dgm:cxn modelId="{708EB68C-DF06-4F1A-B68D-7240D864165E}" type="presParOf" srcId="{E2FC31C3-408C-49FC-A0C2-FE9A48CBB1CD}" destId="{80D9AA79-E303-4437-A998-DE985C4F9831}" srcOrd="4" destOrd="0" presId="urn:microsoft.com/office/officeart/2005/8/layout/lProcess2"/>
    <dgm:cxn modelId="{27B63040-D8E8-4E6C-B759-D08F43108BC5}" type="presParOf" srcId="{E2FC31C3-408C-49FC-A0C2-FE9A48CBB1CD}" destId="{A625B258-7FD8-4B34-8DE2-6FD8BB73346A}" srcOrd="5" destOrd="0" presId="urn:microsoft.com/office/officeart/2005/8/layout/lProcess2"/>
    <dgm:cxn modelId="{B1D0CF60-E84D-4CF9-9A0F-07401DC28F3C}" type="presParOf" srcId="{E2FC31C3-408C-49FC-A0C2-FE9A48CBB1CD}" destId="{78417446-95B1-440B-91ED-3667CAE93BA3}" srcOrd="6" destOrd="0" presId="urn:microsoft.com/office/officeart/2005/8/layout/lProcess2"/>
    <dgm:cxn modelId="{4F07D70B-C50B-403C-B7A1-82EE0B39DE32}" type="presParOf" srcId="{E2FC31C3-408C-49FC-A0C2-FE9A48CBB1CD}" destId="{F69A9254-6A84-4120-85EB-18D220056F00}" srcOrd="7" destOrd="0" presId="urn:microsoft.com/office/officeart/2005/8/layout/lProcess2"/>
    <dgm:cxn modelId="{1DAA664E-3A7B-4124-9C2F-89E8E0162F62}" type="presParOf" srcId="{E2FC31C3-408C-49FC-A0C2-FE9A48CBB1CD}" destId="{AB21CEDB-C335-44B0-9AE1-C52D8A582FEE}" srcOrd="8" destOrd="0" presId="urn:microsoft.com/office/officeart/2005/8/layout/lProcess2"/>
    <dgm:cxn modelId="{3A4A3C88-70F9-4778-BC06-7E40223EA1C2}" type="presParOf" srcId="{E2FC31C3-408C-49FC-A0C2-FE9A48CBB1CD}" destId="{5593A54F-402A-4D24-A827-C820E20A3072}" srcOrd="9" destOrd="0" presId="urn:microsoft.com/office/officeart/2005/8/layout/lProcess2"/>
    <dgm:cxn modelId="{A2743701-5AC1-44C8-87ED-8E79D7AA23DD}" type="presParOf" srcId="{E2FC31C3-408C-49FC-A0C2-FE9A48CBB1CD}" destId="{C9859DF0-2066-4C69-BCEC-A8F2AA4B1B66}" srcOrd="10" destOrd="0" presId="urn:microsoft.com/office/officeart/2005/8/layout/lProcess2"/>
    <dgm:cxn modelId="{F8CC2C23-1525-4B66-9986-C884C50BEB16}" type="presParOf" srcId="{E2FC31C3-408C-49FC-A0C2-FE9A48CBB1CD}" destId="{DA166479-A88E-4BC0-AF2A-1BF368AA28B1}" srcOrd="11" destOrd="0" presId="urn:microsoft.com/office/officeart/2005/8/layout/lProcess2"/>
    <dgm:cxn modelId="{31F9509D-C8B5-410F-90F9-A1EBE8F5FAE5}" type="presParOf" srcId="{E2FC31C3-408C-49FC-A0C2-FE9A48CBB1CD}" destId="{40578C19-2471-41BB-935C-666305189253}"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9B425-517A-4E42-9500-71C19DAE36F2}">
      <dsp:nvSpPr>
        <dsp:cNvPr id="0" name=""/>
        <dsp:cNvSpPr/>
      </dsp:nvSpPr>
      <dsp:spPr>
        <a:xfrm>
          <a:off x="2342"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To Do</a:t>
          </a:r>
          <a:endParaRPr kumimoji="1" lang="ja-JP" altLang="en-US" sz="3100" kern="1200" dirty="0"/>
        </a:p>
      </dsp:txBody>
      <dsp:txXfrm>
        <a:off x="2342" y="0"/>
        <a:ext cx="2298203" cy="1377252"/>
      </dsp:txXfrm>
    </dsp:sp>
    <dsp:sp modelId="{381C5909-BDE1-4E0A-B31C-BB8E827B7E49}">
      <dsp:nvSpPr>
        <dsp:cNvPr id="0" name=""/>
        <dsp:cNvSpPr/>
      </dsp:nvSpPr>
      <dsp:spPr>
        <a:xfrm>
          <a:off x="232162" y="1378121"/>
          <a:ext cx="1838563" cy="53109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altLang="ja-JP" sz="1000" b="0" i="0" u="none" kern="1200" dirty="0"/>
            <a:t>Variable</a:t>
          </a:r>
          <a:r>
            <a:rPr lang="ja-JP" altLang="en-US" sz="1000" b="0" i="0" u="none" kern="1200" dirty="0"/>
            <a:t>の作成</a:t>
          </a:r>
          <a:endParaRPr lang="ja-JP" sz="1000" b="0" i="0" u="none" kern="1200" dirty="0"/>
        </a:p>
      </dsp:txBody>
      <dsp:txXfrm>
        <a:off x="247717" y="1393676"/>
        <a:ext cx="1807453" cy="499986"/>
      </dsp:txXfrm>
    </dsp:sp>
    <dsp:sp modelId="{DC30C85E-8CB3-494E-9F14-901A31EBF15D}">
      <dsp:nvSpPr>
        <dsp:cNvPr id="0" name=""/>
        <dsp:cNvSpPr/>
      </dsp:nvSpPr>
      <dsp:spPr>
        <a:xfrm>
          <a:off x="232162" y="1990924"/>
          <a:ext cx="1838563" cy="53109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altLang="ja-JP" sz="1000" b="0" i="0" u="none" kern="1200" dirty="0"/>
            <a:t>Sequence</a:t>
          </a:r>
          <a:r>
            <a:rPr lang="ja-JP" altLang="en-US" sz="1000" b="0" i="0" u="none" kern="1200" dirty="0"/>
            <a:t>の作成</a:t>
          </a:r>
          <a:endParaRPr lang="ja-JP" sz="1000" b="0" i="0" u="none" kern="1200" dirty="0"/>
        </a:p>
      </dsp:txBody>
      <dsp:txXfrm>
        <a:off x="247717" y="2006479"/>
        <a:ext cx="1807453" cy="499986"/>
      </dsp:txXfrm>
    </dsp:sp>
    <dsp:sp modelId="{BA3F5EC2-06CB-40D2-82F8-6EEC3550A235}">
      <dsp:nvSpPr>
        <dsp:cNvPr id="0" name=""/>
        <dsp:cNvSpPr/>
      </dsp:nvSpPr>
      <dsp:spPr>
        <a:xfrm>
          <a:off x="232162" y="2603728"/>
          <a:ext cx="1838563" cy="53109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ja-JP" altLang="en-US" sz="1000" b="0" i="0" u="none" kern="1200" dirty="0"/>
            <a:t>本選出場チームを選抜するコンポーネントを作成</a:t>
          </a:r>
          <a:endParaRPr lang="ja-JP" sz="1000" b="0" i="0" u="none" kern="1200" dirty="0"/>
        </a:p>
      </dsp:txBody>
      <dsp:txXfrm>
        <a:off x="247717" y="2619283"/>
        <a:ext cx="1807453" cy="499986"/>
      </dsp:txXfrm>
    </dsp:sp>
    <dsp:sp modelId="{5DF80B77-CEF8-4B3E-BA16-C0D3D45EBC77}">
      <dsp:nvSpPr>
        <dsp:cNvPr id="0" name=""/>
        <dsp:cNvSpPr/>
      </dsp:nvSpPr>
      <dsp:spPr>
        <a:xfrm>
          <a:off x="232162" y="3216531"/>
          <a:ext cx="1838563" cy="53109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ユーザ定義型</a:t>
          </a:r>
          <a:r>
            <a:rPr kumimoji="1" lang="en-US" altLang="ja-JP" sz="1000" kern="1200" dirty="0"/>
            <a:t>Variable</a:t>
          </a:r>
          <a:r>
            <a:rPr kumimoji="1" lang="ja-JP" altLang="en-US" sz="1000" kern="1200" dirty="0"/>
            <a:t>作成画面のモック作成</a:t>
          </a:r>
          <a:endParaRPr lang="ja-JP" sz="1000" b="0" i="0" u="none" kern="1200" dirty="0"/>
        </a:p>
      </dsp:txBody>
      <dsp:txXfrm>
        <a:off x="247717" y="3232086"/>
        <a:ext cx="1807453" cy="499986"/>
      </dsp:txXfrm>
    </dsp:sp>
    <dsp:sp modelId="{F9BE8956-CAFC-4AAD-9EBE-58B33C2E08E9}">
      <dsp:nvSpPr>
        <dsp:cNvPr id="0" name=""/>
        <dsp:cNvSpPr/>
      </dsp:nvSpPr>
      <dsp:spPr>
        <a:xfrm>
          <a:off x="232162" y="3829334"/>
          <a:ext cx="1838563" cy="53109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t>要件定義書</a:t>
          </a:r>
          <a:endParaRPr lang="ja-JP" sz="1000" b="0" i="0" u="none" kern="1200" dirty="0"/>
        </a:p>
      </dsp:txBody>
      <dsp:txXfrm>
        <a:off x="247717" y="3844889"/>
        <a:ext cx="1807453" cy="499986"/>
      </dsp:txXfrm>
    </dsp:sp>
    <dsp:sp modelId="{94C12B87-FB45-4D6F-9DD8-6248D5B25B5A}">
      <dsp:nvSpPr>
        <dsp:cNvPr id="0" name=""/>
        <dsp:cNvSpPr/>
      </dsp:nvSpPr>
      <dsp:spPr>
        <a:xfrm>
          <a:off x="2472911"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In Progress</a:t>
          </a:r>
          <a:endParaRPr lang="ja-JP" sz="3100" b="0" i="0" u="none" kern="1200" dirty="0"/>
        </a:p>
      </dsp:txBody>
      <dsp:txXfrm>
        <a:off x="2472911" y="0"/>
        <a:ext cx="2298203" cy="1377252"/>
      </dsp:txXfrm>
    </dsp:sp>
    <dsp:sp modelId="{E3A846D7-EFF6-44A5-A6F5-D3A555F98FA1}">
      <dsp:nvSpPr>
        <dsp:cNvPr id="0" name=""/>
        <dsp:cNvSpPr/>
      </dsp:nvSpPr>
      <dsp:spPr>
        <a:xfrm>
          <a:off x="2702731" y="1378597"/>
          <a:ext cx="1838563" cy="138420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ホームページのレイアウト実装</a:t>
          </a:r>
        </a:p>
      </dsp:txBody>
      <dsp:txXfrm>
        <a:off x="2743273" y="1419139"/>
        <a:ext cx="1757479" cy="1303117"/>
      </dsp:txXfrm>
    </dsp:sp>
    <dsp:sp modelId="{14A5EA8A-54AD-4DD1-8799-E1D088E251C4}">
      <dsp:nvSpPr>
        <dsp:cNvPr id="0" name=""/>
        <dsp:cNvSpPr/>
      </dsp:nvSpPr>
      <dsp:spPr>
        <a:xfrm>
          <a:off x="2702731" y="2975753"/>
          <a:ext cx="1838563" cy="138420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ClrTx/>
            <a:buSzTx/>
            <a:buFontTx/>
            <a:buNone/>
          </a:pPr>
          <a:r>
            <a:rPr kumimoji="1" lang="en-US" altLang="ja-JP" sz="1000" kern="1200"/>
            <a:t>Work</a:t>
          </a:r>
          <a:r>
            <a:rPr kumimoji="1" lang="ja-JP" altLang="en-US" sz="1000" kern="1200"/>
            <a:t>実行結果表示のフォーマットのモック</a:t>
          </a:r>
          <a:endParaRPr kumimoji="1" lang="ja-JP" altLang="en-US" sz="1000" kern="1200" dirty="0"/>
        </a:p>
      </dsp:txBody>
      <dsp:txXfrm>
        <a:off x="2743273" y="3016295"/>
        <a:ext cx="1757479" cy="1303117"/>
      </dsp:txXfrm>
    </dsp:sp>
    <dsp:sp modelId="{4CEC11A3-F94B-431D-B317-61EDE371D3E1}">
      <dsp:nvSpPr>
        <dsp:cNvPr id="0" name=""/>
        <dsp:cNvSpPr/>
      </dsp:nvSpPr>
      <dsp:spPr>
        <a:xfrm>
          <a:off x="4943480"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In Review</a:t>
          </a:r>
          <a:endParaRPr kumimoji="1" lang="ja-JP" altLang="en-US" sz="3100" kern="1200" dirty="0"/>
        </a:p>
      </dsp:txBody>
      <dsp:txXfrm>
        <a:off x="4943480" y="0"/>
        <a:ext cx="2298203" cy="1377252"/>
      </dsp:txXfrm>
    </dsp:sp>
    <dsp:sp modelId="{07E3533F-5CED-4C0B-8F9B-342E7EBF1FB4}">
      <dsp:nvSpPr>
        <dsp:cNvPr id="0" name=""/>
        <dsp:cNvSpPr/>
      </dsp:nvSpPr>
      <dsp:spPr>
        <a:xfrm>
          <a:off x="5173301" y="1377364"/>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en-US" sz="1000" b="0" i="0" u="none" kern="1200" dirty="0"/>
            <a:t>Work</a:t>
          </a:r>
          <a:r>
            <a:rPr kumimoji="1" lang="ja-JP" sz="1000" b="0" i="0" u="none" kern="1200" dirty="0"/>
            <a:t>編集ページのレイアウト実装</a:t>
          </a:r>
          <a:endParaRPr kumimoji="1" lang="ja-JP" altLang="en-US" sz="1000" kern="1200" dirty="0"/>
        </a:p>
      </dsp:txBody>
      <dsp:txXfrm>
        <a:off x="5192889" y="1396952"/>
        <a:ext cx="1799387" cy="629611"/>
      </dsp:txXfrm>
    </dsp:sp>
    <dsp:sp modelId="{AE7A8F85-BD43-46D4-9E5B-E33D8FC1685E}">
      <dsp:nvSpPr>
        <dsp:cNvPr id="0" name=""/>
        <dsp:cNvSpPr/>
      </dsp:nvSpPr>
      <dsp:spPr>
        <a:xfrm>
          <a:off x="5173301" y="2149043"/>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en-US" sz="1000" b="0" i="0" u="none" kern="1200" dirty="0"/>
            <a:t>Procedure</a:t>
          </a:r>
          <a:r>
            <a:rPr kumimoji="1" lang="ja-JP" altLang="en-US" sz="1000" b="0" i="0" u="none" kern="1200" dirty="0"/>
            <a:t>作成</a:t>
          </a:r>
          <a:endParaRPr kumimoji="1" lang="ja-JP" altLang="en-US" sz="1000" kern="1200" dirty="0"/>
        </a:p>
      </dsp:txBody>
      <dsp:txXfrm>
        <a:off x="5192889" y="2168631"/>
        <a:ext cx="1799387" cy="629611"/>
      </dsp:txXfrm>
    </dsp:sp>
    <dsp:sp modelId="{34742FEF-BECB-4F92-ACF0-2FC7A41F73B3}">
      <dsp:nvSpPr>
        <dsp:cNvPr id="0" name=""/>
        <dsp:cNvSpPr/>
      </dsp:nvSpPr>
      <dsp:spPr>
        <a:xfrm>
          <a:off x="5173301" y="2920721"/>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altLang="ja-JP" sz="1000" b="0" i="0" u="none" kern="1200" dirty="0"/>
            <a:t>Procedure</a:t>
          </a:r>
          <a:r>
            <a:rPr lang="ja-JP" altLang="en-US" sz="1000" b="0" i="0" u="none" kern="1200" dirty="0"/>
            <a:t>の表示</a:t>
          </a:r>
          <a:endParaRPr kumimoji="1" lang="ja-JP" altLang="en-US" sz="1000" kern="1200" dirty="0"/>
        </a:p>
      </dsp:txBody>
      <dsp:txXfrm>
        <a:off x="5192889" y="2940309"/>
        <a:ext cx="1799387" cy="629611"/>
      </dsp:txXfrm>
    </dsp:sp>
    <dsp:sp modelId="{AFAE3D48-5C69-4813-9306-EC2BEA2D8DD0}">
      <dsp:nvSpPr>
        <dsp:cNvPr id="0" name=""/>
        <dsp:cNvSpPr/>
      </dsp:nvSpPr>
      <dsp:spPr>
        <a:xfrm>
          <a:off x="5173301" y="3692399"/>
          <a:ext cx="1838563" cy="6687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編集画面の</a:t>
          </a:r>
          <a:r>
            <a:rPr kumimoji="1" lang="en-US" altLang="ja-JP" sz="1000" kern="1200" dirty="0"/>
            <a:t>Procedure</a:t>
          </a:r>
          <a:r>
            <a:rPr kumimoji="1" lang="ja-JP" altLang="en-US" sz="1000" kern="1200" dirty="0"/>
            <a:t>表示領域の作成</a:t>
          </a:r>
        </a:p>
      </dsp:txBody>
      <dsp:txXfrm>
        <a:off x="5192889" y="3711987"/>
        <a:ext cx="1799387" cy="629611"/>
      </dsp:txXfrm>
    </dsp:sp>
    <dsp:sp modelId="{F01E000F-D44E-4FC6-8E6E-2CB2451561C0}">
      <dsp:nvSpPr>
        <dsp:cNvPr id="0" name=""/>
        <dsp:cNvSpPr/>
      </dsp:nvSpPr>
      <dsp:spPr>
        <a:xfrm>
          <a:off x="7414049" y="0"/>
          <a:ext cx="2298203" cy="4590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Done</a:t>
          </a:r>
          <a:endParaRPr kumimoji="1" lang="ja-JP" altLang="en-US" sz="3100" kern="1200" dirty="0"/>
        </a:p>
      </dsp:txBody>
      <dsp:txXfrm>
        <a:off x="7414049" y="0"/>
        <a:ext cx="2298203" cy="1377252"/>
      </dsp:txXfrm>
    </dsp:sp>
    <dsp:sp modelId="{84F730B5-E60A-48C5-BCDB-1ADCB7E556EE}">
      <dsp:nvSpPr>
        <dsp:cNvPr id="0" name=""/>
        <dsp:cNvSpPr/>
      </dsp:nvSpPr>
      <dsp:spPr>
        <a:xfrm>
          <a:off x="7643870" y="1380054"/>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t>開発環境の選定と構築</a:t>
          </a:r>
          <a:endParaRPr kumimoji="1" lang="ja-JP" altLang="en-US" sz="1000" kern="1200" dirty="0"/>
        </a:p>
      </dsp:txBody>
      <dsp:txXfrm>
        <a:off x="7654880" y="1391064"/>
        <a:ext cx="1816543" cy="353900"/>
      </dsp:txXfrm>
    </dsp:sp>
    <dsp:sp modelId="{C35E51F1-D785-450B-906C-6E6980E16D22}">
      <dsp:nvSpPr>
        <dsp:cNvPr id="0" name=""/>
        <dsp:cNvSpPr/>
      </dsp:nvSpPr>
      <dsp:spPr>
        <a:xfrm>
          <a:off x="7643870" y="1813808"/>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８月までのスケジュール</a:t>
          </a:r>
        </a:p>
      </dsp:txBody>
      <dsp:txXfrm>
        <a:off x="7654880" y="1824818"/>
        <a:ext cx="1816543" cy="353900"/>
      </dsp:txXfrm>
    </dsp:sp>
    <dsp:sp modelId="{80D9AA79-E303-4437-A998-DE985C4F9831}">
      <dsp:nvSpPr>
        <dsp:cNvPr id="0" name=""/>
        <dsp:cNvSpPr/>
      </dsp:nvSpPr>
      <dsp:spPr>
        <a:xfrm>
          <a:off x="7643870" y="2247562"/>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t>クラス図の作成</a:t>
          </a:r>
          <a:endParaRPr kumimoji="1" lang="ja-JP" altLang="en-US" sz="1000" kern="1200" dirty="0"/>
        </a:p>
      </dsp:txBody>
      <dsp:txXfrm>
        <a:off x="7654880" y="2258572"/>
        <a:ext cx="1816543" cy="353900"/>
      </dsp:txXfrm>
    </dsp:sp>
    <dsp:sp modelId="{78417446-95B1-440B-91ED-3667CAE93BA3}">
      <dsp:nvSpPr>
        <dsp:cNvPr id="0" name=""/>
        <dsp:cNvSpPr/>
      </dsp:nvSpPr>
      <dsp:spPr>
        <a:xfrm>
          <a:off x="7643870" y="2681316"/>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８月の発表に向けて目標設定</a:t>
          </a:r>
        </a:p>
      </dsp:txBody>
      <dsp:txXfrm>
        <a:off x="7654880" y="2692326"/>
        <a:ext cx="1816543" cy="353900"/>
      </dsp:txXfrm>
    </dsp:sp>
    <dsp:sp modelId="{AB21CEDB-C335-44B0-9AE1-C52D8A582FEE}">
      <dsp:nvSpPr>
        <dsp:cNvPr id="0" name=""/>
        <dsp:cNvSpPr/>
      </dsp:nvSpPr>
      <dsp:spPr>
        <a:xfrm>
          <a:off x="7643870" y="3115070"/>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t>ユーザーストーリー</a:t>
          </a:r>
          <a:endParaRPr kumimoji="1" lang="ja-JP" altLang="en-US" sz="1000" kern="1200" dirty="0"/>
        </a:p>
      </dsp:txBody>
      <dsp:txXfrm>
        <a:off x="7654880" y="3126080"/>
        <a:ext cx="1816543" cy="353900"/>
      </dsp:txXfrm>
    </dsp:sp>
    <dsp:sp modelId="{C9859DF0-2066-4C69-BCEC-A8F2AA4B1B66}">
      <dsp:nvSpPr>
        <dsp:cNvPr id="0" name=""/>
        <dsp:cNvSpPr/>
      </dsp:nvSpPr>
      <dsp:spPr>
        <a:xfrm>
          <a:off x="7643870" y="3548823"/>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ユースケース図</a:t>
          </a:r>
        </a:p>
      </dsp:txBody>
      <dsp:txXfrm>
        <a:off x="7654880" y="3559833"/>
        <a:ext cx="1816543" cy="353900"/>
      </dsp:txXfrm>
    </dsp:sp>
    <dsp:sp modelId="{40578C19-2471-41BB-935C-666305189253}">
      <dsp:nvSpPr>
        <dsp:cNvPr id="0" name=""/>
        <dsp:cNvSpPr/>
      </dsp:nvSpPr>
      <dsp:spPr>
        <a:xfrm>
          <a:off x="7643870" y="3982577"/>
          <a:ext cx="1838563" cy="37592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画面の洗い出し</a:t>
          </a:r>
        </a:p>
      </dsp:txBody>
      <dsp:txXfrm>
        <a:off x="7654880" y="3993587"/>
        <a:ext cx="1816543" cy="3539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23804-F968-42DC-9DA1-879B872E0FFF}" type="datetimeFigureOut">
              <a:rPr kumimoji="1" lang="ja-JP" altLang="en-US" smtClean="0"/>
              <a:t>2021/7/13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C32D0-B9CE-4DA5-9B3A-F7D05F850735}" type="slidenum">
              <a:rPr kumimoji="1" lang="ja-JP" altLang="en-US" smtClean="0"/>
              <a:t>‹#›</a:t>
            </a:fld>
            <a:endParaRPr kumimoji="1" lang="ja-JP" altLang="en-US"/>
          </a:p>
        </p:txBody>
      </p:sp>
    </p:spTree>
    <p:extLst>
      <p:ext uri="{BB962C8B-B14F-4D97-AF65-F5344CB8AC3E}">
        <p14:creationId xmlns:p14="http://schemas.microsoft.com/office/powerpoint/2010/main" val="33148024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ユーザーインタラクション　＝＞　</a:t>
            </a:r>
            <a:r>
              <a:rPr kumimoji="1" lang="en-US" altLang="ja-JP" dirty="0"/>
              <a:t>Work</a:t>
            </a:r>
            <a:r>
              <a:rPr kumimoji="1" lang="ja-JP" altLang="en-US" dirty="0"/>
              <a:t>の可視化と編集の手法</a:t>
            </a:r>
            <a:endParaRPr kumimoji="1" lang="en-US" altLang="ja-JP" dirty="0"/>
          </a:p>
          <a:p>
            <a:endParaRPr kumimoji="1" lang="en-US" altLang="ja-JP" dirty="0"/>
          </a:p>
          <a:p>
            <a:r>
              <a:rPr kumimoji="1" lang="ja-JP" altLang="en-US" dirty="0"/>
              <a:t>組織知のモデル化　＝＞　組織知をエディタ上で表現する方法。意図・目的を表示し、作業順と内容を明らかにすれば組織知を表現したことになるだろうか？</a:t>
            </a:r>
            <a:endParaRPr kumimoji="1" lang="en-US" altLang="ja-JP" dirty="0"/>
          </a:p>
          <a:p>
            <a:r>
              <a:rPr kumimoji="1" lang="en-US" altLang="ja-JP" dirty="0"/>
              <a:t>	</a:t>
            </a:r>
            <a:r>
              <a:rPr kumimoji="1" lang="ja-JP" altLang="en-US" dirty="0"/>
              <a:t>ナレッジテンプレートとは何か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07C32D0-B9CE-4DA5-9B3A-F7D05F850735}" type="slidenum">
              <a:rPr kumimoji="1" lang="ja-JP" altLang="en-US" smtClean="0"/>
              <a:t>4</a:t>
            </a:fld>
            <a:endParaRPr kumimoji="1" lang="ja-JP" altLang="en-US"/>
          </a:p>
        </p:txBody>
      </p:sp>
    </p:spTree>
    <p:extLst>
      <p:ext uri="{BB962C8B-B14F-4D97-AF65-F5344CB8AC3E}">
        <p14:creationId xmlns:p14="http://schemas.microsoft.com/office/powerpoint/2010/main" val="308805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EA00C-EB41-4714-B36D-7453FC1C7F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F91D55-C33F-45D0-A52C-1D83BA254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3B5F2D-18D7-40C5-9933-6018FB3B9B3A}"/>
              </a:ext>
            </a:extLst>
          </p:cNvPr>
          <p:cNvSpPr>
            <a:spLocks noGrp="1"/>
          </p:cNvSpPr>
          <p:nvPr>
            <p:ph type="dt" sz="half" idx="10"/>
          </p:nvPr>
        </p:nvSpPr>
        <p:spPr/>
        <p:txBody>
          <a:bodyPr/>
          <a:lstStyle/>
          <a:p>
            <a:fld id="{D4189291-E588-443D-91FF-97802750A1AD}"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7A5A3A53-7EB8-4363-84FB-5CC095A8591E}"/>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41859ADC-5FB4-4FC6-8F8D-1EFFDB8E3FCA}"/>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4141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21765-D1DF-4933-BEF8-7F2471E590E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7483F9-C8AB-4677-BEB2-ADBE3B53F3D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5BE80F-17EB-4CC4-8933-0923A80C156A}"/>
              </a:ext>
            </a:extLst>
          </p:cNvPr>
          <p:cNvSpPr>
            <a:spLocks noGrp="1"/>
          </p:cNvSpPr>
          <p:nvPr>
            <p:ph type="dt" sz="half" idx="10"/>
          </p:nvPr>
        </p:nvSpPr>
        <p:spPr/>
        <p:txBody>
          <a:bodyPr/>
          <a:lstStyle/>
          <a:p>
            <a:fld id="{89FA23D7-B049-4C3E-85C4-95E9386AE089}"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FF15F981-7E5D-4374-818E-44A5D023D72E}"/>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EF7E4DCA-8D16-422D-B0B3-C262430093DE}"/>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7467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049B4EF-D7B1-4FB2-B1BA-8A778A1880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B44DB4-CD3E-4F6E-893E-0975EB75C7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7462B7-4878-4D60-82FE-8F542FD7BB3C}"/>
              </a:ext>
            </a:extLst>
          </p:cNvPr>
          <p:cNvSpPr>
            <a:spLocks noGrp="1"/>
          </p:cNvSpPr>
          <p:nvPr>
            <p:ph type="dt" sz="half" idx="10"/>
          </p:nvPr>
        </p:nvSpPr>
        <p:spPr/>
        <p:txBody>
          <a:bodyPr/>
          <a:lstStyle/>
          <a:p>
            <a:fld id="{D258EF99-71E4-476E-A74A-BB3DD84689D7}"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65C7E354-1EC3-450C-8A34-3C2CFFB46F23}"/>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4DAA8345-C292-4124-9DCF-E4803A57FC7F}"/>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08277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5D585-CBB1-404A-BB86-A4D94879C5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14D6F-35CC-425B-8B92-538141267A0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D89C2-0FB4-4FD3-AD42-444DB5391ACA}"/>
              </a:ext>
            </a:extLst>
          </p:cNvPr>
          <p:cNvSpPr>
            <a:spLocks noGrp="1"/>
          </p:cNvSpPr>
          <p:nvPr>
            <p:ph type="dt" sz="half" idx="10"/>
          </p:nvPr>
        </p:nvSpPr>
        <p:spPr/>
        <p:txBody>
          <a:bodyPr/>
          <a:lstStyle/>
          <a:p>
            <a:fld id="{AB75FC3C-9B34-439A-A365-A914EC93440F}"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22444763-9725-41A6-92CC-0DF2D02BF722}"/>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62079653-384E-49A0-AD76-3176D3797CA8}"/>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9684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7361F-FA5F-4AFF-8853-DAD9AC84F9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39666D-7375-416C-8211-2AFF63AFA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49D8FFB-F1CB-4D31-82F1-561B0DE72536}"/>
              </a:ext>
            </a:extLst>
          </p:cNvPr>
          <p:cNvSpPr>
            <a:spLocks noGrp="1"/>
          </p:cNvSpPr>
          <p:nvPr>
            <p:ph type="dt" sz="half" idx="10"/>
          </p:nvPr>
        </p:nvSpPr>
        <p:spPr/>
        <p:txBody>
          <a:bodyPr/>
          <a:lstStyle/>
          <a:p>
            <a:fld id="{C08C08ED-BF81-4D47-9C2B-DC7EC06B9AA1}"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69CFEBBD-0E08-428A-B05E-8781384C7783}"/>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58C79397-307D-4BDC-9B48-FD5AD53E62A9}"/>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95395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EE69D-4DE8-4B7E-AE5D-FBE9BE47D8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C8AEBA-AC63-4F80-9DC3-AAC44A0AC6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7C31BA-141C-4379-B768-A38212A969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2A5C13-FA77-406A-8E5E-7B79C3BE6DAB}"/>
              </a:ext>
            </a:extLst>
          </p:cNvPr>
          <p:cNvSpPr>
            <a:spLocks noGrp="1"/>
          </p:cNvSpPr>
          <p:nvPr>
            <p:ph type="dt" sz="half" idx="10"/>
          </p:nvPr>
        </p:nvSpPr>
        <p:spPr/>
        <p:txBody>
          <a:bodyPr/>
          <a:lstStyle/>
          <a:p>
            <a:fld id="{DB6D6FFC-ECF1-4BC4-ADF6-F4EE3EAD4572}" type="datetime1">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90CA5B90-AB49-4442-AA3F-839CDE9D0C25}"/>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76B9019A-09CE-4A74-AFC4-311BD0B8DB7C}"/>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92915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27B5B-0314-4726-A2AA-25DA2F67B29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12BB30-D93F-4C00-B588-1B8BAD513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A7F7746-A76E-4A98-A06B-998E093DD07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4A48BA-28CC-4FF3-98DF-479FC52AF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FC26FC0-F96A-4178-A240-BB77244E42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B6CC93-0C7F-4DE5-9F1F-01867E8C7344}"/>
              </a:ext>
            </a:extLst>
          </p:cNvPr>
          <p:cNvSpPr>
            <a:spLocks noGrp="1"/>
          </p:cNvSpPr>
          <p:nvPr>
            <p:ph type="dt" sz="half" idx="10"/>
          </p:nvPr>
        </p:nvSpPr>
        <p:spPr/>
        <p:txBody>
          <a:bodyPr/>
          <a:lstStyle/>
          <a:p>
            <a:fld id="{C0C0FFB5-18F8-4762-B24C-EC38432E2E11}" type="datetime1">
              <a:rPr kumimoji="1" lang="ja-JP" altLang="en-US" smtClean="0"/>
              <a:t>2021/7/13</a:t>
            </a:fld>
            <a:endParaRPr kumimoji="1" lang="ja-JP" altLang="en-US"/>
          </a:p>
        </p:txBody>
      </p:sp>
      <p:sp>
        <p:nvSpPr>
          <p:cNvPr id="8" name="フッター プレースホルダー 7">
            <a:extLst>
              <a:ext uri="{FF2B5EF4-FFF2-40B4-BE49-F238E27FC236}">
                <a16:creationId xmlns:a16="http://schemas.microsoft.com/office/drawing/2014/main" id="{F872AA4C-C2F5-4DC1-A32F-D82308EDE62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9" name="スライド番号プレースホルダー 8">
            <a:extLst>
              <a:ext uri="{FF2B5EF4-FFF2-40B4-BE49-F238E27FC236}">
                <a16:creationId xmlns:a16="http://schemas.microsoft.com/office/drawing/2014/main" id="{191417A4-1056-4CAE-BCAE-CA47EC78AC7B}"/>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155326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7BB01-5F9D-434F-AEC2-0A5329FB1A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E4FCEB-E991-42D6-99BA-832E5CBC2119}"/>
              </a:ext>
            </a:extLst>
          </p:cNvPr>
          <p:cNvSpPr>
            <a:spLocks noGrp="1"/>
          </p:cNvSpPr>
          <p:nvPr>
            <p:ph type="dt" sz="half" idx="10"/>
          </p:nvPr>
        </p:nvSpPr>
        <p:spPr/>
        <p:txBody>
          <a:bodyPr/>
          <a:lstStyle/>
          <a:p>
            <a:fld id="{00171DCD-D44A-459D-A442-93DDA01E73B1}" type="datetime1">
              <a:rPr kumimoji="1" lang="ja-JP" altLang="en-US" smtClean="0"/>
              <a:t>2021/7/13</a:t>
            </a:fld>
            <a:endParaRPr kumimoji="1" lang="ja-JP" altLang="en-US"/>
          </a:p>
        </p:txBody>
      </p:sp>
      <p:sp>
        <p:nvSpPr>
          <p:cNvPr id="4" name="フッター プレースホルダー 3">
            <a:extLst>
              <a:ext uri="{FF2B5EF4-FFF2-40B4-BE49-F238E27FC236}">
                <a16:creationId xmlns:a16="http://schemas.microsoft.com/office/drawing/2014/main" id="{AC9DA72B-5A31-4905-A681-35CDE191D45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5" name="スライド番号プレースホルダー 4">
            <a:extLst>
              <a:ext uri="{FF2B5EF4-FFF2-40B4-BE49-F238E27FC236}">
                <a16:creationId xmlns:a16="http://schemas.microsoft.com/office/drawing/2014/main" id="{35785914-CB15-45FF-817C-4ACAE6629E41}"/>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106570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F78DD4-E663-4509-B67B-DB326A1D456A}"/>
              </a:ext>
            </a:extLst>
          </p:cNvPr>
          <p:cNvSpPr>
            <a:spLocks noGrp="1"/>
          </p:cNvSpPr>
          <p:nvPr>
            <p:ph type="dt" sz="half" idx="10"/>
          </p:nvPr>
        </p:nvSpPr>
        <p:spPr/>
        <p:txBody>
          <a:bodyPr/>
          <a:lstStyle/>
          <a:p>
            <a:fld id="{3D95B460-32CA-49D0-8A2A-9650252078C7}" type="datetime1">
              <a:rPr kumimoji="1" lang="ja-JP" altLang="en-US" smtClean="0"/>
              <a:t>2021/7/13</a:t>
            </a:fld>
            <a:endParaRPr kumimoji="1" lang="ja-JP" altLang="en-US"/>
          </a:p>
        </p:txBody>
      </p:sp>
      <p:sp>
        <p:nvSpPr>
          <p:cNvPr id="3" name="フッター プレースホルダー 2">
            <a:extLst>
              <a:ext uri="{FF2B5EF4-FFF2-40B4-BE49-F238E27FC236}">
                <a16:creationId xmlns:a16="http://schemas.microsoft.com/office/drawing/2014/main" id="{2FDDC167-DB98-4D97-AD4F-151C7619ACAF}"/>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4" name="スライド番号プレースホルダー 3">
            <a:extLst>
              <a:ext uri="{FF2B5EF4-FFF2-40B4-BE49-F238E27FC236}">
                <a16:creationId xmlns:a16="http://schemas.microsoft.com/office/drawing/2014/main" id="{37B7913C-7B36-44C5-B2AA-2D48305E1BF7}"/>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20699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F7712-96FB-4D64-B8C5-BF10DF9305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019278-F102-4B2A-91A1-EBE279442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469380-A112-441E-867D-5BC34B4CF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B97AF0-6697-4EFD-90CD-3E5F5338DB64}"/>
              </a:ext>
            </a:extLst>
          </p:cNvPr>
          <p:cNvSpPr>
            <a:spLocks noGrp="1"/>
          </p:cNvSpPr>
          <p:nvPr>
            <p:ph type="dt" sz="half" idx="10"/>
          </p:nvPr>
        </p:nvSpPr>
        <p:spPr/>
        <p:txBody>
          <a:bodyPr/>
          <a:lstStyle/>
          <a:p>
            <a:fld id="{F28B8C15-C708-40C2-98A7-B78F46AA2671}" type="datetime1">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93FCEF32-0F12-4128-A569-0676FC9E50C9}"/>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23FF8541-D1DA-4026-8C1D-0F0856C5E534}"/>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630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B299F-9BE9-40D8-8081-216AD04CC0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DC9FF27-B7B3-496E-BF8D-5DAF2EB0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1ECB6B-7497-46C5-87A5-C0C9FA08F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F3E416-123D-452B-9B29-05168E7C2A5D}"/>
              </a:ext>
            </a:extLst>
          </p:cNvPr>
          <p:cNvSpPr>
            <a:spLocks noGrp="1"/>
          </p:cNvSpPr>
          <p:nvPr>
            <p:ph type="dt" sz="half" idx="10"/>
          </p:nvPr>
        </p:nvSpPr>
        <p:spPr/>
        <p:txBody>
          <a:bodyPr/>
          <a:lstStyle/>
          <a:p>
            <a:fld id="{DC75F35B-38D9-41EB-AE8C-2494116A9D69}" type="datetime1">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C3E86122-8751-46EB-9133-9A66905E6659}"/>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7" name="スライド番号プレースホルダー 6">
            <a:extLst>
              <a:ext uri="{FF2B5EF4-FFF2-40B4-BE49-F238E27FC236}">
                <a16:creationId xmlns:a16="http://schemas.microsoft.com/office/drawing/2014/main" id="{4D22968D-7FB5-4360-9FE9-22A6DB9A343C}"/>
              </a:ext>
            </a:extLst>
          </p:cNvPr>
          <p:cNvSpPr>
            <a:spLocks noGrp="1"/>
          </p:cNvSpPr>
          <p:nvPr>
            <p:ph type="sldNum" sz="quarter" idx="12"/>
          </p:nvPr>
        </p:nvSpPr>
        <p:spPr/>
        <p:txBody>
          <a:body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68484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F31C45-4871-44EA-8455-E6B833755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18C88F-511A-402C-8DD9-E69B1126B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FC704-778C-49D6-9324-588AD8C1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5EF92-D4CB-4169-863F-321F00880E65}" type="datetime1">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2D992304-AB01-43E3-B8E1-DEF2E474C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AKEL </a:t>
            </a:r>
            <a:r>
              <a:rPr kumimoji="1" lang="ja-JP" altLang="en-US"/>
              <a:t>週間報告</a:t>
            </a:r>
          </a:p>
        </p:txBody>
      </p:sp>
      <p:sp>
        <p:nvSpPr>
          <p:cNvPr id="6" name="スライド番号プレースホルダー 5">
            <a:extLst>
              <a:ext uri="{FF2B5EF4-FFF2-40B4-BE49-F238E27FC236}">
                <a16:creationId xmlns:a16="http://schemas.microsoft.com/office/drawing/2014/main" id="{77E72E6A-689B-47C0-9B09-9507295F3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2D6B9-EF18-4054-9781-9B38208E473C}" type="slidenum">
              <a:rPr kumimoji="1" lang="ja-JP" altLang="en-US" smtClean="0"/>
              <a:t>‹#›</a:t>
            </a:fld>
            <a:endParaRPr kumimoji="1" lang="ja-JP" altLang="en-US"/>
          </a:p>
        </p:txBody>
      </p:sp>
    </p:spTree>
    <p:extLst>
      <p:ext uri="{BB962C8B-B14F-4D97-AF65-F5344CB8AC3E}">
        <p14:creationId xmlns:p14="http://schemas.microsoft.com/office/powerpoint/2010/main" val="3933210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Work Editor</a:t>
            </a:r>
            <a:endParaRPr kumimoji="1" lang="ja-JP" altLang="en-US" dirty="0"/>
          </a:p>
        </p:txBody>
      </p:sp>
      <p:sp>
        <p:nvSpPr>
          <p:cNvPr id="3" name="サブタイトル 2"/>
          <p:cNvSpPr>
            <a:spLocks noGrp="1"/>
          </p:cNvSpPr>
          <p:nvPr>
            <p:ph type="subTitle" idx="1"/>
          </p:nvPr>
        </p:nvSpPr>
        <p:spPr/>
        <p:txBody>
          <a:bodyPr/>
          <a:lstStyle/>
          <a:p>
            <a:r>
              <a:rPr lang="ja-JP" altLang="en-US" dirty="0"/>
              <a:t>報告期間（</a:t>
            </a:r>
            <a:r>
              <a:rPr lang="en-US" altLang="ja-JP" dirty="0"/>
              <a:t>7</a:t>
            </a:r>
            <a:r>
              <a:rPr lang="ja-JP" altLang="en-US" dirty="0"/>
              <a:t>月</a:t>
            </a:r>
            <a:r>
              <a:rPr lang="en-US" altLang="ja-JP" dirty="0"/>
              <a:t>06</a:t>
            </a:r>
            <a:r>
              <a:rPr lang="ja-JP" altLang="en-US" dirty="0"/>
              <a:t>日～</a:t>
            </a:r>
            <a:r>
              <a:rPr lang="en-US" altLang="ja-JP" dirty="0"/>
              <a:t>7</a:t>
            </a:r>
            <a:r>
              <a:rPr lang="ja-JP" altLang="en-US" dirty="0"/>
              <a:t>月</a:t>
            </a:r>
            <a:r>
              <a:rPr lang="en-US" altLang="ja-JP" dirty="0"/>
              <a:t>13</a:t>
            </a:r>
            <a:r>
              <a:rPr lang="ja-JP" altLang="en-US" dirty="0"/>
              <a:t>日）</a:t>
            </a:r>
            <a:endParaRPr kumimoji="1" lang="ja-JP" altLang="en-US" dirty="0"/>
          </a:p>
        </p:txBody>
      </p:sp>
      <p:sp>
        <p:nvSpPr>
          <p:cNvPr id="4" name="テキスト ボックス 3"/>
          <p:cNvSpPr txBox="1"/>
          <p:nvPr/>
        </p:nvSpPr>
        <p:spPr>
          <a:xfrm>
            <a:off x="403514" y="5987018"/>
            <a:ext cx="2857520" cy="369332"/>
          </a:xfrm>
          <a:prstGeom prst="rect">
            <a:avLst/>
          </a:prstGeom>
          <a:noFill/>
        </p:spPr>
        <p:txBody>
          <a:bodyPr wrap="square" rtlCol="0">
            <a:spAutoFit/>
          </a:bodyPr>
          <a:lstStyle/>
          <a:p>
            <a:r>
              <a:rPr lang="ja-JP" altLang="en-US" dirty="0"/>
              <a:t>梅田　侑希</a:t>
            </a:r>
            <a:endParaRPr lang="en-US" altLang="ja-JP" dirty="0"/>
          </a:p>
        </p:txBody>
      </p:sp>
      <p:sp>
        <p:nvSpPr>
          <p:cNvPr id="5" name="スライド番号プレースホルダー 4">
            <a:extLst>
              <a:ext uri="{FF2B5EF4-FFF2-40B4-BE49-F238E27FC236}">
                <a16:creationId xmlns:a16="http://schemas.microsoft.com/office/drawing/2014/main" id="{F212D3A3-E71B-48FA-9469-639C351547F8}"/>
              </a:ext>
            </a:extLst>
          </p:cNvPr>
          <p:cNvSpPr>
            <a:spLocks noGrp="1"/>
          </p:cNvSpPr>
          <p:nvPr>
            <p:ph type="sldNum" sz="quarter" idx="12"/>
          </p:nvPr>
        </p:nvSpPr>
        <p:spPr/>
        <p:txBody>
          <a:bodyPr/>
          <a:lstStyle/>
          <a:p>
            <a:fld id="{0DB70D81-B864-4069-B638-901ABAD97A28}" type="slidenum">
              <a:rPr kumimoji="1" lang="ja-JP" altLang="en-US" smtClean="0"/>
              <a:t>1</a:t>
            </a:fld>
            <a:endParaRPr kumimoji="1" lang="ja-JP" altLang="en-US"/>
          </a:p>
        </p:txBody>
      </p:sp>
      <p:sp>
        <p:nvSpPr>
          <p:cNvPr id="6" name="フッター プレースホルダー 5">
            <a:extLst>
              <a:ext uri="{FF2B5EF4-FFF2-40B4-BE49-F238E27FC236}">
                <a16:creationId xmlns:a16="http://schemas.microsoft.com/office/drawing/2014/main" id="{0389DAE3-33CC-453C-B52D-EDA3647D4A6A}"/>
              </a:ext>
            </a:extLst>
          </p:cNvPr>
          <p:cNvSpPr>
            <a:spLocks noGrp="1"/>
          </p:cNvSpPr>
          <p:nvPr>
            <p:ph type="ftr" sz="quarter" idx="11"/>
          </p:nvPr>
        </p:nvSpPr>
        <p:spPr/>
        <p:txBody>
          <a:bodyPr/>
          <a:lstStyle/>
          <a:p>
            <a:r>
              <a:rPr kumimoji="1" lang="en-US" altLang="ja-JP" dirty="0"/>
              <a:t>AKEL </a:t>
            </a:r>
            <a:r>
              <a:rPr kumimoji="1" lang="ja-JP" altLang="en-US" dirty="0"/>
              <a:t>週間報告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156FE-8C34-44F8-8D12-29603AB0346D}"/>
              </a:ext>
            </a:extLst>
          </p:cNvPr>
          <p:cNvSpPr>
            <a:spLocks noGrp="1"/>
          </p:cNvSpPr>
          <p:nvPr>
            <p:ph type="title"/>
          </p:nvPr>
        </p:nvSpPr>
        <p:spPr/>
        <p:txBody>
          <a:bodyPr/>
          <a:lstStyle/>
          <a:p>
            <a:r>
              <a:rPr lang="ja-JP" altLang="en-US" dirty="0"/>
              <a:t>背景と目的</a:t>
            </a:r>
            <a:endParaRPr kumimoji="1" lang="ja-JP" altLang="en-US" dirty="0"/>
          </a:p>
        </p:txBody>
      </p:sp>
      <p:sp>
        <p:nvSpPr>
          <p:cNvPr id="3" name="コンテンツ プレースホルダー 2">
            <a:extLst>
              <a:ext uri="{FF2B5EF4-FFF2-40B4-BE49-F238E27FC236}">
                <a16:creationId xmlns:a16="http://schemas.microsoft.com/office/drawing/2014/main" id="{679614DF-8E1F-4758-BE12-0301DFED8AA9}"/>
              </a:ext>
            </a:extLst>
          </p:cNvPr>
          <p:cNvSpPr>
            <a:spLocks noGrp="1"/>
          </p:cNvSpPr>
          <p:nvPr>
            <p:ph idx="1"/>
          </p:nvPr>
        </p:nvSpPr>
        <p:spPr>
          <a:xfrm>
            <a:off x="838200" y="1847850"/>
            <a:ext cx="10515600" cy="4351338"/>
          </a:xfrm>
        </p:spPr>
        <p:txBody>
          <a:bodyPr>
            <a:normAutofit/>
          </a:bodyPr>
          <a:lstStyle/>
          <a:p>
            <a:pPr marL="0" indent="0">
              <a:buNone/>
            </a:pPr>
            <a:r>
              <a:rPr lang="ja-JP" altLang="en-US" sz="3200" b="1" dirty="0"/>
              <a:t>背景</a:t>
            </a:r>
            <a:endParaRPr lang="en-US" altLang="ja-JP" sz="3200" dirty="0"/>
          </a:p>
          <a:p>
            <a:pPr marL="0" indent="0">
              <a:buNone/>
            </a:pPr>
            <a:r>
              <a:rPr lang="ja-JP" altLang="en-US" sz="3200" dirty="0"/>
              <a:t>組織の活動を維持するには、組織知の保存と進化が必要であり、業務をただ繰り返すたけでは組織知は創造されない。</a:t>
            </a:r>
            <a:endParaRPr lang="en-US" altLang="ja-JP" sz="3200" dirty="0"/>
          </a:p>
          <a:p>
            <a:pPr marL="0" indent="0">
              <a:buNone/>
            </a:pPr>
            <a:r>
              <a:rPr lang="ja-JP" altLang="en-US" sz="2800" b="1" dirty="0"/>
              <a:t>目的</a:t>
            </a:r>
            <a:endParaRPr lang="en-US" altLang="ja-JP" sz="3200" b="1" dirty="0"/>
          </a:p>
          <a:p>
            <a:pPr marL="0" indent="0">
              <a:buNone/>
            </a:pPr>
            <a:r>
              <a:rPr lang="ja-JP" altLang="en-US" dirty="0"/>
              <a:t>組織知創造を支援するエディタを作成し、その有効性を確認するとともに、組織知創造を支援するより良い方法を模索する。</a:t>
            </a:r>
            <a:endParaRPr kumimoji="1" lang="en-US" altLang="ja-JP" dirty="0"/>
          </a:p>
        </p:txBody>
      </p:sp>
      <p:sp>
        <p:nvSpPr>
          <p:cNvPr id="4" name="スライド番号プレースホルダー 3">
            <a:extLst>
              <a:ext uri="{FF2B5EF4-FFF2-40B4-BE49-F238E27FC236}">
                <a16:creationId xmlns:a16="http://schemas.microsoft.com/office/drawing/2014/main" id="{BB5D0258-2F41-4DCB-9D3D-E94A1F28D062}"/>
              </a:ext>
            </a:extLst>
          </p:cNvPr>
          <p:cNvSpPr>
            <a:spLocks noGrp="1"/>
          </p:cNvSpPr>
          <p:nvPr>
            <p:ph type="sldNum" sz="quarter" idx="12"/>
          </p:nvPr>
        </p:nvSpPr>
        <p:spPr/>
        <p:txBody>
          <a:bodyPr/>
          <a:lstStyle/>
          <a:p>
            <a:fld id="{F072C36A-5D82-4A2E-88CF-480F3BB01EC4}"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4825CDD8-956C-456F-BA29-705CED5EDC0D}"/>
              </a:ext>
            </a:extLst>
          </p:cNvPr>
          <p:cNvSpPr txBox="1"/>
          <p:nvPr/>
        </p:nvSpPr>
        <p:spPr>
          <a:xfrm>
            <a:off x="838200" y="5908437"/>
            <a:ext cx="6186309" cy="369332"/>
          </a:xfrm>
          <a:prstGeom prst="rect">
            <a:avLst/>
          </a:prstGeom>
          <a:noFill/>
        </p:spPr>
        <p:txBody>
          <a:bodyPr wrap="none" rtlCol="0">
            <a:spAutoFit/>
          </a:bodyPr>
          <a:lstStyle/>
          <a:p>
            <a:r>
              <a:rPr kumimoji="1" lang="en-US" altLang="ja-JP" dirty="0">
                <a:solidFill>
                  <a:schemeClr val="tx1">
                    <a:lumMod val="50000"/>
                    <a:lumOff val="50000"/>
                  </a:schemeClr>
                </a:solidFill>
              </a:rPr>
              <a:t>※</a:t>
            </a:r>
            <a:r>
              <a:rPr kumimoji="1" lang="ja-JP" altLang="en-US" dirty="0">
                <a:solidFill>
                  <a:schemeClr val="tx1">
                    <a:lumMod val="50000"/>
                    <a:lumOff val="50000"/>
                  </a:schemeClr>
                </a:solidFill>
              </a:rPr>
              <a:t>組織知とは、組織がもつ業務の知識・ノウハウのこと。</a:t>
            </a:r>
            <a:endParaRPr kumimoji="1" lang="en-US" altLang="ja-JP" dirty="0">
              <a:solidFill>
                <a:schemeClr val="tx1">
                  <a:lumMod val="50000"/>
                  <a:lumOff val="50000"/>
                </a:schemeClr>
              </a:solidFill>
            </a:endParaRPr>
          </a:p>
        </p:txBody>
      </p:sp>
      <p:sp>
        <p:nvSpPr>
          <p:cNvPr id="6" name="フッター プレースホルダー 5">
            <a:extLst>
              <a:ext uri="{FF2B5EF4-FFF2-40B4-BE49-F238E27FC236}">
                <a16:creationId xmlns:a16="http://schemas.microsoft.com/office/drawing/2014/main" id="{69E49680-21C1-4AE6-A2A9-2B95FDF30FB2}"/>
              </a:ext>
            </a:extLst>
          </p:cNvPr>
          <p:cNvSpPr>
            <a:spLocks noGrp="1"/>
          </p:cNvSpPr>
          <p:nvPr>
            <p:ph type="ftr" sz="quarter" idx="11"/>
          </p:nvPr>
        </p:nvSpPr>
        <p:spPr>
          <a:xfrm>
            <a:off x="4038600" y="6356350"/>
            <a:ext cx="4114800" cy="365125"/>
          </a:xfrm>
        </p:spPr>
        <p:txBody>
          <a:bodyPr/>
          <a:lstStyle/>
          <a:p>
            <a:r>
              <a:rPr kumimoji="1" lang="en-US" altLang="ja-JP" dirty="0"/>
              <a:t>AKEL </a:t>
            </a:r>
            <a:r>
              <a:rPr kumimoji="1" lang="ja-JP" altLang="en-US" dirty="0"/>
              <a:t>週間報告</a:t>
            </a:r>
          </a:p>
        </p:txBody>
      </p:sp>
    </p:spTree>
    <p:extLst>
      <p:ext uri="{BB962C8B-B14F-4D97-AF65-F5344CB8AC3E}">
        <p14:creationId xmlns:p14="http://schemas.microsoft.com/office/powerpoint/2010/main" val="125999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156FE-8C34-44F8-8D12-29603AB0346D}"/>
              </a:ext>
            </a:extLst>
          </p:cNvPr>
          <p:cNvSpPr>
            <a:spLocks noGrp="1"/>
          </p:cNvSpPr>
          <p:nvPr>
            <p:ph type="title"/>
          </p:nvPr>
        </p:nvSpPr>
        <p:spPr/>
        <p:txBody>
          <a:bodyPr/>
          <a:lstStyle/>
          <a:p>
            <a:r>
              <a:rPr kumimoji="1" lang="ja-JP" altLang="en-US" dirty="0"/>
              <a:t>目標</a:t>
            </a:r>
          </a:p>
        </p:txBody>
      </p:sp>
      <p:sp>
        <p:nvSpPr>
          <p:cNvPr id="3" name="コンテンツ プレースホルダー 2">
            <a:extLst>
              <a:ext uri="{FF2B5EF4-FFF2-40B4-BE49-F238E27FC236}">
                <a16:creationId xmlns:a16="http://schemas.microsoft.com/office/drawing/2014/main" id="{679614DF-8E1F-4758-BE12-0301DFED8AA9}"/>
              </a:ext>
            </a:extLst>
          </p:cNvPr>
          <p:cNvSpPr>
            <a:spLocks noGrp="1"/>
          </p:cNvSpPr>
          <p:nvPr>
            <p:ph idx="1"/>
          </p:nvPr>
        </p:nvSpPr>
        <p:spPr>
          <a:xfrm>
            <a:off x="838200" y="1825625"/>
            <a:ext cx="10515600" cy="1888419"/>
          </a:xfrm>
        </p:spPr>
        <p:txBody>
          <a:bodyPr>
            <a:normAutofit/>
          </a:bodyPr>
          <a:lstStyle/>
          <a:p>
            <a:pPr marL="0" indent="0">
              <a:buNone/>
            </a:pPr>
            <a:r>
              <a:rPr kumimoji="1" lang="ja-JP" altLang="en-US" dirty="0"/>
              <a:t>組織知創造の条件</a:t>
            </a:r>
            <a:endParaRPr kumimoji="1" lang="en-US" altLang="ja-JP" dirty="0"/>
          </a:p>
          <a:p>
            <a:r>
              <a:rPr kumimoji="1" lang="ja-JP" altLang="en-US" dirty="0"/>
              <a:t>知識の共有　→　業務の可視化　意図・目的などの明示化</a:t>
            </a:r>
            <a:endParaRPr kumimoji="1" lang="en-US" altLang="ja-JP" dirty="0"/>
          </a:p>
          <a:p>
            <a:r>
              <a:rPr kumimoji="1" lang="ja-JP" altLang="en-US" dirty="0"/>
              <a:t>知識の探求　→　業務の編集</a:t>
            </a:r>
            <a:endParaRPr lang="en-US" altLang="ja-JP" dirty="0"/>
          </a:p>
        </p:txBody>
      </p:sp>
      <p:sp>
        <p:nvSpPr>
          <p:cNvPr id="4" name="スライド番号プレースホルダー 3">
            <a:extLst>
              <a:ext uri="{FF2B5EF4-FFF2-40B4-BE49-F238E27FC236}">
                <a16:creationId xmlns:a16="http://schemas.microsoft.com/office/drawing/2014/main" id="{F6AF06B7-409E-4736-96A8-57769EF484CF}"/>
              </a:ext>
            </a:extLst>
          </p:cNvPr>
          <p:cNvSpPr>
            <a:spLocks noGrp="1"/>
          </p:cNvSpPr>
          <p:nvPr>
            <p:ph type="sldNum" sz="quarter" idx="12"/>
          </p:nvPr>
        </p:nvSpPr>
        <p:spPr/>
        <p:txBody>
          <a:bodyPr/>
          <a:lstStyle/>
          <a:p>
            <a:fld id="{F072C36A-5D82-4A2E-88CF-480F3BB01EC4}"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C8A03CB0-DCEA-44A0-8119-1F2103E08F92}"/>
              </a:ext>
            </a:extLst>
          </p:cNvPr>
          <p:cNvSpPr txBox="1"/>
          <p:nvPr/>
        </p:nvSpPr>
        <p:spPr>
          <a:xfrm>
            <a:off x="514985" y="4716839"/>
            <a:ext cx="10802957" cy="523220"/>
          </a:xfrm>
          <a:prstGeom prst="rect">
            <a:avLst/>
          </a:prstGeom>
          <a:noFill/>
        </p:spPr>
        <p:txBody>
          <a:bodyPr wrap="none" rtlCol="0">
            <a:spAutoFit/>
          </a:bodyPr>
          <a:lstStyle/>
          <a:p>
            <a:r>
              <a:rPr lang="ja-JP" altLang="en-US" sz="2800" b="1" dirty="0">
                <a:solidFill>
                  <a:schemeClr val="tx1"/>
                </a:solidFill>
              </a:rPr>
              <a:t>組織知を可視化・共有し、誰でも編集可能なエディタ　</a:t>
            </a:r>
            <a:r>
              <a:rPr kumimoji="1" lang="ja-JP" altLang="en-US" sz="2000" dirty="0"/>
              <a:t>を作成する</a:t>
            </a:r>
          </a:p>
        </p:txBody>
      </p:sp>
      <p:sp>
        <p:nvSpPr>
          <p:cNvPr id="6" name="フッター プレースホルダー 5">
            <a:extLst>
              <a:ext uri="{FF2B5EF4-FFF2-40B4-BE49-F238E27FC236}">
                <a16:creationId xmlns:a16="http://schemas.microsoft.com/office/drawing/2014/main" id="{4B0830BB-65A6-4847-9672-FEB4B09F1746}"/>
              </a:ext>
            </a:extLst>
          </p:cNvPr>
          <p:cNvSpPr>
            <a:spLocks noGrp="1"/>
          </p:cNvSpPr>
          <p:nvPr>
            <p:ph type="ftr" sz="quarter" idx="11"/>
          </p:nvPr>
        </p:nvSpPr>
        <p:spPr>
          <a:xfrm>
            <a:off x="4038600" y="6356350"/>
            <a:ext cx="4114800" cy="365125"/>
          </a:xfrm>
        </p:spPr>
        <p:txBody>
          <a:bodyPr/>
          <a:lstStyle/>
          <a:p>
            <a:r>
              <a:rPr kumimoji="1" lang="en-US" altLang="ja-JP" dirty="0"/>
              <a:t>AKEL </a:t>
            </a:r>
            <a:r>
              <a:rPr kumimoji="1" lang="ja-JP" altLang="en-US" dirty="0"/>
              <a:t>週間報告</a:t>
            </a:r>
          </a:p>
        </p:txBody>
      </p:sp>
    </p:spTree>
    <p:extLst>
      <p:ext uri="{BB962C8B-B14F-4D97-AF65-F5344CB8AC3E}">
        <p14:creationId xmlns:p14="http://schemas.microsoft.com/office/powerpoint/2010/main" val="361756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156FE-8C34-44F8-8D12-29603AB0346D}"/>
              </a:ext>
            </a:extLst>
          </p:cNvPr>
          <p:cNvSpPr>
            <a:spLocks noGrp="1"/>
          </p:cNvSpPr>
          <p:nvPr>
            <p:ph type="title"/>
          </p:nvPr>
        </p:nvSpPr>
        <p:spPr/>
        <p:txBody>
          <a:bodyPr/>
          <a:lstStyle/>
          <a:p>
            <a:r>
              <a:rPr lang="ja-JP" altLang="en-US" dirty="0"/>
              <a:t>課題</a:t>
            </a:r>
            <a:endParaRPr kumimoji="1" lang="ja-JP" altLang="en-US" dirty="0"/>
          </a:p>
        </p:txBody>
      </p:sp>
      <p:sp>
        <p:nvSpPr>
          <p:cNvPr id="4" name="スライド番号プレースホルダー 3">
            <a:extLst>
              <a:ext uri="{FF2B5EF4-FFF2-40B4-BE49-F238E27FC236}">
                <a16:creationId xmlns:a16="http://schemas.microsoft.com/office/drawing/2014/main" id="{F6AF06B7-409E-4736-96A8-57769EF484CF}"/>
              </a:ext>
            </a:extLst>
          </p:cNvPr>
          <p:cNvSpPr>
            <a:spLocks noGrp="1"/>
          </p:cNvSpPr>
          <p:nvPr>
            <p:ph type="sldNum" sz="quarter" idx="12"/>
          </p:nvPr>
        </p:nvSpPr>
        <p:spPr/>
        <p:txBody>
          <a:bodyPr/>
          <a:lstStyle/>
          <a:p>
            <a:fld id="{F072C36A-5D82-4A2E-88CF-480F3BB01EC4}" type="slidenum">
              <a:rPr kumimoji="1" lang="ja-JP" altLang="en-US" smtClean="0"/>
              <a:t>4</a:t>
            </a:fld>
            <a:endParaRPr kumimoji="1" lang="ja-JP" altLang="en-US"/>
          </a:p>
        </p:txBody>
      </p:sp>
      <p:sp>
        <p:nvSpPr>
          <p:cNvPr id="6" name="フッター プレースホルダー 5">
            <a:extLst>
              <a:ext uri="{FF2B5EF4-FFF2-40B4-BE49-F238E27FC236}">
                <a16:creationId xmlns:a16="http://schemas.microsoft.com/office/drawing/2014/main" id="{4B0830BB-65A6-4847-9672-FEB4B09F1746}"/>
              </a:ext>
            </a:extLst>
          </p:cNvPr>
          <p:cNvSpPr>
            <a:spLocks noGrp="1"/>
          </p:cNvSpPr>
          <p:nvPr>
            <p:ph type="ftr" sz="quarter" idx="11"/>
          </p:nvPr>
        </p:nvSpPr>
        <p:spPr>
          <a:xfrm>
            <a:off x="4038600" y="6356350"/>
            <a:ext cx="4114800" cy="365125"/>
          </a:xfrm>
        </p:spPr>
        <p:txBody>
          <a:bodyPr/>
          <a:lstStyle/>
          <a:p>
            <a:r>
              <a:rPr kumimoji="1" lang="en-US" altLang="ja-JP" dirty="0"/>
              <a:t>AKEL </a:t>
            </a:r>
            <a:r>
              <a:rPr kumimoji="1" lang="ja-JP" altLang="en-US" dirty="0"/>
              <a:t>週間報告</a:t>
            </a:r>
          </a:p>
        </p:txBody>
      </p:sp>
      <p:sp>
        <p:nvSpPr>
          <p:cNvPr id="9" name="コンテンツ プレースホルダー 2">
            <a:extLst>
              <a:ext uri="{FF2B5EF4-FFF2-40B4-BE49-F238E27FC236}">
                <a16:creationId xmlns:a16="http://schemas.microsoft.com/office/drawing/2014/main" id="{7DE11099-8521-4F35-B03B-341C51D5AC94}"/>
              </a:ext>
            </a:extLst>
          </p:cNvPr>
          <p:cNvSpPr txBox="1">
            <a:spLocks/>
          </p:cNvSpPr>
          <p:nvPr/>
        </p:nvSpPr>
        <p:spPr>
          <a:xfrm>
            <a:off x="838200" y="18478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r>
              <a:rPr lang="ja-JP" altLang="en-US" sz="3200" dirty="0"/>
              <a:t>組織知創造を促すユーザーインタラクション</a:t>
            </a:r>
            <a:endParaRPr lang="en-US" altLang="ja-JP" sz="3200" dirty="0"/>
          </a:p>
          <a:p>
            <a:pPr marL="0" indent="0">
              <a:buFont typeface="Arial" panose="020B0604020202020204" pitchFamily="34" charset="0"/>
              <a:buNone/>
            </a:pPr>
            <a:r>
              <a:rPr lang="en-US" altLang="ja-JP" sz="3200" dirty="0"/>
              <a:t>	</a:t>
            </a:r>
          </a:p>
          <a:p>
            <a:r>
              <a:rPr lang="ja-JP" altLang="en-US" sz="3200" dirty="0"/>
              <a:t>組織知のモデル化</a:t>
            </a:r>
            <a:endParaRPr lang="en-US" altLang="ja-JP" sz="3200" dirty="0"/>
          </a:p>
        </p:txBody>
      </p:sp>
    </p:spTree>
    <p:extLst>
      <p:ext uri="{BB962C8B-B14F-4D97-AF65-F5344CB8AC3E}">
        <p14:creationId xmlns:p14="http://schemas.microsoft.com/office/powerpoint/2010/main" val="271930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活動内容</a:t>
            </a:r>
          </a:p>
        </p:txBody>
      </p:sp>
      <p:graphicFrame>
        <p:nvGraphicFramePr>
          <p:cNvPr id="4" name="表 3"/>
          <p:cNvGraphicFramePr>
            <a:graphicFrameLocks noGrp="1"/>
          </p:cNvGraphicFramePr>
          <p:nvPr>
            <p:extLst>
              <p:ext uri="{D42A27DB-BD31-4B8C-83A1-F6EECF244321}">
                <p14:modId xmlns:p14="http://schemas.microsoft.com/office/powerpoint/2010/main" val="1133957242"/>
              </p:ext>
            </p:extLst>
          </p:nvPr>
        </p:nvGraphicFramePr>
        <p:xfrm>
          <a:off x="1617506" y="1604199"/>
          <a:ext cx="8230752" cy="3975669"/>
        </p:xfrm>
        <a:graphic>
          <a:graphicData uri="http://schemas.openxmlformats.org/drawingml/2006/table">
            <a:tbl>
              <a:tblPr firstRow="1" bandRow="1">
                <a:tableStyleId>{5C22544A-7EE6-4342-B048-85BDC9FD1C3A}</a:tableStyleId>
              </a:tblPr>
              <a:tblGrid>
                <a:gridCol w="5052851">
                  <a:extLst>
                    <a:ext uri="{9D8B030D-6E8A-4147-A177-3AD203B41FA5}">
                      <a16:colId xmlns:a16="http://schemas.microsoft.com/office/drawing/2014/main" val="20000"/>
                    </a:ext>
                  </a:extLst>
                </a:gridCol>
                <a:gridCol w="1638756">
                  <a:extLst>
                    <a:ext uri="{9D8B030D-6E8A-4147-A177-3AD203B41FA5}">
                      <a16:colId xmlns:a16="http://schemas.microsoft.com/office/drawing/2014/main" val="20002"/>
                    </a:ext>
                  </a:extLst>
                </a:gridCol>
                <a:gridCol w="1539145">
                  <a:extLst>
                    <a:ext uri="{9D8B030D-6E8A-4147-A177-3AD203B41FA5}">
                      <a16:colId xmlns:a16="http://schemas.microsoft.com/office/drawing/2014/main" val="20003"/>
                    </a:ext>
                  </a:extLst>
                </a:gridCol>
              </a:tblGrid>
              <a:tr h="441741">
                <a:tc>
                  <a:txBody>
                    <a:bodyPr/>
                    <a:lstStyle/>
                    <a:p>
                      <a:pPr algn="ctr"/>
                      <a:r>
                        <a:rPr kumimoji="1" lang="ja-JP" altLang="en-US" dirty="0"/>
                        <a:t>タスク</a:t>
                      </a:r>
                    </a:p>
                  </a:txBody>
                  <a:tcPr/>
                </a:tc>
                <a:tc>
                  <a:txBody>
                    <a:bodyPr/>
                    <a:lstStyle/>
                    <a:p>
                      <a:pPr algn="ctr"/>
                      <a:r>
                        <a:rPr kumimoji="1" lang="ja-JP" altLang="en-US" dirty="0"/>
                        <a:t>達成率</a:t>
                      </a:r>
                    </a:p>
                  </a:txBody>
                  <a:tcPr/>
                </a:tc>
                <a:tc>
                  <a:txBody>
                    <a:bodyPr/>
                    <a:lstStyle/>
                    <a:p>
                      <a:pPr algn="ctr"/>
                      <a:r>
                        <a:rPr kumimoji="1" lang="ja-JP" altLang="en-US" dirty="0"/>
                        <a:t>作業時間</a:t>
                      </a:r>
                    </a:p>
                  </a:txBody>
                  <a:tcPr/>
                </a:tc>
                <a:extLst>
                  <a:ext uri="{0D108BD9-81ED-4DB2-BD59-A6C34878D82A}">
                    <a16:rowId xmlns:a16="http://schemas.microsoft.com/office/drawing/2014/main" val="10000"/>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ホームページのレイアウト実装</a:t>
                      </a:r>
                    </a:p>
                  </a:txBody>
                  <a:tcPr/>
                </a:tc>
                <a:tc>
                  <a:txBody>
                    <a:bodyPr/>
                    <a:lstStyle/>
                    <a:p>
                      <a:pPr algn="ctr"/>
                      <a:r>
                        <a:rPr kumimoji="1" lang="en-US" altLang="ja-JP" dirty="0"/>
                        <a:t>40%</a:t>
                      </a:r>
                      <a:endParaRPr kumimoji="1" lang="ja-JP" altLang="en-US" dirty="0"/>
                    </a:p>
                  </a:txBody>
                  <a:tcPr/>
                </a:tc>
                <a:tc>
                  <a:txBody>
                    <a:bodyPr/>
                    <a:lstStyle/>
                    <a:p>
                      <a:pPr algn="ctr"/>
                      <a:r>
                        <a:rPr kumimoji="1" lang="en-US" altLang="ja-JP" dirty="0"/>
                        <a:t>0:30</a:t>
                      </a:r>
                      <a:endParaRPr kumimoji="1" lang="ja-JP" altLang="en-US" dirty="0"/>
                    </a:p>
                  </a:txBody>
                  <a:tcPr/>
                </a:tc>
                <a:extLst>
                  <a:ext uri="{0D108BD9-81ED-4DB2-BD59-A6C34878D82A}">
                    <a16:rowId xmlns:a16="http://schemas.microsoft.com/office/drawing/2014/main" val="10001"/>
                  </a:ext>
                </a:extLst>
              </a:tr>
              <a:tr h="441741">
                <a:tc>
                  <a:txBody>
                    <a:bodyPr/>
                    <a:lstStyle/>
                    <a:p>
                      <a:pPr algn="ctr"/>
                      <a:r>
                        <a:rPr kumimoji="1" lang="ja-JP" altLang="en-US" dirty="0"/>
                        <a:t>編集画面の</a:t>
                      </a:r>
                      <a:r>
                        <a:rPr kumimoji="1" lang="en-US" altLang="ja-JP" dirty="0"/>
                        <a:t>Procedure</a:t>
                      </a:r>
                      <a:r>
                        <a:rPr kumimoji="1" lang="ja-JP" altLang="en-US" dirty="0"/>
                        <a:t>表示領域の作成</a:t>
                      </a:r>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4:30</a:t>
                      </a:r>
                      <a:endParaRPr kumimoji="1" lang="ja-JP" altLang="en-US" dirty="0"/>
                    </a:p>
                  </a:txBody>
                  <a:tcPr/>
                </a:tc>
                <a:extLst>
                  <a:ext uri="{0D108BD9-81ED-4DB2-BD59-A6C34878D82A}">
                    <a16:rowId xmlns:a16="http://schemas.microsoft.com/office/drawing/2014/main" val="10002"/>
                  </a:ext>
                </a:extLst>
              </a:tr>
              <a:tr h="441741">
                <a:tc>
                  <a:txBody>
                    <a:bodyPr/>
                    <a:lstStyle/>
                    <a:p>
                      <a:pPr algn="ctr"/>
                      <a:r>
                        <a:rPr kumimoji="1" lang="en-US" altLang="ja-JP" dirty="0"/>
                        <a:t>Procedure</a:t>
                      </a:r>
                      <a:r>
                        <a:rPr kumimoji="1" lang="ja-JP" altLang="en-US" dirty="0"/>
                        <a:t>作成</a:t>
                      </a:r>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2:30</a:t>
                      </a:r>
                      <a:endParaRPr kumimoji="1" lang="ja-JP" altLang="en-US" dirty="0"/>
                    </a:p>
                  </a:txBody>
                  <a:tcPr/>
                </a:tc>
                <a:extLst>
                  <a:ext uri="{0D108BD9-81ED-4DB2-BD59-A6C34878D82A}">
                    <a16:rowId xmlns:a16="http://schemas.microsoft.com/office/drawing/2014/main" val="10003"/>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Procedure</a:t>
                      </a:r>
                      <a:r>
                        <a:rPr kumimoji="1" lang="ja-JP" altLang="en-US" dirty="0"/>
                        <a:t>表示</a:t>
                      </a:r>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0:30</a:t>
                      </a:r>
                      <a:endParaRPr kumimoji="1" lang="ja-JP" altLang="en-US" dirty="0"/>
                    </a:p>
                  </a:txBody>
                  <a:tcPr/>
                </a:tc>
                <a:extLst>
                  <a:ext uri="{0D108BD9-81ED-4DB2-BD59-A6C34878D82A}">
                    <a16:rowId xmlns:a16="http://schemas.microsoft.com/office/drawing/2014/main" val="10004"/>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Work</a:t>
                      </a:r>
                      <a:r>
                        <a:rPr kumimoji="1" lang="ja-JP" altLang="en-US" dirty="0"/>
                        <a:t>編集ページのレイアウト実装</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tc>
                <a:extLst>
                  <a:ext uri="{0D108BD9-81ED-4DB2-BD59-A6C34878D82A}">
                    <a16:rowId xmlns:a16="http://schemas.microsoft.com/office/drawing/2014/main" val="787269962"/>
                  </a:ext>
                </a:extLst>
              </a:tr>
              <a:tr h="441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Work</a:t>
                      </a:r>
                      <a:r>
                        <a:rPr kumimoji="1" lang="ja-JP" altLang="en-US" dirty="0"/>
                        <a:t>実行結果表示のフォーマットのモック</a:t>
                      </a:r>
                    </a:p>
                  </a:txBody>
                  <a:tcPr/>
                </a:tc>
                <a:tc>
                  <a:txBody>
                    <a:bodyPr/>
                    <a:lstStyle/>
                    <a:p>
                      <a:pPr algn="ctr"/>
                      <a:r>
                        <a:rPr kumimoji="1" lang="en-US" altLang="ja-JP" dirty="0"/>
                        <a:t>0%</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0:00</a:t>
                      </a:r>
                      <a:endParaRPr kumimoji="1" lang="ja-JP" altLang="en-US" dirty="0"/>
                    </a:p>
                  </a:txBody>
                  <a:tcPr/>
                </a:tc>
                <a:extLst>
                  <a:ext uri="{0D108BD9-81ED-4DB2-BD59-A6C34878D82A}">
                    <a16:rowId xmlns:a16="http://schemas.microsoft.com/office/drawing/2014/main" val="10005"/>
                  </a:ext>
                </a:extLst>
              </a:tr>
              <a:tr h="441741">
                <a:tc>
                  <a:txBody>
                    <a:bodyPr/>
                    <a:lstStyle/>
                    <a:p>
                      <a:pPr algn="ctr"/>
                      <a:r>
                        <a:rPr kumimoji="1" lang="ja-JP" altLang="en-US" dirty="0"/>
                        <a:t>可視化の研究論文</a:t>
                      </a:r>
                    </a:p>
                  </a:txBody>
                  <a:tcPr/>
                </a:tc>
                <a:tc>
                  <a:txBody>
                    <a:bodyPr/>
                    <a:lstStyle/>
                    <a:p>
                      <a:pPr algn="ctr"/>
                      <a:r>
                        <a:rPr kumimoji="1" lang="en-US" altLang="ja-JP" dirty="0"/>
                        <a:t>100</a:t>
                      </a:r>
                      <a:r>
                        <a:rPr kumimoji="1" lang="ja-JP" altLang="en-US" dirty="0"/>
                        <a:t>％</a:t>
                      </a:r>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10006"/>
                  </a:ext>
                </a:extLst>
              </a:tr>
              <a:tr h="441741">
                <a:tc>
                  <a:txBody>
                    <a:bodyPr/>
                    <a:lstStyle/>
                    <a:p>
                      <a:pPr algn="ctr"/>
                      <a:r>
                        <a:rPr kumimoji="1" lang="ja-JP" altLang="en-US" dirty="0"/>
                        <a:t>組織知の研究論文</a:t>
                      </a:r>
                    </a:p>
                  </a:txBody>
                  <a:tcPr/>
                </a:tc>
                <a:tc>
                  <a:txBody>
                    <a:bodyPr/>
                    <a:lstStyle/>
                    <a:p>
                      <a:pPr algn="ctr"/>
                      <a:r>
                        <a:rPr kumimoji="1" lang="en-US" altLang="ja-JP" dirty="0"/>
                        <a:t>100</a:t>
                      </a:r>
                      <a:r>
                        <a:rPr kumimoji="1" lang="ja-JP" altLang="en-US" dirty="0"/>
                        <a:t>％</a:t>
                      </a:r>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10007"/>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739957412"/>
              </p:ext>
            </p:extLst>
          </p:nvPr>
        </p:nvGraphicFramePr>
        <p:xfrm>
          <a:off x="6810380" y="5929330"/>
          <a:ext cx="3357586" cy="370840"/>
        </p:xfrm>
        <a:graphic>
          <a:graphicData uri="http://schemas.openxmlformats.org/drawingml/2006/table">
            <a:tbl>
              <a:tblPr firstRow="1" bandRow="1">
                <a:tableStyleId>{3B4B98B0-60AC-42C2-AFA5-B58CD77FA1E5}</a:tableStyleId>
              </a:tblPr>
              <a:tblGrid>
                <a:gridCol w="1527384">
                  <a:extLst>
                    <a:ext uri="{9D8B030D-6E8A-4147-A177-3AD203B41FA5}">
                      <a16:colId xmlns:a16="http://schemas.microsoft.com/office/drawing/2014/main" val="20000"/>
                    </a:ext>
                  </a:extLst>
                </a:gridCol>
                <a:gridCol w="1830202">
                  <a:extLst>
                    <a:ext uri="{9D8B030D-6E8A-4147-A177-3AD203B41FA5}">
                      <a16:colId xmlns:a16="http://schemas.microsoft.com/office/drawing/2014/main" val="20001"/>
                    </a:ext>
                  </a:extLst>
                </a:gridCol>
              </a:tblGrid>
              <a:tr h="370840">
                <a:tc>
                  <a:txBody>
                    <a:bodyPr/>
                    <a:lstStyle/>
                    <a:p>
                      <a:pPr algn="ctr"/>
                      <a:r>
                        <a:rPr kumimoji="1" lang="ja-JP" altLang="en-US" dirty="0"/>
                        <a:t>総作業時間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t>１０時間３０分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スライド番号プレースホルダー 5">
            <a:extLst>
              <a:ext uri="{FF2B5EF4-FFF2-40B4-BE49-F238E27FC236}">
                <a16:creationId xmlns:a16="http://schemas.microsoft.com/office/drawing/2014/main" id="{4026C2C3-D7B4-4620-B589-A3E6C3DBEC22}"/>
              </a:ext>
            </a:extLst>
          </p:cNvPr>
          <p:cNvSpPr>
            <a:spLocks noGrp="1"/>
          </p:cNvSpPr>
          <p:nvPr>
            <p:ph type="sldNum" sz="quarter" idx="12"/>
          </p:nvPr>
        </p:nvSpPr>
        <p:spPr/>
        <p:txBody>
          <a:bodyPr/>
          <a:lstStyle/>
          <a:p>
            <a:fld id="{0DB70D81-B864-4069-B638-901ABAD97A28}" type="slidenum">
              <a:rPr kumimoji="1" lang="ja-JP" altLang="en-US" smtClean="0"/>
              <a:t>5</a:t>
            </a:fld>
            <a:endParaRPr kumimoji="1" lang="ja-JP" altLang="en-US"/>
          </a:p>
        </p:txBody>
      </p:sp>
      <p:sp>
        <p:nvSpPr>
          <p:cNvPr id="3" name="フッター プレースホルダー 2">
            <a:extLst>
              <a:ext uri="{FF2B5EF4-FFF2-40B4-BE49-F238E27FC236}">
                <a16:creationId xmlns:a16="http://schemas.microsoft.com/office/drawing/2014/main" id="{AC1AA7B8-7665-4294-8473-6FDA9A4D2FAD}"/>
              </a:ext>
            </a:extLst>
          </p:cNvPr>
          <p:cNvSpPr>
            <a:spLocks noGrp="1"/>
          </p:cNvSpPr>
          <p:nvPr>
            <p:ph type="ftr" sz="quarter" idx="11"/>
          </p:nvPr>
        </p:nvSpPr>
        <p:spPr/>
        <p:txBody>
          <a:bodyPr/>
          <a:lstStyle/>
          <a:p>
            <a:r>
              <a:rPr kumimoji="1" lang="en-US" altLang="ja-JP"/>
              <a:t>AKEL </a:t>
            </a:r>
            <a:r>
              <a:rPr kumimoji="1" lang="ja-JP" altLang="en-US"/>
              <a:t>週間報告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来週の活動予定</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80130161"/>
              </p:ext>
            </p:extLst>
          </p:nvPr>
        </p:nvGraphicFramePr>
        <p:xfrm>
          <a:off x="1703512" y="1492062"/>
          <a:ext cx="8464454" cy="4079240"/>
        </p:xfrm>
        <a:graphic>
          <a:graphicData uri="http://schemas.openxmlformats.org/drawingml/2006/table">
            <a:tbl>
              <a:tblPr firstRow="1" bandRow="1">
                <a:tableStyleId>{5C22544A-7EE6-4342-B048-85BDC9FD1C3A}</a:tableStyleId>
              </a:tblPr>
              <a:tblGrid>
                <a:gridCol w="6189064">
                  <a:extLst>
                    <a:ext uri="{9D8B030D-6E8A-4147-A177-3AD203B41FA5}">
                      <a16:colId xmlns:a16="http://schemas.microsoft.com/office/drawing/2014/main" val="20000"/>
                    </a:ext>
                  </a:extLst>
                </a:gridCol>
                <a:gridCol w="2275390">
                  <a:extLst>
                    <a:ext uri="{9D8B030D-6E8A-4147-A177-3AD203B41FA5}">
                      <a16:colId xmlns:a16="http://schemas.microsoft.com/office/drawing/2014/main" val="20002"/>
                    </a:ext>
                  </a:extLst>
                </a:gridCol>
              </a:tblGrid>
              <a:tr h="370840">
                <a:tc>
                  <a:txBody>
                    <a:bodyPr/>
                    <a:lstStyle/>
                    <a:p>
                      <a:pPr algn="ctr"/>
                      <a:r>
                        <a:rPr kumimoji="1" lang="ja-JP" altLang="en-US" dirty="0"/>
                        <a:t>タスク</a:t>
                      </a:r>
                    </a:p>
                  </a:txBody>
                  <a:tcPr/>
                </a:tc>
                <a:tc>
                  <a:txBody>
                    <a:bodyPr/>
                    <a:lstStyle/>
                    <a:p>
                      <a:pPr algn="ctr"/>
                      <a:r>
                        <a:rPr kumimoji="1" lang="ja-JP" altLang="en-US" dirty="0"/>
                        <a:t>予定作業時間</a:t>
                      </a:r>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Variable</a:t>
                      </a:r>
                      <a:r>
                        <a:rPr kumimoji="1" lang="ja-JP" altLang="en-US" dirty="0"/>
                        <a:t>の作成</a:t>
                      </a:r>
                    </a:p>
                  </a:txBody>
                  <a:tcPr/>
                </a:tc>
                <a:tc>
                  <a:txBody>
                    <a:bodyPr/>
                    <a:lstStyle/>
                    <a:p>
                      <a:pPr algn="ctr"/>
                      <a:r>
                        <a:rPr kumimoji="1" lang="en-US" altLang="ja-JP" dirty="0"/>
                        <a:t>4:00</a:t>
                      </a:r>
                      <a:endParaRPr kumimoji="1" lang="ja-JP" altLang="en-US" dirty="0"/>
                    </a:p>
                  </a:txBody>
                  <a:tcPr/>
                </a:tc>
                <a:extLst>
                  <a:ext uri="{0D108BD9-81ED-4DB2-BD59-A6C34878D82A}">
                    <a16:rowId xmlns:a16="http://schemas.microsoft.com/office/drawing/2014/main" val="10001"/>
                  </a:ext>
                </a:extLst>
              </a:tr>
              <a:tr h="370840">
                <a:tc>
                  <a:txBody>
                    <a:bodyPr/>
                    <a:lstStyle/>
                    <a:p>
                      <a:pPr algn="ctr"/>
                      <a:r>
                        <a:rPr kumimoji="1" lang="en-US" altLang="ja-JP" dirty="0"/>
                        <a:t>Sequence</a:t>
                      </a:r>
                      <a:r>
                        <a:rPr kumimoji="1" lang="ja-JP" altLang="en-US" dirty="0"/>
                        <a:t>の作成</a:t>
                      </a:r>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0" i="0" u="none" dirty="0"/>
                        <a:t>本選出場チームを選抜するコンポーネントを作成</a:t>
                      </a:r>
                      <a:endParaRPr lang="ja-JP" altLang="ja-JP" b="0" i="0" u="none"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可視化の研究論文</a:t>
                      </a:r>
                    </a:p>
                  </a:txBody>
                  <a:tcPr/>
                </a:tc>
                <a:tc>
                  <a:txBody>
                    <a:bodyPr/>
                    <a:lstStyle/>
                    <a:p>
                      <a:pPr algn="ctr"/>
                      <a:r>
                        <a:rPr kumimoji="1" lang="en-US" altLang="ja-JP" dirty="0"/>
                        <a:t>5:00</a:t>
                      </a:r>
                      <a:endParaRPr kumimoji="1" lang="ja-JP" altLang="en-US" dirty="0"/>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Work</a:t>
                      </a:r>
                      <a:r>
                        <a:rPr kumimoji="1" lang="ja-JP" altLang="en-US" dirty="0"/>
                        <a:t>実行結果表示のフォーマットのモック</a:t>
                      </a:r>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10005"/>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6"/>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7"/>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8"/>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09"/>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01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112240077"/>
              </p:ext>
            </p:extLst>
          </p:nvPr>
        </p:nvGraphicFramePr>
        <p:xfrm>
          <a:off x="6810380" y="5929330"/>
          <a:ext cx="3357586" cy="370840"/>
        </p:xfrm>
        <a:graphic>
          <a:graphicData uri="http://schemas.openxmlformats.org/drawingml/2006/table">
            <a:tbl>
              <a:tblPr firstRow="1" bandRow="1">
                <a:tableStyleId>{3B4B98B0-60AC-42C2-AFA5-B58CD77FA1E5}</a:tableStyleId>
              </a:tblPr>
              <a:tblGrid>
                <a:gridCol w="1527384">
                  <a:extLst>
                    <a:ext uri="{9D8B030D-6E8A-4147-A177-3AD203B41FA5}">
                      <a16:colId xmlns:a16="http://schemas.microsoft.com/office/drawing/2014/main" val="20000"/>
                    </a:ext>
                  </a:extLst>
                </a:gridCol>
                <a:gridCol w="1830202">
                  <a:extLst>
                    <a:ext uri="{9D8B030D-6E8A-4147-A177-3AD203B41FA5}">
                      <a16:colId xmlns:a16="http://schemas.microsoft.com/office/drawing/2014/main" val="20001"/>
                    </a:ext>
                  </a:extLst>
                </a:gridCol>
              </a:tblGrid>
              <a:tr h="370840">
                <a:tc>
                  <a:txBody>
                    <a:bodyPr/>
                    <a:lstStyle/>
                    <a:p>
                      <a:pPr algn="ctr"/>
                      <a:r>
                        <a:rPr kumimoji="1" lang="ja-JP" altLang="en-US" dirty="0"/>
                        <a:t>総作業予定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t>1</a:t>
                      </a:r>
                      <a:r>
                        <a:rPr kumimoji="1" lang="ja-JP" altLang="en-US" dirty="0"/>
                        <a:t>４時間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スライド番号プレースホルダー 2">
            <a:extLst>
              <a:ext uri="{FF2B5EF4-FFF2-40B4-BE49-F238E27FC236}">
                <a16:creationId xmlns:a16="http://schemas.microsoft.com/office/drawing/2014/main" id="{44DF10E2-D574-4732-9720-FDF819DDC38E}"/>
              </a:ext>
            </a:extLst>
          </p:cNvPr>
          <p:cNvSpPr>
            <a:spLocks noGrp="1"/>
          </p:cNvSpPr>
          <p:nvPr>
            <p:ph type="sldNum" sz="quarter" idx="12"/>
          </p:nvPr>
        </p:nvSpPr>
        <p:spPr/>
        <p:txBody>
          <a:bodyPr/>
          <a:lstStyle/>
          <a:p>
            <a:fld id="{0DB70D81-B864-4069-B638-901ABAD97A28}" type="slidenum">
              <a:rPr kumimoji="1" lang="ja-JP" altLang="en-US" smtClean="0"/>
              <a:t>6</a:t>
            </a:fld>
            <a:endParaRPr kumimoji="1" lang="ja-JP" altLang="en-US"/>
          </a:p>
        </p:txBody>
      </p:sp>
      <p:sp>
        <p:nvSpPr>
          <p:cNvPr id="6" name="フッター プレースホルダー 5">
            <a:extLst>
              <a:ext uri="{FF2B5EF4-FFF2-40B4-BE49-F238E27FC236}">
                <a16:creationId xmlns:a16="http://schemas.microsoft.com/office/drawing/2014/main" id="{B9C93CAF-0A74-46CD-84BC-B82095E6BA4D}"/>
              </a:ext>
            </a:extLst>
          </p:cNvPr>
          <p:cNvSpPr>
            <a:spLocks noGrp="1"/>
          </p:cNvSpPr>
          <p:nvPr>
            <p:ph type="ftr" sz="quarter" idx="11"/>
          </p:nvPr>
        </p:nvSpPr>
        <p:spPr/>
        <p:txBody>
          <a:bodyPr/>
          <a:lstStyle/>
          <a:p>
            <a:r>
              <a:rPr kumimoji="1" lang="en-US" altLang="ja-JP"/>
              <a:t>AKEL </a:t>
            </a:r>
            <a:r>
              <a:rPr kumimoji="1" lang="ja-JP" altLang="en-US"/>
              <a:t>週間報告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9E777-F704-44B8-A2F0-B807D5087418}"/>
              </a:ext>
            </a:extLst>
          </p:cNvPr>
          <p:cNvSpPr>
            <a:spLocks noGrp="1"/>
          </p:cNvSpPr>
          <p:nvPr>
            <p:ph type="title"/>
          </p:nvPr>
        </p:nvSpPr>
        <p:spPr/>
        <p:txBody>
          <a:bodyPr/>
          <a:lstStyle/>
          <a:p>
            <a:r>
              <a:rPr kumimoji="1" lang="en-US" altLang="ja-JP" dirty="0"/>
              <a:t>Phase Task Board</a:t>
            </a:r>
            <a:endParaRPr kumimoji="1" lang="ja-JP" altLang="en-US" dirty="0"/>
          </a:p>
        </p:txBody>
      </p:sp>
      <p:graphicFrame>
        <p:nvGraphicFramePr>
          <p:cNvPr id="5" name="コンテンツ プレースホルダー 4">
            <a:extLst>
              <a:ext uri="{FF2B5EF4-FFF2-40B4-BE49-F238E27FC236}">
                <a16:creationId xmlns:a16="http://schemas.microsoft.com/office/drawing/2014/main" id="{C2564628-2CC5-4FB9-A7F2-19ED029568BA}"/>
              </a:ext>
            </a:extLst>
          </p:cNvPr>
          <p:cNvGraphicFramePr>
            <a:graphicFrameLocks noGrp="1"/>
          </p:cNvGraphicFramePr>
          <p:nvPr>
            <p:ph idx="1"/>
            <p:extLst>
              <p:ext uri="{D42A27DB-BD31-4B8C-83A1-F6EECF244321}">
                <p14:modId xmlns:p14="http://schemas.microsoft.com/office/powerpoint/2010/main" val="1120576478"/>
              </p:ext>
            </p:extLst>
          </p:nvPr>
        </p:nvGraphicFramePr>
        <p:xfrm>
          <a:off x="1238702" y="1469188"/>
          <a:ext cx="9714596" cy="459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4D0ED618-5E21-42B1-A2D8-C5F0F9B8309B}"/>
              </a:ext>
            </a:extLst>
          </p:cNvPr>
          <p:cNvSpPr>
            <a:spLocks noGrp="1"/>
          </p:cNvSpPr>
          <p:nvPr>
            <p:ph type="sldNum" sz="quarter" idx="12"/>
          </p:nvPr>
        </p:nvSpPr>
        <p:spPr/>
        <p:txBody>
          <a:bodyPr/>
          <a:lstStyle/>
          <a:p>
            <a:fld id="{923CDC3F-C48B-4A0C-864E-283448A4F9F4}" type="slidenum">
              <a:rPr kumimoji="1" lang="ja-JP" altLang="en-US" smtClean="0"/>
              <a:t>7</a:t>
            </a:fld>
            <a:endParaRPr kumimoji="1" lang="ja-JP" altLang="en-US"/>
          </a:p>
        </p:txBody>
      </p:sp>
      <p:sp>
        <p:nvSpPr>
          <p:cNvPr id="3" name="フッター プレースホルダー 2">
            <a:extLst>
              <a:ext uri="{FF2B5EF4-FFF2-40B4-BE49-F238E27FC236}">
                <a16:creationId xmlns:a16="http://schemas.microsoft.com/office/drawing/2014/main" id="{33F053E4-39C6-4F65-B418-F8D1C90A37BF}"/>
              </a:ext>
            </a:extLst>
          </p:cNvPr>
          <p:cNvSpPr>
            <a:spLocks noGrp="1"/>
          </p:cNvSpPr>
          <p:nvPr>
            <p:ph type="ftr" sz="quarter" idx="11"/>
          </p:nvPr>
        </p:nvSpPr>
        <p:spPr/>
        <p:txBody>
          <a:bodyPr/>
          <a:lstStyle/>
          <a:p>
            <a:r>
              <a:rPr kumimoji="1" lang="en-US" altLang="ja-JP"/>
              <a:t>AKEL </a:t>
            </a:r>
            <a:r>
              <a:rPr kumimoji="1" lang="ja-JP" altLang="en-US"/>
              <a:t>週間報告</a:t>
            </a:r>
          </a:p>
        </p:txBody>
      </p:sp>
    </p:spTree>
    <p:extLst>
      <p:ext uri="{BB962C8B-B14F-4D97-AF65-F5344CB8AC3E}">
        <p14:creationId xmlns:p14="http://schemas.microsoft.com/office/powerpoint/2010/main" val="402374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4" name="スライド番号プレースホルダー 3">
            <a:extLst>
              <a:ext uri="{FF2B5EF4-FFF2-40B4-BE49-F238E27FC236}">
                <a16:creationId xmlns:a16="http://schemas.microsoft.com/office/drawing/2014/main" id="{26C85960-5168-4C2F-9ADA-815C65FB1285}"/>
              </a:ext>
            </a:extLst>
          </p:cNvPr>
          <p:cNvSpPr>
            <a:spLocks noGrp="1"/>
          </p:cNvSpPr>
          <p:nvPr>
            <p:ph type="sldNum" sz="quarter" idx="12"/>
          </p:nvPr>
        </p:nvSpPr>
        <p:spPr/>
        <p:txBody>
          <a:bodyPr/>
          <a:lstStyle/>
          <a:p>
            <a:fld id="{0DB70D81-B864-4069-B638-901ABAD97A28}" type="slidenum">
              <a:rPr kumimoji="1" lang="ja-JP" altLang="en-US" smtClean="0"/>
              <a:t>8</a:t>
            </a:fld>
            <a:endParaRPr kumimoji="1" lang="ja-JP" altLang="en-US" dirty="0"/>
          </a:p>
        </p:txBody>
      </p:sp>
      <p:sp>
        <p:nvSpPr>
          <p:cNvPr id="7" name="フッター プレースホルダー 6">
            <a:extLst>
              <a:ext uri="{FF2B5EF4-FFF2-40B4-BE49-F238E27FC236}">
                <a16:creationId xmlns:a16="http://schemas.microsoft.com/office/drawing/2014/main" id="{C7A3A988-F969-4CF4-9303-8570CC48605E}"/>
              </a:ext>
            </a:extLst>
          </p:cNvPr>
          <p:cNvSpPr>
            <a:spLocks noGrp="1"/>
          </p:cNvSpPr>
          <p:nvPr>
            <p:ph type="ftr" sz="quarter" idx="11"/>
          </p:nvPr>
        </p:nvSpPr>
        <p:spPr/>
        <p:txBody>
          <a:bodyPr/>
          <a:lstStyle/>
          <a:p>
            <a:r>
              <a:rPr kumimoji="1" lang="en-US" altLang="ja-JP"/>
              <a:t>AKEL </a:t>
            </a:r>
            <a:r>
              <a:rPr kumimoji="1" lang="ja-JP" altLang="en-US"/>
              <a:t>週間報告</a:t>
            </a:r>
          </a:p>
        </p:txBody>
      </p:sp>
      <p:pic>
        <p:nvPicPr>
          <p:cNvPr id="8" name="コンテンツ プレースホルダー 7">
            <a:extLst>
              <a:ext uri="{FF2B5EF4-FFF2-40B4-BE49-F238E27FC236}">
                <a16:creationId xmlns:a16="http://schemas.microsoft.com/office/drawing/2014/main" id="{F8AD6158-A150-425F-AFCF-56D3C90CC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387" y="1368424"/>
            <a:ext cx="9124670" cy="474027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B8041-9974-47EB-B029-1B4834E8E490}"/>
              </a:ext>
            </a:extLst>
          </p:cNvPr>
          <p:cNvSpPr>
            <a:spLocks noGrp="1"/>
          </p:cNvSpPr>
          <p:nvPr>
            <p:ph type="title"/>
          </p:nvPr>
        </p:nvSpPr>
        <p:spPr/>
        <p:txBody>
          <a:bodyPr/>
          <a:lstStyle/>
          <a:p>
            <a:r>
              <a:rPr lang="ja-JP" altLang="en-US" dirty="0"/>
              <a:t>研究論文</a:t>
            </a:r>
            <a:endParaRPr kumimoji="1" lang="ja-JP" altLang="en-US" dirty="0"/>
          </a:p>
        </p:txBody>
      </p:sp>
      <p:sp>
        <p:nvSpPr>
          <p:cNvPr id="3" name="コンテンツ プレースホルダー 2">
            <a:extLst>
              <a:ext uri="{FF2B5EF4-FFF2-40B4-BE49-F238E27FC236}">
                <a16:creationId xmlns:a16="http://schemas.microsoft.com/office/drawing/2014/main" id="{FFDEE52B-CE01-45F3-A0C3-4D555A9D5FD8}"/>
              </a:ext>
            </a:extLst>
          </p:cNvPr>
          <p:cNvSpPr>
            <a:spLocks noGrp="1"/>
          </p:cNvSpPr>
          <p:nvPr>
            <p:ph idx="1"/>
          </p:nvPr>
        </p:nvSpPr>
        <p:spPr/>
        <p:txBody>
          <a:bodyPr>
            <a:normAutofit lnSpcReduction="10000"/>
          </a:bodyPr>
          <a:lstStyle/>
          <a:p>
            <a:r>
              <a:rPr lang="en-US" altLang="ja-JP" kern="100" dirty="0">
                <a:effectLst/>
                <a:latin typeface="游明朝" panose="02020400000000000000" pitchFamily="18" charset="-128"/>
                <a:ea typeface="游明朝" panose="02020400000000000000" pitchFamily="18" charset="-128"/>
                <a:cs typeface="Times New Roman" panose="02020603050405020304" pitchFamily="18" charset="0"/>
              </a:rPr>
              <a:t>Nonaka, I. (1994). A dynamic theory of organizational knowledge creation.</a:t>
            </a:r>
          </a:p>
          <a:p>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dirty="0"/>
              <a:t>野中 郁次郎</a:t>
            </a:r>
            <a:r>
              <a:rPr lang="en-US" altLang="ja-JP" dirty="0"/>
              <a:t>, </a:t>
            </a:r>
            <a:r>
              <a:rPr lang="ja-JP" altLang="en-US" dirty="0"/>
              <a:t>知識創造企業とデザイン</a:t>
            </a:r>
            <a:r>
              <a:rPr lang="en-US" altLang="ja-JP" kern="100" dirty="0">
                <a:effectLst/>
                <a:latin typeface="游明朝" panose="02020400000000000000" pitchFamily="18" charset="-128"/>
                <a:ea typeface="游明朝" panose="02020400000000000000" pitchFamily="18" charset="-128"/>
                <a:cs typeface="Times New Roman" panose="02020603050405020304" pitchFamily="18" charset="0"/>
              </a:rPr>
              <a:t>)</a:t>
            </a:r>
          </a:p>
          <a:p>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dirty="0"/>
              <a:t>辻祐樹</a:t>
            </a:r>
            <a:r>
              <a:rPr kumimoji="1" lang="en-US" altLang="ja-JP" dirty="0"/>
              <a:t>, </a:t>
            </a:r>
            <a:r>
              <a:rPr kumimoji="1" lang="ja-JP" altLang="en-US" dirty="0"/>
              <a:t>西本一志</a:t>
            </a:r>
            <a:r>
              <a:rPr kumimoji="1" lang="en-US" altLang="ja-JP" dirty="0"/>
              <a:t>, (2008). </a:t>
            </a:r>
            <a:r>
              <a:rPr kumimoji="1" lang="ja-JP" altLang="en-US" dirty="0"/>
              <a:t>組織知の発見と再構成を促進する知識ベースインタフェースの研究</a:t>
            </a:r>
            <a:endParaRPr kumimoji="1" lang="en-US" altLang="ja-JP" dirty="0"/>
          </a:p>
          <a:p>
            <a:endParaRPr lang="en-US"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白山晋</a:t>
            </a:r>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 (2009). </a:t>
            </a:r>
            <a:r>
              <a:rPr lang="ja-JP" altLang="en-US" kern="100" dirty="0">
                <a:effectLst/>
                <a:latin typeface="游明朝" panose="02020400000000000000" pitchFamily="18" charset="-128"/>
                <a:ea typeface="游明朝" panose="02020400000000000000" pitchFamily="18" charset="-128"/>
                <a:cs typeface="Times New Roman" panose="02020603050405020304" pitchFamily="18" charset="0"/>
              </a:rPr>
              <a:t>可視化から何がわかるのか </a:t>
            </a:r>
            <a:r>
              <a:rPr lang="ja-JP" altLang="en-US" dirty="0"/>
              <a:t>システム創成学 第二回 学術講演会</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03F97D5E-9C13-42FB-A909-C3179233EAF8}"/>
              </a:ext>
            </a:extLst>
          </p:cNvPr>
          <p:cNvSpPr>
            <a:spLocks noGrp="1"/>
          </p:cNvSpPr>
          <p:nvPr>
            <p:ph type="ftr" sz="quarter" idx="11"/>
          </p:nvPr>
        </p:nvSpPr>
        <p:spPr/>
        <p:txBody>
          <a:bodyPr/>
          <a:lstStyle/>
          <a:p>
            <a:r>
              <a:rPr kumimoji="1" lang="en-US" altLang="ja-JP"/>
              <a:t>AKEL </a:t>
            </a:r>
            <a:r>
              <a:rPr kumimoji="1" lang="ja-JP" altLang="en-US"/>
              <a:t>週間報告</a:t>
            </a:r>
          </a:p>
        </p:txBody>
      </p:sp>
      <p:sp>
        <p:nvSpPr>
          <p:cNvPr id="5" name="スライド番号プレースホルダー 4">
            <a:extLst>
              <a:ext uri="{FF2B5EF4-FFF2-40B4-BE49-F238E27FC236}">
                <a16:creationId xmlns:a16="http://schemas.microsoft.com/office/drawing/2014/main" id="{C96DABF3-7666-415B-89E9-A47467902AFF}"/>
              </a:ext>
            </a:extLst>
          </p:cNvPr>
          <p:cNvSpPr>
            <a:spLocks noGrp="1"/>
          </p:cNvSpPr>
          <p:nvPr>
            <p:ph type="sldNum" sz="quarter" idx="12"/>
          </p:nvPr>
        </p:nvSpPr>
        <p:spPr/>
        <p:txBody>
          <a:bodyPr/>
          <a:lstStyle/>
          <a:p>
            <a:fld id="{B792D6B9-EF18-4054-9781-9B38208E473C}" type="slidenum">
              <a:rPr kumimoji="1" lang="ja-JP" altLang="en-US" smtClean="0"/>
              <a:t>9</a:t>
            </a:fld>
            <a:endParaRPr kumimoji="1" lang="ja-JP" altLang="en-US"/>
          </a:p>
        </p:txBody>
      </p:sp>
    </p:spTree>
    <p:extLst>
      <p:ext uri="{BB962C8B-B14F-4D97-AF65-F5344CB8AC3E}">
        <p14:creationId xmlns:p14="http://schemas.microsoft.com/office/powerpoint/2010/main" val="245677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532</Words>
  <Application>Microsoft Office PowerPoint</Application>
  <PresentationFormat>ワイド画面</PresentationFormat>
  <Paragraphs>119</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游明朝</vt:lpstr>
      <vt:lpstr>Arial</vt:lpstr>
      <vt:lpstr>Office テーマ</vt:lpstr>
      <vt:lpstr>Work Editor</vt:lpstr>
      <vt:lpstr>背景と目的</vt:lpstr>
      <vt:lpstr>目標</vt:lpstr>
      <vt:lpstr>課題</vt:lpstr>
      <vt:lpstr>活動内容</vt:lpstr>
      <vt:lpstr>来週の活動予定</vt:lpstr>
      <vt:lpstr>Phase Task Board</vt:lpstr>
      <vt:lpstr>進捗状況</vt:lpstr>
      <vt:lpstr>研究論文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Editor</dc:title>
  <dc:creator>小野 不由美</dc:creator>
  <cp:lastModifiedBy>小野 不由美</cp:lastModifiedBy>
  <cp:revision>68</cp:revision>
  <dcterms:created xsi:type="dcterms:W3CDTF">2021-05-25T04:38:12Z</dcterms:created>
  <dcterms:modified xsi:type="dcterms:W3CDTF">2021-07-13T02:31:46Z</dcterms:modified>
</cp:coreProperties>
</file>