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4" r:id="rId3"/>
    <p:sldId id="265" r:id="rId4"/>
    <p:sldId id="258" r:id="rId5"/>
    <p:sldId id="259" r:id="rId6"/>
    <p:sldId id="262" r:id="rId7"/>
    <p:sldId id="261" r:id="rId8"/>
    <p:sldId id="266" r:id="rId9"/>
    <p:sldId id="268" r:id="rId10"/>
    <p:sldId id="267" r:id="rId11"/>
    <p:sldId id="269" r:id="rId12"/>
    <p:sldId id="270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5" autoAdjust="0"/>
    <p:restoredTop sz="83939" autoAdjust="0"/>
  </p:normalViewPr>
  <p:slideViewPr>
    <p:cSldViewPr snapToGrid="0">
      <p:cViewPr varScale="1">
        <p:scale>
          <a:sx n="93" d="100"/>
          <a:sy n="93" d="100"/>
        </p:scale>
        <p:origin x="175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F8B9B5-1BDF-4EAC-A120-55422D3433B6}" type="doc">
      <dgm:prSet loTypeId="urn:microsoft.com/office/officeart/2005/8/layout/lProcess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kumimoji="1" lang="ja-JP" altLang="en-US"/>
        </a:p>
      </dgm:t>
    </dgm:pt>
    <dgm:pt modelId="{46FD1A06-4AE0-4A09-9BA5-AE47995E4944}">
      <dgm:prSet phldrT="[テキスト]"/>
      <dgm:spPr/>
      <dgm:t>
        <a:bodyPr/>
        <a:lstStyle/>
        <a:p>
          <a:r>
            <a:rPr kumimoji="1" lang="en-US" altLang="ja-JP" dirty="0"/>
            <a:t>To Do</a:t>
          </a:r>
          <a:endParaRPr kumimoji="1" lang="ja-JP" altLang="en-US" dirty="0"/>
        </a:p>
      </dgm:t>
    </dgm:pt>
    <dgm:pt modelId="{63445E98-FEFC-4B4C-9874-BB4C7D1D9186}" type="parTrans" cxnId="{4DCCF668-7F50-4EFD-A1BD-B8B6219926BA}">
      <dgm:prSet/>
      <dgm:spPr/>
      <dgm:t>
        <a:bodyPr/>
        <a:lstStyle/>
        <a:p>
          <a:endParaRPr kumimoji="1" lang="ja-JP" altLang="en-US"/>
        </a:p>
      </dgm:t>
    </dgm:pt>
    <dgm:pt modelId="{1B9D5F70-7DE9-4C0D-A765-E14C66DD1541}" type="sibTrans" cxnId="{4DCCF668-7F50-4EFD-A1BD-B8B6219926BA}">
      <dgm:prSet/>
      <dgm:spPr/>
      <dgm:t>
        <a:bodyPr/>
        <a:lstStyle/>
        <a:p>
          <a:endParaRPr kumimoji="1" lang="ja-JP" altLang="en-US"/>
        </a:p>
      </dgm:t>
    </dgm:pt>
    <dgm:pt modelId="{8936EF12-332E-4C1E-BD55-F8E9EF036002}">
      <dgm:prSet phldrT="[テキスト]"/>
      <dgm:spPr/>
      <dgm:t>
        <a:bodyPr/>
        <a:lstStyle/>
        <a:p>
          <a:r>
            <a:rPr kumimoji="1" lang="en-US" altLang="ja-JP" dirty="0"/>
            <a:t>In Review</a:t>
          </a:r>
          <a:endParaRPr kumimoji="1" lang="ja-JP" altLang="en-US" dirty="0"/>
        </a:p>
      </dgm:t>
    </dgm:pt>
    <dgm:pt modelId="{17CE3375-789E-42CD-8BA9-EB6A85FB11EF}" type="parTrans" cxnId="{54A4F64D-62E2-4295-A946-B5753D7E1AD3}">
      <dgm:prSet/>
      <dgm:spPr/>
      <dgm:t>
        <a:bodyPr/>
        <a:lstStyle/>
        <a:p>
          <a:endParaRPr kumimoji="1" lang="ja-JP" altLang="en-US"/>
        </a:p>
      </dgm:t>
    </dgm:pt>
    <dgm:pt modelId="{9E73EB7C-0267-4936-AE6B-C79A87064C21}" type="sibTrans" cxnId="{54A4F64D-62E2-4295-A946-B5753D7E1AD3}">
      <dgm:prSet/>
      <dgm:spPr/>
      <dgm:t>
        <a:bodyPr/>
        <a:lstStyle/>
        <a:p>
          <a:endParaRPr kumimoji="1" lang="ja-JP" altLang="en-US"/>
        </a:p>
      </dgm:t>
    </dgm:pt>
    <dgm:pt modelId="{546522E7-1BC5-4F40-9FDC-AE754F360FAA}">
      <dgm:prSet phldrT="[テキスト]"/>
      <dgm:spPr/>
      <dgm:t>
        <a:bodyPr/>
        <a:lstStyle/>
        <a:p>
          <a:r>
            <a:rPr kumimoji="1" lang="en-US" altLang="ja-JP" dirty="0"/>
            <a:t>Done</a:t>
          </a:r>
          <a:endParaRPr kumimoji="1" lang="ja-JP" altLang="en-US" dirty="0"/>
        </a:p>
      </dgm:t>
    </dgm:pt>
    <dgm:pt modelId="{CF9E7CF0-402C-4E2A-B56D-1DE95BC20865}" type="parTrans" cxnId="{1B801802-B954-44BD-97A6-31F9AAC9A64C}">
      <dgm:prSet/>
      <dgm:spPr/>
      <dgm:t>
        <a:bodyPr/>
        <a:lstStyle/>
        <a:p>
          <a:endParaRPr kumimoji="1" lang="ja-JP" altLang="en-US"/>
        </a:p>
      </dgm:t>
    </dgm:pt>
    <dgm:pt modelId="{9103AA5D-03A7-4B6A-B05D-78749549526C}" type="sibTrans" cxnId="{1B801802-B954-44BD-97A6-31F9AAC9A64C}">
      <dgm:prSet/>
      <dgm:spPr/>
      <dgm:t>
        <a:bodyPr/>
        <a:lstStyle/>
        <a:p>
          <a:endParaRPr kumimoji="1" lang="ja-JP" altLang="en-US"/>
        </a:p>
      </dgm:t>
    </dgm:pt>
    <dgm:pt modelId="{695A6551-3A77-40DB-B977-450BC4A244B2}">
      <dgm:prSet phldrT="[テキスト]"/>
      <dgm:spPr/>
      <dgm:t>
        <a:bodyPr/>
        <a:lstStyle/>
        <a:p>
          <a:r>
            <a:rPr kumimoji="1" lang="ja-JP" altLang="en-US" dirty="0"/>
            <a:t>８月の発表に向けて目標設定</a:t>
          </a:r>
        </a:p>
      </dgm:t>
    </dgm:pt>
    <dgm:pt modelId="{D83F2463-52B2-4469-8E42-B28EE8C00E16}" type="parTrans" cxnId="{B696FA2D-0133-44BC-97EF-350458908B66}">
      <dgm:prSet/>
      <dgm:spPr/>
      <dgm:t>
        <a:bodyPr/>
        <a:lstStyle/>
        <a:p>
          <a:endParaRPr kumimoji="1" lang="ja-JP" altLang="en-US"/>
        </a:p>
      </dgm:t>
    </dgm:pt>
    <dgm:pt modelId="{D301D90B-2C92-4A34-8368-1BC72BC41DA9}" type="sibTrans" cxnId="{B696FA2D-0133-44BC-97EF-350458908B66}">
      <dgm:prSet/>
      <dgm:spPr/>
      <dgm:t>
        <a:bodyPr/>
        <a:lstStyle/>
        <a:p>
          <a:endParaRPr kumimoji="1" lang="ja-JP" altLang="en-US"/>
        </a:p>
      </dgm:t>
    </dgm:pt>
    <dgm:pt modelId="{23271D4D-3214-48B5-965C-05ABC82D2417}">
      <dgm:prSet phldrT="[テキスト]"/>
      <dgm:spPr/>
      <dgm:t>
        <a:bodyPr/>
        <a:lstStyle/>
        <a:p>
          <a:r>
            <a:rPr kumimoji="1" lang="ja-JP" altLang="en-US" dirty="0"/>
            <a:t>ユースケース図</a:t>
          </a:r>
        </a:p>
      </dgm:t>
    </dgm:pt>
    <dgm:pt modelId="{49ACBB2D-5C7F-472D-BCD0-CB0E922CA2EF}" type="parTrans" cxnId="{B0FAF3EB-FA5F-459E-A22C-7BFC2ABE3288}">
      <dgm:prSet/>
      <dgm:spPr/>
      <dgm:t>
        <a:bodyPr/>
        <a:lstStyle/>
        <a:p>
          <a:endParaRPr kumimoji="1" lang="ja-JP" altLang="en-US"/>
        </a:p>
      </dgm:t>
    </dgm:pt>
    <dgm:pt modelId="{311A7425-6BF8-442D-9B40-4827F967B1B9}" type="sibTrans" cxnId="{B0FAF3EB-FA5F-459E-A22C-7BFC2ABE3288}">
      <dgm:prSet/>
      <dgm:spPr/>
      <dgm:t>
        <a:bodyPr/>
        <a:lstStyle/>
        <a:p>
          <a:endParaRPr kumimoji="1" lang="ja-JP" altLang="en-US"/>
        </a:p>
      </dgm:t>
    </dgm:pt>
    <dgm:pt modelId="{54DE79BF-8960-4AEE-B610-87CCE9264BD2}">
      <dgm:prSet phldrT="[テキスト]"/>
      <dgm:spPr/>
      <dgm:t>
        <a:bodyPr/>
        <a:lstStyle/>
        <a:p>
          <a:r>
            <a:rPr kumimoji="1" lang="ja-JP" altLang="en-US"/>
            <a:t>ユーザーストーリー</a:t>
          </a:r>
          <a:endParaRPr kumimoji="1" lang="ja-JP" altLang="en-US" dirty="0"/>
        </a:p>
      </dgm:t>
    </dgm:pt>
    <dgm:pt modelId="{778E4B1B-133D-4DBB-AEB8-410DE5B8F23C}" type="parTrans" cxnId="{0EBC0BF3-D580-4F70-A5A3-4C722B3734F5}">
      <dgm:prSet/>
      <dgm:spPr/>
      <dgm:t>
        <a:bodyPr/>
        <a:lstStyle/>
        <a:p>
          <a:endParaRPr kumimoji="1" lang="ja-JP" altLang="en-US"/>
        </a:p>
      </dgm:t>
    </dgm:pt>
    <dgm:pt modelId="{99A472B9-3B67-4454-859D-F9677519EC3E}" type="sibTrans" cxnId="{0EBC0BF3-D580-4F70-A5A3-4C722B3734F5}">
      <dgm:prSet/>
      <dgm:spPr/>
      <dgm:t>
        <a:bodyPr/>
        <a:lstStyle/>
        <a:p>
          <a:endParaRPr kumimoji="1" lang="ja-JP" altLang="en-US"/>
        </a:p>
      </dgm:t>
    </dgm:pt>
    <dgm:pt modelId="{268D4D79-19CF-49F8-BED5-3D921028AD53}">
      <dgm:prSet phldrT="[テキスト]"/>
      <dgm:spPr/>
      <dgm:t>
        <a:bodyPr/>
        <a:lstStyle/>
        <a:p>
          <a:r>
            <a:rPr kumimoji="1" lang="ja-JP" altLang="en-US" dirty="0"/>
            <a:t>８月までのスケジュール</a:t>
          </a:r>
        </a:p>
      </dgm:t>
    </dgm:pt>
    <dgm:pt modelId="{2034EF10-8EAE-453B-92F8-FD17C8A71241}" type="parTrans" cxnId="{8E5D1DB6-6F02-48EA-B23A-1FED5055DC7F}">
      <dgm:prSet/>
      <dgm:spPr/>
      <dgm:t>
        <a:bodyPr/>
        <a:lstStyle/>
        <a:p>
          <a:endParaRPr kumimoji="1" lang="ja-JP" altLang="en-US"/>
        </a:p>
      </dgm:t>
    </dgm:pt>
    <dgm:pt modelId="{71F8C7EF-CB05-40B2-A24F-B4512E080B78}" type="sibTrans" cxnId="{8E5D1DB6-6F02-48EA-B23A-1FED5055DC7F}">
      <dgm:prSet/>
      <dgm:spPr/>
      <dgm:t>
        <a:bodyPr/>
        <a:lstStyle/>
        <a:p>
          <a:endParaRPr kumimoji="1" lang="ja-JP" altLang="en-US"/>
        </a:p>
      </dgm:t>
    </dgm:pt>
    <dgm:pt modelId="{2160FCA4-ABBF-40B1-825B-F05AAA55368F}">
      <dgm:prSet phldrT="[テキスト]"/>
      <dgm:spPr/>
      <dgm:t>
        <a:bodyPr/>
        <a:lstStyle/>
        <a:p>
          <a:r>
            <a:rPr kumimoji="1" lang="ja-JP" altLang="en-US" dirty="0"/>
            <a:t>クラス図の作成</a:t>
          </a:r>
        </a:p>
      </dgm:t>
    </dgm:pt>
    <dgm:pt modelId="{EB92DF28-DB89-476D-9831-F12967B9B871}" type="parTrans" cxnId="{95885A1F-5A3A-4AA2-9289-098874BE5126}">
      <dgm:prSet/>
      <dgm:spPr/>
      <dgm:t>
        <a:bodyPr/>
        <a:lstStyle/>
        <a:p>
          <a:endParaRPr kumimoji="1" lang="ja-JP" altLang="en-US"/>
        </a:p>
      </dgm:t>
    </dgm:pt>
    <dgm:pt modelId="{37436F28-4C61-4A9F-957E-716BEDD26E7D}" type="sibTrans" cxnId="{95885A1F-5A3A-4AA2-9289-098874BE5126}">
      <dgm:prSet/>
      <dgm:spPr/>
      <dgm:t>
        <a:bodyPr/>
        <a:lstStyle/>
        <a:p>
          <a:endParaRPr kumimoji="1" lang="ja-JP" altLang="en-US"/>
        </a:p>
      </dgm:t>
    </dgm:pt>
    <dgm:pt modelId="{31903E25-8127-47C4-8A26-C4327176F447}">
      <dgm:prSet/>
      <dgm:spPr/>
      <dgm:t>
        <a:bodyPr/>
        <a:lstStyle/>
        <a:p>
          <a:r>
            <a:rPr kumimoji="1" lang="en-US" altLang="ja-JP" dirty="0"/>
            <a:t>In Progress</a:t>
          </a:r>
          <a:endParaRPr lang="ja-JP" b="0" i="0" u="none" dirty="0"/>
        </a:p>
      </dgm:t>
    </dgm:pt>
    <dgm:pt modelId="{80018807-CEE8-4174-A25E-3564EFE9A76A}" type="parTrans" cxnId="{CF0A327D-9FD0-4F2B-A6C1-6D74195CA528}">
      <dgm:prSet/>
      <dgm:spPr/>
      <dgm:t>
        <a:bodyPr/>
        <a:lstStyle/>
        <a:p>
          <a:endParaRPr kumimoji="1" lang="ja-JP" altLang="en-US"/>
        </a:p>
      </dgm:t>
    </dgm:pt>
    <dgm:pt modelId="{0F6A5017-60D9-4E7D-B8D1-4D941452B874}" type="sibTrans" cxnId="{CF0A327D-9FD0-4F2B-A6C1-6D74195CA528}">
      <dgm:prSet/>
      <dgm:spPr/>
      <dgm:t>
        <a:bodyPr/>
        <a:lstStyle/>
        <a:p>
          <a:endParaRPr kumimoji="1" lang="ja-JP" altLang="en-US"/>
        </a:p>
      </dgm:t>
    </dgm:pt>
    <dgm:pt modelId="{359F20B9-F5AF-4E0F-931B-A14A7F9E4F09}">
      <dgm:prSet phldrT="[テキスト]"/>
      <dgm:spPr/>
      <dgm:t>
        <a:bodyPr/>
        <a:lstStyle/>
        <a:p>
          <a:r>
            <a:rPr kumimoji="1" lang="ja-JP" altLang="en-US" dirty="0"/>
            <a:t>ユーザ定義型</a:t>
          </a:r>
          <a:r>
            <a:rPr kumimoji="1" lang="en-US" altLang="ja-JP" dirty="0"/>
            <a:t>Variable</a:t>
          </a:r>
          <a:r>
            <a:rPr kumimoji="1" lang="ja-JP" altLang="en-US" dirty="0"/>
            <a:t>作成画面のモック作成</a:t>
          </a:r>
          <a:endParaRPr lang="ja-JP" b="0" i="0" u="none" dirty="0"/>
        </a:p>
      </dgm:t>
    </dgm:pt>
    <dgm:pt modelId="{8F1698AB-AA5A-4CDD-9FD3-FA5F553D11B5}" type="parTrans" cxnId="{285EABE4-5176-4D2E-A094-B40E291CC96F}">
      <dgm:prSet/>
      <dgm:spPr/>
      <dgm:t>
        <a:bodyPr/>
        <a:lstStyle/>
        <a:p>
          <a:endParaRPr kumimoji="1" lang="ja-JP" altLang="en-US"/>
        </a:p>
      </dgm:t>
    </dgm:pt>
    <dgm:pt modelId="{FE9D9F7C-AFF5-4F2C-A60F-E041A093FB03}" type="sibTrans" cxnId="{285EABE4-5176-4D2E-A094-B40E291CC96F}">
      <dgm:prSet/>
      <dgm:spPr/>
      <dgm:t>
        <a:bodyPr/>
        <a:lstStyle/>
        <a:p>
          <a:endParaRPr kumimoji="1" lang="ja-JP" altLang="en-US"/>
        </a:p>
      </dgm:t>
    </dgm:pt>
    <dgm:pt modelId="{43738A70-9B3B-4BD3-BE3B-8612014FC2B2}">
      <dgm:prSet phldrT="[テキスト]"/>
      <dgm:spPr/>
      <dgm:t>
        <a:bodyPr/>
        <a:lstStyle/>
        <a:p>
          <a:r>
            <a:rPr kumimoji="1" lang="ja-JP" altLang="en-US" dirty="0"/>
            <a:t>要件定義書</a:t>
          </a:r>
          <a:endParaRPr lang="ja-JP" b="0" i="0" u="none" dirty="0"/>
        </a:p>
      </dgm:t>
    </dgm:pt>
    <dgm:pt modelId="{7F2BC3B5-54C6-47B6-8487-9EBC5A7124D7}" type="parTrans" cxnId="{B8770E26-3642-4A02-9B64-638DA82C4D3D}">
      <dgm:prSet/>
      <dgm:spPr/>
      <dgm:t>
        <a:bodyPr/>
        <a:lstStyle/>
        <a:p>
          <a:endParaRPr kumimoji="1" lang="ja-JP" altLang="en-US"/>
        </a:p>
      </dgm:t>
    </dgm:pt>
    <dgm:pt modelId="{6ACCD5AD-33EA-4DAB-9C05-CE9FCE343869}" type="sibTrans" cxnId="{B8770E26-3642-4A02-9B64-638DA82C4D3D}">
      <dgm:prSet/>
      <dgm:spPr/>
      <dgm:t>
        <a:bodyPr/>
        <a:lstStyle/>
        <a:p>
          <a:endParaRPr kumimoji="1" lang="ja-JP" altLang="en-US"/>
        </a:p>
      </dgm:t>
    </dgm:pt>
    <dgm:pt modelId="{9B7687BC-0F73-4FBB-B86E-9469033F6276}">
      <dgm:prSet/>
      <dgm:spPr/>
      <dgm:t>
        <a:bodyPr/>
        <a:lstStyle/>
        <a:p>
          <a:r>
            <a:rPr lang="en-US" altLang="ja-JP" b="0" i="0" u="none" dirty="0"/>
            <a:t>Variable</a:t>
          </a:r>
          <a:r>
            <a:rPr lang="ja-JP" altLang="en-US" b="0" i="0" u="none" dirty="0"/>
            <a:t>の作成</a:t>
          </a:r>
          <a:endParaRPr kumimoji="1" lang="ja-JP" altLang="en-US" dirty="0"/>
        </a:p>
      </dgm:t>
    </dgm:pt>
    <dgm:pt modelId="{7B0E0C01-3145-4552-B09F-671FF8290FBA}" type="parTrans" cxnId="{1896496A-5586-46D5-BC3C-C238E184BF4F}">
      <dgm:prSet/>
      <dgm:spPr/>
      <dgm:t>
        <a:bodyPr/>
        <a:lstStyle/>
        <a:p>
          <a:endParaRPr kumimoji="1" lang="ja-JP" altLang="en-US"/>
        </a:p>
      </dgm:t>
    </dgm:pt>
    <dgm:pt modelId="{CBE37B00-835A-4545-9EAF-F086E8554245}" type="sibTrans" cxnId="{1896496A-5586-46D5-BC3C-C238E184BF4F}">
      <dgm:prSet/>
      <dgm:spPr/>
      <dgm:t>
        <a:bodyPr/>
        <a:lstStyle/>
        <a:p>
          <a:endParaRPr kumimoji="1" lang="ja-JP" altLang="en-US"/>
        </a:p>
      </dgm:t>
    </dgm:pt>
    <dgm:pt modelId="{762BAEEE-92E1-4079-8BF9-7C25DA7BDDE2}">
      <dgm:prSet phldrT="[テキスト]"/>
      <dgm:spPr/>
      <dgm:t>
        <a:bodyPr/>
        <a:lstStyle/>
        <a:p>
          <a:r>
            <a:rPr kumimoji="1" lang="ja-JP" altLang="en-US"/>
            <a:t>ホームページのレイアウト実装</a:t>
          </a:r>
          <a:endParaRPr lang="ja-JP" b="0" i="0" u="none" dirty="0"/>
        </a:p>
      </dgm:t>
    </dgm:pt>
    <dgm:pt modelId="{949B550C-2D8F-4B87-B83F-17083D184B82}" type="parTrans" cxnId="{14FD39FA-1B03-45F7-AFF1-FFAB51D5DF13}">
      <dgm:prSet/>
      <dgm:spPr/>
      <dgm:t>
        <a:bodyPr/>
        <a:lstStyle/>
        <a:p>
          <a:endParaRPr kumimoji="1" lang="ja-JP" altLang="en-US"/>
        </a:p>
      </dgm:t>
    </dgm:pt>
    <dgm:pt modelId="{7E48A124-0DDD-4027-B648-48B4D45800EE}" type="sibTrans" cxnId="{14FD39FA-1B03-45F7-AFF1-FFAB51D5DF13}">
      <dgm:prSet/>
      <dgm:spPr/>
      <dgm:t>
        <a:bodyPr/>
        <a:lstStyle/>
        <a:p>
          <a:endParaRPr kumimoji="1" lang="ja-JP" altLang="en-US"/>
        </a:p>
      </dgm:t>
    </dgm:pt>
    <dgm:pt modelId="{F3983779-F31C-4F52-B4B6-0CD87FB3D5E5}">
      <dgm:prSet phldrT="[テキスト]"/>
      <dgm:spPr/>
      <dgm:t>
        <a:bodyPr/>
        <a:lstStyle/>
        <a:p>
          <a:pPr>
            <a:buClrTx/>
            <a:buSzTx/>
            <a:buFontTx/>
            <a:buNone/>
          </a:pPr>
          <a:r>
            <a:rPr kumimoji="1" lang="en-US" altLang="ja-JP" dirty="0"/>
            <a:t>Work</a:t>
          </a:r>
          <a:r>
            <a:rPr kumimoji="1" lang="ja-JP" altLang="en-US" dirty="0"/>
            <a:t>実行結果表示のフォーマットのモック</a:t>
          </a:r>
        </a:p>
      </dgm:t>
    </dgm:pt>
    <dgm:pt modelId="{15B48645-F68C-4382-AD45-2751691EAF51}" type="parTrans" cxnId="{5ABB7B75-5138-4413-AA16-11A699881040}">
      <dgm:prSet/>
      <dgm:spPr/>
      <dgm:t>
        <a:bodyPr/>
        <a:lstStyle/>
        <a:p>
          <a:endParaRPr kumimoji="1" lang="ja-JP" altLang="en-US"/>
        </a:p>
      </dgm:t>
    </dgm:pt>
    <dgm:pt modelId="{423F9614-DA7D-4F64-8470-8989D675C857}" type="sibTrans" cxnId="{5ABB7B75-5138-4413-AA16-11A699881040}">
      <dgm:prSet/>
      <dgm:spPr/>
      <dgm:t>
        <a:bodyPr/>
        <a:lstStyle/>
        <a:p>
          <a:endParaRPr kumimoji="1" lang="ja-JP" altLang="en-US"/>
        </a:p>
      </dgm:t>
    </dgm:pt>
    <dgm:pt modelId="{1F09D784-BB26-4139-B3A1-F8EBFA860FA3}">
      <dgm:prSet/>
      <dgm:spPr/>
      <dgm:t>
        <a:bodyPr/>
        <a:lstStyle/>
        <a:p>
          <a:r>
            <a:rPr lang="en-US" altLang="ja-JP" b="0" i="0" u="none" dirty="0"/>
            <a:t>Sequence</a:t>
          </a:r>
          <a:r>
            <a:rPr lang="ja-JP" altLang="en-US" b="0" i="0" u="none" dirty="0"/>
            <a:t>の作成</a:t>
          </a:r>
          <a:endParaRPr kumimoji="1" lang="ja-JP" altLang="en-US" dirty="0"/>
        </a:p>
      </dgm:t>
    </dgm:pt>
    <dgm:pt modelId="{1D504E65-E82A-4772-B0E6-E87630D4339F}" type="parTrans" cxnId="{483C916A-3695-4A16-B856-3055029EDDD9}">
      <dgm:prSet/>
      <dgm:spPr/>
      <dgm:t>
        <a:bodyPr/>
        <a:lstStyle/>
        <a:p>
          <a:endParaRPr kumimoji="1" lang="ja-JP" altLang="en-US"/>
        </a:p>
      </dgm:t>
    </dgm:pt>
    <dgm:pt modelId="{04FAF1B5-133A-45DD-AE2B-0A6B481522ED}" type="sibTrans" cxnId="{483C916A-3695-4A16-B856-3055029EDDD9}">
      <dgm:prSet/>
      <dgm:spPr/>
      <dgm:t>
        <a:bodyPr/>
        <a:lstStyle/>
        <a:p>
          <a:endParaRPr kumimoji="1" lang="ja-JP" altLang="en-US"/>
        </a:p>
      </dgm:t>
    </dgm:pt>
    <dgm:pt modelId="{60640F29-4CAE-4701-B451-E33182E92341}">
      <dgm:prSet/>
      <dgm:spPr/>
      <dgm:t>
        <a:bodyPr/>
        <a:lstStyle/>
        <a:p>
          <a:r>
            <a:rPr lang="ja-JP" altLang="en-US" b="0" i="0" u="none" dirty="0"/>
            <a:t>本選出場チームを選抜するコンポーネントを作成</a:t>
          </a:r>
          <a:endParaRPr lang="ja-JP" b="0" i="0" u="none" dirty="0"/>
        </a:p>
      </dgm:t>
    </dgm:pt>
    <dgm:pt modelId="{A9A5E30E-A046-4B13-AEA5-F7A0278EB8A5}" type="parTrans" cxnId="{F69FF939-D36F-44F0-884D-5A6B7758134A}">
      <dgm:prSet/>
      <dgm:spPr/>
      <dgm:t>
        <a:bodyPr/>
        <a:lstStyle/>
        <a:p>
          <a:endParaRPr kumimoji="1" lang="ja-JP" altLang="en-US"/>
        </a:p>
      </dgm:t>
    </dgm:pt>
    <dgm:pt modelId="{E7DB2F96-08A1-437E-8720-2D0689EAAA41}" type="sibTrans" cxnId="{F69FF939-D36F-44F0-884D-5A6B7758134A}">
      <dgm:prSet/>
      <dgm:spPr/>
      <dgm:t>
        <a:bodyPr/>
        <a:lstStyle/>
        <a:p>
          <a:endParaRPr kumimoji="1" lang="ja-JP" altLang="en-US"/>
        </a:p>
      </dgm:t>
    </dgm:pt>
    <dgm:pt modelId="{EE0C2ECA-B121-462A-A0BB-F807D534C6A1}">
      <dgm:prSet/>
      <dgm:spPr/>
      <dgm:t>
        <a:bodyPr/>
        <a:lstStyle/>
        <a:p>
          <a:r>
            <a:rPr kumimoji="1" lang="en-US" b="0" i="0" u="none" dirty="0"/>
            <a:t>Work</a:t>
          </a:r>
          <a:r>
            <a:rPr kumimoji="1" lang="ja-JP" b="0" i="0" u="none" dirty="0"/>
            <a:t>編集ページのレイアウト実装</a:t>
          </a:r>
          <a:endParaRPr lang="ja-JP" b="0" i="0" u="none" dirty="0"/>
        </a:p>
      </dgm:t>
    </dgm:pt>
    <dgm:pt modelId="{49203110-1CA4-4C4B-B8E6-AD6365937069}" type="parTrans" cxnId="{291ED0FA-8F9C-4EF1-9FCB-08B0FD155DB8}">
      <dgm:prSet/>
      <dgm:spPr/>
      <dgm:t>
        <a:bodyPr/>
        <a:lstStyle/>
        <a:p>
          <a:endParaRPr kumimoji="1" lang="ja-JP" altLang="en-US"/>
        </a:p>
      </dgm:t>
    </dgm:pt>
    <dgm:pt modelId="{CC556530-0A5F-4E04-816A-A972D4BA92AE}" type="sibTrans" cxnId="{291ED0FA-8F9C-4EF1-9FCB-08B0FD155DB8}">
      <dgm:prSet/>
      <dgm:spPr/>
      <dgm:t>
        <a:bodyPr/>
        <a:lstStyle/>
        <a:p>
          <a:endParaRPr kumimoji="1" lang="ja-JP" altLang="en-US"/>
        </a:p>
      </dgm:t>
    </dgm:pt>
    <dgm:pt modelId="{EFB19EEF-A014-4F2F-8A6E-4A7DA3E2F20F}">
      <dgm:prSet/>
      <dgm:spPr/>
      <dgm:t>
        <a:bodyPr/>
        <a:lstStyle/>
        <a:p>
          <a:r>
            <a:rPr kumimoji="1" lang="en-US" b="0" i="0" u="none"/>
            <a:t>Procedure</a:t>
          </a:r>
          <a:r>
            <a:rPr kumimoji="1" lang="ja-JP" altLang="en-US" b="0" i="0" u="none"/>
            <a:t>作成</a:t>
          </a:r>
          <a:endParaRPr kumimoji="1" lang="ja-JP" altLang="en-US" dirty="0"/>
        </a:p>
      </dgm:t>
    </dgm:pt>
    <dgm:pt modelId="{375CCD8C-02D7-4A06-A618-246F08657101}" type="parTrans" cxnId="{D23570A9-8235-4D0E-816D-6EA2E88AA181}">
      <dgm:prSet/>
      <dgm:spPr/>
      <dgm:t>
        <a:bodyPr/>
        <a:lstStyle/>
        <a:p>
          <a:endParaRPr kumimoji="1" lang="ja-JP" altLang="en-US"/>
        </a:p>
      </dgm:t>
    </dgm:pt>
    <dgm:pt modelId="{03793045-203F-499E-A191-78B05638347C}" type="sibTrans" cxnId="{D23570A9-8235-4D0E-816D-6EA2E88AA181}">
      <dgm:prSet/>
      <dgm:spPr/>
      <dgm:t>
        <a:bodyPr/>
        <a:lstStyle/>
        <a:p>
          <a:endParaRPr kumimoji="1" lang="ja-JP" altLang="en-US"/>
        </a:p>
      </dgm:t>
    </dgm:pt>
    <dgm:pt modelId="{8E28D60A-CD51-451D-96F5-5315973FECF2}">
      <dgm:prSet/>
      <dgm:spPr/>
      <dgm:t>
        <a:bodyPr/>
        <a:lstStyle/>
        <a:p>
          <a:r>
            <a:rPr lang="en-US" altLang="ja-JP" b="0" i="0" u="none" dirty="0"/>
            <a:t>Procedure</a:t>
          </a:r>
          <a:r>
            <a:rPr lang="ja-JP" altLang="en-US" b="0" i="0" u="none" dirty="0"/>
            <a:t>の表示</a:t>
          </a:r>
          <a:endParaRPr kumimoji="1" lang="ja-JP" altLang="en-US" dirty="0"/>
        </a:p>
      </dgm:t>
    </dgm:pt>
    <dgm:pt modelId="{B94A1E6F-DF30-44F2-8CFB-0061844F3EA7}" type="parTrans" cxnId="{FD32D961-8AAE-4D68-80C3-3963A8A2911A}">
      <dgm:prSet/>
      <dgm:spPr/>
      <dgm:t>
        <a:bodyPr/>
        <a:lstStyle/>
        <a:p>
          <a:endParaRPr kumimoji="1" lang="ja-JP" altLang="en-US"/>
        </a:p>
      </dgm:t>
    </dgm:pt>
    <dgm:pt modelId="{B26AE475-639C-49EB-B434-2A8A64345C06}" type="sibTrans" cxnId="{FD32D961-8AAE-4D68-80C3-3963A8A2911A}">
      <dgm:prSet/>
      <dgm:spPr/>
      <dgm:t>
        <a:bodyPr/>
        <a:lstStyle/>
        <a:p>
          <a:endParaRPr kumimoji="1" lang="ja-JP" altLang="en-US"/>
        </a:p>
      </dgm:t>
    </dgm:pt>
    <dgm:pt modelId="{861D7AF8-6734-47EB-90EE-A63104994476}">
      <dgm:prSet/>
      <dgm:spPr/>
      <dgm:t>
        <a:bodyPr/>
        <a:lstStyle/>
        <a:p>
          <a:r>
            <a:rPr kumimoji="1" lang="ja-JP" altLang="en-US" dirty="0"/>
            <a:t>編集画面の</a:t>
          </a:r>
          <a:r>
            <a:rPr kumimoji="1" lang="en-US" altLang="ja-JP" dirty="0"/>
            <a:t>Procedure</a:t>
          </a:r>
          <a:r>
            <a:rPr kumimoji="1" lang="ja-JP" altLang="en-US" dirty="0"/>
            <a:t>表示領域の作成</a:t>
          </a:r>
        </a:p>
      </dgm:t>
    </dgm:pt>
    <dgm:pt modelId="{1418B9FB-592A-46F9-8398-732A9B603799}" type="parTrans" cxnId="{C1C412DC-1113-47D7-832E-099C4F4F67F9}">
      <dgm:prSet/>
      <dgm:spPr/>
      <dgm:t>
        <a:bodyPr/>
        <a:lstStyle/>
        <a:p>
          <a:endParaRPr kumimoji="1" lang="ja-JP" altLang="en-US"/>
        </a:p>
      </dgm:t>
    </dgm:pt>
    <dgm:pt modelId="{19FA8CDD-FD2E-4715-A67F-E0ABBDCF40A5}" type="sibTrans" cxnId="{C1C412DC-1113-47D7-832E-099C4F4F67F9}">
      <dgm:prSet/>
      <dgm:spPr/>
      <dgm:t>
        <a:bodyPr/>
        <a:lstStyle/>
        <a:p>
          <a:endParaRPr kumimoji="1" lang="ja-JP" altLang="en-US"/>
        </a:p>
      </dgm:t>
    </dgm:pt>
    <dgm:pt modelId="{46FF9E2C-762D-4567-AE59-AE5C1EC92C3B}" type="pres">
      <dgm:prSet presAssocID="{44F8B9B5-1BDF-4EAC-A120-55422D3433B6}" presName="theList" presStyleCnt="0">
        <dgm:presLayoutVars>
          <dgm:dir/>
          <dgm:animLvl val="lvl"/>
          <dgm:resizeHandles val="exact"/>
        </dgm:presLayoutVars>
      </dgm:prSet>
      <dgm:spPr/>
    </dgm:pt>
    <dgm:pt modelId="{5CF1B0D1-2F7E-4E99-93A6-3FF73DDFBE37}" type="pres">
      <dgm:prSet presAssocID="{46FD1A06-4AE0-4A09-9BA5-AE47995E4944}" presName="compNode" presStyleCnt="0"/>
      <dgm:spPr/>
    </dgm:pt>
    <dgm:pt modelId="{B469B425-517A-4E42-9500-71C19DAE36F2}" type="pres">
      <dgm:prSet presAssocID="{46FD1A06-4AE0-4A09-9BA5-AE47995E4944}" presName="aNode" presStyleLbl="bgShp" presStyleIdx="0" presStyleCnt="4"/>
      <dgm:spPr/>
    </dgm:pt>
    <dgm:pt modelId="{5A1BF776-5909-42F7-9102-CE76BED995CF}" type="pres">
      <dgm:prSet presAssocID="{46FD1A06-4AE0-4A09-9BA5-AE47995E4944}" presName="textNode" presStyleLbl="bgShp" presStyleIdx="0" presStyleCnt="4"/>
      <dgm:spPr/>
    </dgm:pt>
    <dgm:pt modelId="{85475B9E-CF8F-4127-B98F-279540E7E33E}" type="pres">
      <dgm:prSet presAssocID="{46FD1A06-4AE0-4A09-9BA5-AE47995E4944}" presName="compChildNode" presStyleCnt="0"/>
      <dgm:spPr/>
    </dgm:pt>
    <dgm:pt modelId="{A4639090-DF04-49BF-AC0D-2B03E70BDE43}" type="pres">
      <dgm:prSet presAssocID="{46FD1A06-4AE0-4A09-9BA5-AE47995E4944}" presName="theInnerList" presStyleCnt="0"/>
      <dgm:spPr/>
    </dgm:pt>
    <dgm:pt modelId="{5DF80B77-CEF8-4B3E-BA16-C0D3D45EBC77}" type="pres">
      <dgm:prSet presAssocID="{359F20B9-F5AF-4E0F-931B-A14A7F9E4F09}" presName="childNode" presStyleLbl="node1" presStyleIdx="0" presStyleCnt="16">
        <dgm:presLayoutVars>
          <dgm:bulletEnabled val="1"/>
        </dgm:presLayoutVars>
      </dgm:prSet>
      <dgm:spPr/>
    </dgm:pt>
    <dgm:pt modelId="{013CDF23-3015-4F16-A666-96C07A6DF20E}" type="pres">
      <dgm:prSet presAssocID="{359F20B9-F5AF-4E0F-931B-A14A7F9E4F09}" presName="aSpace2" presStyleCnt="0"/>
      <dgm:spPr/>
    </dgm:pt>
    <dgm:pt modelId="{F9BE8956-CAFC-4AAD-9EBE-58B33C2E08E9}" type="pres">
      <dgm:prSet presAssocID="{43738A70-9B3B-4BD3-BE3B-8612014FC2B2}" presName="childNode" presStyleLbl="node1" presStyleIdx="1" presStyleCnt="16">
        <dgm:presLayoutVars>
          <dgm:bulletEnabled val="1"/>
        </dgm:presLayoutVars>
      </dgm:prSet>
      <dgm:spPr/>
    </dgm:pt>
    <dgm:pt modelId="{0118CE05-B10C-4629-A340-F63B5EEDD42B}" type="pres">
      <dgm:prSet presAssocID="{43738A70-9B3B-4BD3-BE3B-8612014FC2B2}" presName="aSpace2" presStyleCnt="0"/>
      <dgm:spPr/>
    </dgm:pt>
    <dgm:pt modelId="{AA05F248-982B-4827-AE66-E2FE7C4F55B8}" type="pres">
      <dgm:prSet presAssocID="{762BAEEE-92E1-4079-8BF9-7C25DA7BDDE2}" presName="childNode" presStyleLbl="node1" presStyleIdx="2" presStyleCnt="16">
        <dgm:presLayoutVars>
          <dgm:bulletEnabled val="1"/>
        </dgm:presLayoutVars>
      </dgm:prSet>
      <dgm:spPr/>
    </dgm:pt>
    <dgm:pt modelId="{F6F1152F-3DE2-4E70-97F7-090D1E3A5684}" type="pres">
      <dgm:prSet presAssocID="{762BAEEE-92E1-4079-8BF9-7C25DA7BDDE2}" presName="aSpace2" presStyleCnt="0"/>
      <dgm:spPr/>
    </dgm:pt>
    <dgm:pt modelId="{015254D5-E3DC-44CD-9F7A-CB9650DF66F6}" type="pres">
      <dgm:prSet presAssocID="{F3983779-F31C-4F52-B4B6-0CD87FB3D5E5}" presName="childNode" presStyleLbl="node1" presStyleIdx="3" presStyleCnt="16">
        <dgm:presLayoutVars>
          <dgm:bulletEnabled val="1"/>
        </dgm:presLayoutVars>
      </dgm:prSet>
      <dgm:spPr/>
    </dgm:pt>
    <dgm:pt modelId="{0C6962BF-7EAB-47A7-878B-DEA45B566D8C}" type="pres">
      <dgm:prSet presAssocID="{46FD1A06-4AE0-4A09-9BA5-AE47995E4944}" presName="aSpace" presStyleCnt="0"/>
      <dgm:spPr/>
    </dgm:pt>
    <dgm:pt modelId="{D04FF9B9-A92C-4215-9B10-7A9F4761A0FD}" type="pres">
      <dgm:prSet presAssocID="{31903E25-8127-47C4-8A26-C4327176F447}" presName="compNode" presStyleCnt="0"/>
      <dgm:spPr/>
    </dgm:pt>
    <dgm:pt modelId="{94C12B87-FB45-4D6F-9DD8-6248D5B25B5A}" type="pres">
      <dgm:prSet presAssocID="{31903E25-8127-47C4-8A26-C4327176F447}" presName="aNode" presStyleLbl="bgShp" presStyleIdx="1" presStyleCnt="4"/>
      <dgm:spPr/>
    </dgm:pt>
    <dgm:pt modelId="{42D95CE0-81DA-47C6-81D8-8441985365C0}" type="pres">
      <dgm:prSet presAssocID="{31903E25-8127-47C4-8A26-C4327176F447}" presName="textNode" presStyleLbl="bgShp" presStyleIdx="1" presStyleCnt="4"/>
      <dgm:spPr/>
    </dgm:pt>
    <dgm:pt modelId="{87C6FCBE-687F-4D6D-9053-A141CAA75D4F}" type="pres">
      <dgm:prSet presAssocID="{31903E25-8127-47C4-8A26-C4327176F447}" presName="compChildNode" presStyleCnt="0"/>
      <dgm:spPr/>
    </dgm:pt>
    <dgm:pt modelId="{C8BA4304-3B43-49DF-89AF-148C8A9BEC06}" type="pres">
      <dgm:prSet presAssocID="{31903E25-8127-47C4-8A26-C4327176F447}" presName="theInnerList" presStyleCnt="0"/>
      <dgm:spPr/>
    </dgm:pt>
    <dgm:pt modelId="{39CB6B07-D87E-49FD-98E6-64D522DCE6F3}" type="pres">
      <dgm:prSet presAssocID="{9B7687BC-0F73-4FBB-B86E-9469033F6276}" presName="childNode" presStyleLbl="node1" presStyleIdx="4" presStyleCnt="16">
        <dgm:presLayoutVars>
          <dgm:bulletEnabled val="1"/>
        </dgm:presLayoutVars>
      </dgm:prSet>
      <dgm:spPr/>
    </dgm:pt>
    <dgm:pt modelId="{3D72BDD5-D380-42D8-AA98-EA272A46409D}" type="pres">
      <dgm:prSet presAssocID="{9B7687BC-0F73-4FBB-B86E-9469033F6276}" presName="aSpace2" presStyleCnt="0"/>
      <dgm:spPr/>
    </dgm:pt>
    <dgm:pt modelId="{EB7E3D51-B768-4E03-B6AE-A0764D64FA22}" type="pres">
      <dgm:prSet presAssocID="{1F09D784-BB26-4139-B3A1-F8EBFA860FA3}" presName="childNode" presStyleLbl="node1" presStyleIdx="5" presStyleCnt="16">
        <dgm:presLayoutVars>
          <dgm:bulletEnabled val="1"/>
        </dgm:presLayoutVars>
      </dgm:prSet>
      <dgm:spPr/>
    </dgm:pt>
    <dgm:pt modelId="{F33A128F-6D37-425D-98F4-F25C4D49BA5A}" type="pres">
      <dgm:prSet presAssocID="{1F09D784-BB26-4139-B3A1-F8EBFA860FA3}" presName="aSpace2" presStyleCnt="0"/>
      <dgm:spPr/>
    </dgm:pt>
    <dgm:pt modelId="{A36CFD39-2519-469A-8618-F3063CC6DEF5}" type="pres">
      <dgm:prSet presAssocID="{60640F29-4CAE-4701-B451-E33182E92341}" presName="childNode" presStyleLbl="node1" presStyleIdx="6" presStyleCnt="16">
        <dgm:presLayoutVars>
          <dgm:bulletEnabled val="1"/>
        </dgm:presLayoutVars>
      </dgm:prSet>
      <dgm:spPr/>
    </dgm:pt>
    <dgm:pt modelId="{23249FA4-0344-4E50-97B0-CC059D1F681D}" type="pres">
      <dgm:prSet presAssocID="{60640F29-4CAE-4701-B451-E33182E92341}" presName="aSpace2" presStyleCnt="0"/>
      <dgm:spPr/>
    </dgm:pt>
    <dgm:pt modelId="{75A2C825-DE70-4F69-BF4C-B6F5666540FD}" type="pres">
      <dgm:prSet presAssocID="{EE0C2ECA-B121-462A-A0BB-F807D534C6A1}" presName="childNode" presStyleLbl="node1" presStyleIdx="7" presStyleCnt="16">
        <dgm:presLayoutVars>
          <dgm:bulletEnabled val="1"/>
        </dgm:presLayoutVars>
      </dgm:prSet>
      <dgm:spPr/>
    </dgm:pt>
    <dgm:pt modelId="{1D9D170B-9B1A-4422-9A5F-3CDB464CB73F}" type="pres">
      <dgm:prSet presAssocID="{31903E25-8127-47C4-8A26-C4327176F447}" presName="aSpace" presStyleCnt="0"/>
      <dgm:spPr/>
    </dgm:pt>
    <dgm:pt modelId="{AB735089-C11B-4DC5-BD0D-D5BAB67CDDE5}" type="pres">
      <dgm:prSet presAssocID="{8936EF12-332E-4C1E-BD55-F8E9EF036002}" presName="compNode" presStyleCnt="0"/>
      <dgm:spPr/>
    </dgm:pt>
    <dgm:pt modelId="{4CEC11A3-F94B-431D-B317-61EDE371D3E1}" type="pres">
      <dgm:prSet presAssocID="{8936EF12-332E-4C1E-BD55-F8E9EF036002}" presName="aNode" presStyleLbl="bgShp" presStyleIdx="2" presStyleCnt="4"/>
      <dgm:spPr/>
    </dgm:pt>
    <dgm:pt modelId="{1EAE1D6B-4013-466E-8E5D-EB708625167E}" type="pres">
      <dgm:prSet presAssocID="{8936EF12-332E-4C1E-BD55-F8E9EF036002}" presName="textNode" presStyleLbl="bgShp" presStyleIdx="2" presStyleCnt="4"/>
      <dgm:spPr/>
    </dgm:pt>
    <dgm:pt modelId="{8EF92F22-A05F-4FB4-9C2C-30809E1D7EF0}" type="pres">
      <dgm:prSet presAssocID="{8936EF12-332E-4C1E-BD55-F8E9EF036002}" presName="compChildNode" presStyleCnt="0"/>
      <dgm:spPr/>
    </dgm:pt>
    <dgm:pt modelId="{9BCA7887-8422-430B-AA47-EFA6EE1FA520}" type="pres">
      <dgm:prSet presAssocID="{8936EF12-332E-4C1E-BD55-F8E9EF036002}" presName="theInnerList" presStyleCnt="0"/>
      <dgm:spPr/>
    </dgm:pt>
    <dgm:pt modelId="{BA24790F-72E0-4F56-9A15-8C8F1B3A6DF6}" type="pres">
      <dgm:prSet presAssocID="{8936EF12-332E-4C1E-BD55-F8E9EF036002}" presName="aSpace" presStyleCnt="0"/>
      <dgm:spPr/>
    </dgm:pt>
    <dgm:pt modelId="{F4574958-654E-4E77-B605-88B607393AB6}" type="pres">
      <dgm:prSet presAssocID="{546522E7-1BC5-4F40-9FDC-AE754F360FAA}" presName="compNode" presStyleCnt="0"/>
      <dgm:spPr/>
    </dgm:pt>
    <dgm:pt modelId="{F01E000F-D44E-4FC6-8E6E-2CB2451561C0}" type="pres">
      <dgm:prSet presAssocID="{546522E7-1BC5-4F40-9FDC-AE754F360FAA}" presName="aNode" presStyleLbl="bgShp" presStyleIdx="3" presStyleCnt="4"/>
      <dgm:spPr/>
    </dgm:pt>
    <dgm:pt modelId="{342B54FC-BA4E-4993-8E71-45D9A12575F8}" type="pres">
      <dgm:prSet presAssocID="{546522E7-1BC5-4F40-9FDC-AE754F360FAA}" presName="textNode" presStyleLbl="bgShp" presStyleIdx="3" presStyleCnt="4"/>
      <dgm:spPr/>
    </dgm:pt>
    <dgm:pt modelId="{47ACF0C8-406E-46D6-B4C4-A59E3794AD78}" type="pres">
      <dgm:prSet presAssocID="{546522E7-1BC5-4F40-9FDC-AE754F360FAA}" presName="compChildNode" presStyleCnt="0"/>
      <dgm:spPr/>
    </dgm:pt>
    <dgm:pt modelId="{E2FC31C3-408C-49FC-A0C2-FE9A48CBB1CD}" type="pres">
      <dgm:prSet presAssocID="{546522E7-1BC5-4F40-9FDC-AE754F360FAA}" presName="theInnerList" presStyleCnt="0"/>
      <dgm:spPr/>
    </dgm:pt>
    <dgm:pt modelId="{00190B30-7437-48AB-87D9-E4CE51992057}" type="pres">
      <dgm:prSet presAssocID="{EFB19EEF-A014-4F2F-8A6E-4A7DA3E2F20F}" presName="childNode" presStyleLbl="node1" presStyleIdx="8" presStyleCnt="16">
        <dgm:presLayoutVars>
          <dgm:bulletEnabled val="1"/>
        </dgm:presLayoutVars>
      </dgm:prSet>
      <dgm:spPr/>
    </dgm:pt>
    <dgm:pt modelId="{E0773DE0-ADB0-446F-A026-A821E622A115}" type="pres">
      <dgm:prSet presAssocID="{EFB19EEF-A014-4F2F-8A6E-4A7DA3E2F20F}" presName="aSpace2" presStyleCnt="0"/>
      <dgm:spPr/>
    </dgm:pt>
    <dgm:pt modelId="{B67BDAA4-0618-4B2F-91E0-9D043D20B45F}" type="pres">
      <dgm:prSet presAssocID="{8E28D60A-CD51-451D-96F5-5315973FECF2}" presName="childNode" presStyleLbl="node1" presStyleIdx="9" presStyleCnt="16">
        <dgm:presLayoutVars>
          <dgm:bulletEnabled val="1"/>
        </dgm:presLayoutVars>
      </dgm:prSet>
      <dgm:spPr/>
    </dgm:pt>
    <dgm:pt modelId="{D9737183-5FD1-4229-A999-527CBB79D1E1}" type="pres">
      <dgm:prSet presAssocID="{8E28D60A-CD51-451D-96F5-5315973FECF2}" presName="aSpace2" presStyleCnt="0"/>
      <dgm:spPr/>
    </dgm:pt>
    <dgm:pt modelId="{111BB2CF-D652-4F9A-B18D-577ABB4A5E9F}" type="pres">
      <dgm:prSet presAssocID="{861D7AF8-6734-47EB-90EE-A63104994476}" presName="childNode" presStyleLbl="node1" presStyleIdx="10" presStyleCnt="16">
        <dgm:presLayoutVars>
          <dgm:bulletEnabled val="1"/>
        </dgm:presLayoutVars>
      </dgm:prSet>
      <dgm:spPr/>
    </dgm:pt>
    <dgm:pt modelId="{7A8373B5-1D22-46C6-B027-FEC2090FD588}" type="pres">
      <dgm:prSet presAssocID="{861D7AF8-6734-47EB-90EE-A63104994476}" presName="aSpace2" presStyleCnt="0"/>
      <dgm:spPr/>
    </dgm:pt>
    <dgm:pt modelId="{C35E51F1-D785-450B-906C-6E6980E16D22}" type="pres">
      <dgm:prSet presAssocID="{268D4D79-19CF-49F8-BED5-3D921028AD53}" presName="childNode" presStyleLbl="node1" presStyleIdx="11" presStyleCnt="16">
        <dgm:presLayoutVars>
          <dgm:bulletEnabled val="1"/>
        </dgm:presLayoutVars>
      </dgm:prSet>
      <dgm:spPr/>
    </dgm:pt>
    <dgm:pt modelId="{0A7921CB-10D2-4B18-8BAE-3FECAAB56163}" type="pres">
      <dgm:prSet presAssocID="{268D4D79-19CF-49F8-BED5-3D921028AD53}" presName="aSpace2" presStyleCnt="0"/>
      <dgm:spPr/>
    </dgm:pt>
    <dgm:pt modelId="{80D9AA79-E303-4437-A998-DE985C4F9831}" type="pres">
      <dgm:prSet presAssocID="{2160FCA4-ABBF-40B1-825B-F05AAA55368F}" presName="childNode" presStyleLbl="node1" presStyleIdx="12" presStyleCnt="16">
        <dgm:presLayoutVars>
          <dgm:bulletEnabled val="1"/>
        </dgm:presLayoutVars>
      </dgm:prSet>
      <dgm:spPr/>
    </dgm:pt>
    <dgm:pt modelId="{A625B258-7FD8-4B34-8DE2-6FD8BB73346A}" type="pres">
      <dgm:prSet presAssocID="{2160FCA4-ABBF-40B1-825B-F05AAA55368F}" presName="aSpace2" presStyleCnt="0"/>
      <dgm:spPr/>
    </dgm:pt>
    <dgm:pt modelId="{78417446-95B1-440B-91ED-3667CAE93BA3}" type="pres">
      <dgm:prSet presAssocID="{695A6551-3A77-40DB-B977-450BC4A244B2}" presName="childNode" presStyleLbl="node1" presStyleIdx="13" presStyleCnt="16">
        <dgm:presLayoutVars>
          <dgm:bulletEnabled val="1"/>
        </dgm:presLayoutVars>
      </dgm:prSet>
      <dgm:spPr/>
    </dgm:pt>
    <dgm:pt modelId="{F69A9254-6A84-4120-85EB-18D220056F00}" type="pres">
      <dgm:prSet presAssocID="{695A6551-3A77-40DB-B977-450BC4A244B2}" presName="aSpace2" presStyleCnt="0"/>
      <dgm:spPr/>
    </dgm:pt>
    <dgm:pt modelId="{AB21CEDB-C335-44B0-9AE1-C52D8A582FEE}" type="pres">
      <dgm:prSet presAssocID="{54DE79BF-8960-4AEE-B610-87CCE9264BD2}" presName="childNode" presStyleLbl="node1" presStyleIdx="14" presStyleCnt="16">
        <dgm:presLayoutVars>
          <dgm:bulletEnabled val="1"/>
        </dgm:presLayoutVars>
      </dgm:prSet>
      <dgm:spPr/>
    </dgm:pt>
    <dgm:pt modelId="{5593A54F-402A-4D24-A827-C820E20A3072}" type="pres">
      <dgm:prSet presAssocID="{54DE79BF-8960-4AEE-B610-87CCE9264BD2}" presName="aSpace2" presStyleCnt="0"/>
      <dgm:spPr/>
    </dgm:pt>
    <dgm:pt modelId="{C9859DF0-2066-4C69-BCEC-A8F2AA4B1B66}" type="pres">
      <dgm:prSet presAssocID="{23271D4D-3214-48B5-965C-05ABC82D2417}" presName="childNode" presStyleLbl="node1" presStyleIdx="15" presStyleCnt="16">
        <dgm:presLayoutVars>
          <dgm:bulletEnabled val="1"/>
        </dgm:presLayoutVars>
      </dgm:prSet>
      <dgm:spPr/>
    </dgm:pt>
  </dgm:ptLst>
  <dgm:cxnLst>
    <dgm:cxn modelId="{E0810002-C92C-4410-BB52-3F53F146313E}" type="presOf" srcId="{546522E7-1BC5-4F40-9FDC-AE754F360FAA}" destId="{342B54FC-BA4E-4993-8E71-45D9A12575F8}" srcOrd="1" destOrd="0" presId="urn:microsoft.com/office/officeart/2005/8/layout/lProcess2"/>
    <dgm:cxn modelId="{1B801802-B954-44BD-97A6-31F9AAC9A64C}" srcId="{44F8B9B5-1BDF-4EAC-A120-55422D3433B6}" destId="{546522E7-1BC5-4F40-9FDC-AE754F360FAA}" srcOrd="3" destOrd="0" parTransId="{CF9E7CF0-402C-4E2A-B56D-1DE95BC20865}" sibTransId="{9103AA5D-03A7-4B6A-B05D-78749549526C}"/>
    <dgm:cxn modelId="{9589C407-3CEB-4C34-AA59-C524C0686D0D}" type="presOf" srcId="{8936EF12-332E-4C1E-BD55-F8E9EF036002}" destId="{1EAE1D6B-4013-466E-8E5D-EB708625167E}" srcOrd="1" destOrd="0" presId="urn:microsoft.com/office/officeart/2005/8/layout/lProcess2"/>
    <dgm:cxn modelId="{9BE5561E-BAD1-417E-A7E1-A28EFC4B67CB}" type="presOf" srcId="{31903E25-8127-47C4-8A26-C4327176F447}" destId="{94C12B87-FB45-4D6F-9DD8-6248D5B25B5A}" srcOrd="0" destOrd="0" presId="urn:microsoft.com/office/officeart/2005/8/layout/lProcess2"/>
    <dgm:cxn modelId="{95885A1F-5A3A-4AA2-9289-098874BE5126}" srcId="{546522E7-1BC5-4F40-9FDC-AE754F360FAA}" destId="{2160FCA4-ABBF-40B1-825B-F05AAA55368F}" srcOrd="4" destOrd="0" parTransId="{EB92DF28-DB89-476D-9831-F12967B9B871}" sibTransId="{37436F28-4C61-4A9F-957E-716BEDD26E7D}"/>
    <dgm:cxn modelId="{B8770E26-3642-4A02-9B64-638DA82C4D3D}" srcId="{46FD1A06-4AE0-4A09-9BA5-AE47995E4944}" destId="{43738A70-9B3B-4BD3-BE3B-8612014FC2B2}" srcOrd="1" destOrd="0" parTransId="{7F2BC3B5-54C6-47B6-8487-9EBC5A7124D7}" sibTransId="{6ACCD5AD-33EA-4DAB-9C05-CE9FCE343869}"/>
    <dgm:cxn modelId="{B696FA2D-0133-44BC-97EF-350458908B66}" srcId="{546522E7-1BC5-4F40-9FDC-AE754F360FAA}" destId="{695A6551-3A77-40DB-B977-450BC4A244B2}" srcOrd="5" destOrd="0" parTransId="{D83F2463-52B2-4469-8E42-B28EE8C00E16}" sibTransId="{D301D90B-2C92-4A34-8368-1BC72BC41DA9}"/>
    <dgm:cxn modelId="{F69FF939-D36F-44F0-884D-5A6B7758134A}" srcId="{31903E25-8127-47C4-8A26-C4327176F447}" destId="{60640F29-4CAE-4701-B451-E33182E92341}" srcOrd="2" destOrd="0" parTransId="{A9A5E30E-A046-4B13-AEA5-F7A0278EB8A5}" sibTransId="{E7DB2F96-08A1-437E-8720-2D0689EAAA41}"/>
    <dgm:cxn modelId="{FD32D961-8AAE-4D68-80C3-3963A8A2911A}" srcId="{546522E7-1BC5-4F40-9FDC-AE754F360FAA}" destId="{8E28D60A-CD51-451D-96F5-5315973FECF2}" srcOrd="1" destOrd="0" parTransId="{B94A1E6F-DF30-44F2-8CFB-0061844F3EA7}" sibTransId="{B26AE475-639C-49EB-B434-2A8A64345C06}"/>
    <dgm:cxn modelId="{4DCCF668-7F50-4EFD-A1BD-B8B6219926BA}" srcId="{44F8B9B5-1BDF-4EAC-A120-55422D3433B6}" destId="{46FD1A06-4AE0-4A09-9BA5-AE47995E4944}" srcOrd="0" destOrd="0" parTransId="{63445E98-FEFC-4B4C-9874-BB4C7D1D9186}" sibTransId="{1B9D5F70-7DE9-4C0D-A765-E14C66DD1541}"/>
    <dgm:cxn modelId="{B2579169-A1B7-4B65-97EA-77ECC8930DFD}" type="presOf" srcId="{268D4D79-19CF-49F8-BED5-3D921028AD53}" destId="{C35E51F1-D785-450B-906C-6E6980E16D22}" srcOrd="0" destOrd="0" presId="urn:microsoft.com/office/officeart/2005/8/layout/lProcess2"/>
    <dgm:cxn modelId="{1896496A-5586-46D5-BC3C-C238E184BF4F}" srcId="{31903E25-8127-47C4-8A26-C4327176F447}" destId="{9B7687BC-0F73-4FBB-B86E-9469033F6276}" srcOrd="0" destOrd="0" parTransId="{7B0E0C01-3145-4552-B09F-671FF8290FBA}" sibTransId="{CBE37B00-835A-4545-9EAF-F086E8554245}"/>
    <dgm:cxn modelId="{483C916A-3695-4A16-B856-3055029EDDD9}" srcId="{31903E25-8127-47C4-8A26-C4327176F447}" destId="{1F09D784-BB26-4139-B3A1-F8EBFA860FA3}" srcOrd="1" destOrd="0" parTransId="{1D504E65-E82A-4772-B0E6-E87630D4339F}" sibTransId="{04FAF1B5-133A-45DD-AE2B-0A6B481522ED}"/>
    <dgm:cxn modelId="{1E19B16D-2980-4DCA-B566-B2D37AE61FDB}" type="presOf" srcId="{8936EF12-332E-4C1E-BD55-F8E9EF036002}" destId="{4CEC11A3-F94B-431D-B317-61EDE371D3E1}" srcOrd="0" destOrd="0" presId="urn:microsoft.com/office/officeart/2005/8/layout/lProcess2"/>
    <dgm:cxn modelId="{54A4F64D-62E2-4295-A946-B5753D7E1AD3}" srcId="{44F8B9B5-1BDF-4EAC-A120-55422D3433B6}" destId="{8936EF12-332E-4C1E-BD55-F8E9EF036002}" srcOrd="2" destOrd="0" parTransId="{17CE3375-789E-42CD-8BA9-EB6A85FB11EF}" sibTransId="{9E73EB7C-0267-4936-AE6B-C79A87064C21}"/>
    <dgm:cxn modelId="{C9D49A4E-9B9B-47D8-8BEF-4D03A451555B}" type="presOf" srcId="{EFB19EEF-A014-4F2F-8A6E-4A7DA3E2F20F}" destId="{00190B30-7437-48AB-87D9-E4CE51992057}" srcOrd="0" destOrd="0" presId="urn:microsoft.com/office/officeart/2005/8/layout/lProcess2"/>
    <dgm:cxn modelId="{5ABB7B75-5138-4413-AA16-11A699881040}" srcId="{46FD1A06-4AE0-4A09-9BA5-AE47995E4944}" destId="{F3983779-F31C-4F52-B4B6-0CD87FB3D5E5}" srcOrd="3" destOrd="0" parTransId="{15B48645-F68C-4382-AD45-2751691EAF51}" sibTransId="{423F9614-DA7D-4F64-8470-8989D675C857}"/>
    <dgm:cxn modelId="{CF0A327D-9FD0-4F2B-A6C1-6D74195CA528}" srcId="{44F8B9B5-1BDF-4EAC-A120-55422D3433B6}" destId="{31903E25-8127-47C4-8A26-C4327176F447}" srcOrd="1" destOrd="0" parTransId="{80018807-CEE8-4174-A25E-3564EFE9A76A}" sibTransId="{0F6A5017-60D9-4E7D-B8D1-4D941452B874}"/>
    <dgm:cxn modelId="{C35D6B83-6AEF-487B-9AF3-3717EE450991}" type="presOf" srcId="{43738A70-9B3B-4BD3-BE3B-8612014FC2B2}" destId="{F9BE8956-CAFC-4AAD-9EBE-58B33C2E08E9}" srcOrd="0" destOrd="0" presId="urn:microsoft.com/office/officeart/2005/8/layout/lProcess2"/>
    <dgm:cxn modelId="{87A0B196-8E6C-4A2E-9021-46D7BE89D6A7}" type="presOf" srcId="{359F20B9-F5AF-4E0F-931B-A14A7F9E4F09}" destId="{5DF80B77-CEF8-4B3E-BA16-C0D3D45EBC77}" srcOrd="0" destOrd="0" presId="urn:microsoft.com/office/officeart/2005/8/layout/lProcess2"/>
    <dgm:cxn modelId="{E1F8E09F-D31D-4A49-B3E8-2F47B5E75FDF}" type="presOf" srcId="{8E28D60A-CD51-451D-96F5-5315973FECF2}" destId="{B67BDAA4-0618-4B2F-91E0-9D043D20B45F}" srcOrd="0" destOrd="0" presId="urn:microsoft.com/office/officeart/2005/8/layout/lProcess2"/>
    <dgm:cxn modelId="{FADC94A5-6CEF-4D4C-8B69-9F37C1B7F47C}" type="presOf" srcId="{54DE79BF-8960-4AEE-B610-87CCE9264BD2}" destId="{AB21CEDB-C335-44B0-9AE1-C52D8A582FEE}" srcOrd="0" destOrd="0" presId="urn:microsoft.com/office/officeart/2005/8/layout/lProcess2"/>
    <dgm:cxn modelId="{0A2A83A6-41E6-48FC-896D-93CA30EBCAA9}" type="presOf" srcId="{44F8B9B5-1BDF-4EAC-A120-55422D3433B6}" destId="{46FF9E2C-762D-4567-AE59-AE5C1EC92C3B}" srcOrd="0" destOrd="0" presId="urn:microsoft.com/office/officeart/2005/8/layout/lProcess2"/>
    <dgm:cxn modelId="{D23570A9-8235-4D0E-816D-6EA2E88AA181}" srcId="{546522E7-1BC5-4F40-9FDC-AE754F360FAA}" destId="{EFB19EEF-A014-4F2F-8A6E-4A7DA3E2F20F}" srcOrd="0" destOrd="0" parTransId="{375CCD8C-02D7-4A06-A618-246F08657101}" sibTransId="{03793045-203F-499E-A191-78B05638347C}"/>
    <dgm:cxn modelId="{EAB1F6AC-BE62-49B0-BA3B-B69B57B359CB}" type="presOf" srcId="{9B7687BC-0F73-4FBB-B86E-9469033F6276}" destId="{39CB6B07-D87E-49FD-98E6-64D522DCE6F3}" srcOrd="0" destOrd="0" presId="urn:microsoft.com/office/officeart/2005/8/layout/lProcess2"/>
    <dgm:cxn modelId="{A8B083AF-0DE6-4A4C-AF76-42500A872ECF}" type="presOf" srcId="{F3983779-F31C-4F52-B4B6-0CD87FB3D5E5}" destId="{015254D5-E3DC-44CD-9F7A-CB9650DF66F6}" srcOrd="0" destOrd="0" presId="urn:microsoft.com/office/officeart/2005/8/layout/lProcess2"/>
    <dgm:cxn modelId="{8E5D1DB6-6F02-48EA-B23A-1FED5055DC7F}" srcId="{546522E7-1BC5-4F40-9FDC-AE754F360FAA}" destId="{268D4D79-19CF-49F8-BED5-3D921028AD53}" srcOrd="3" destOrd="0" parTransId="{2034EF10-8EAE-453B-92F8-FD17C8A71241}" sibTransId="{71F8C7EF-CB05-40B2-A24F-B4512E080B78}"/>
    <dgm:cxn modelId="{B022B8B6-791D-4680-A580-E791AD20F859}" type="presOf" srcId="{EE0C2ECA-B121-462A-A0BB-F807D534C6A1}" destId="{75A2C825-DE70-4F69-BF4C-B6F5666540FD}" srcOrd="0" destOrd="0" presId="urn:microsoft.com/office/officeart/2005/8/layout/lProcess2"/>
    <dgm:cxn modelId="{2208F9BB-BEB7-44E6-B0E7-00BD79DE3ED7}" type="presOf" srcId="{46FD1A06-4AE0-4A09-9BA5-AE47995E4944}" destId="{5A1BF776-5909-42F7-9102-CE76BED995CF}" srcOrd="1" destOrd="0" presId="urn:microsoft.com/office/officeart/2005/8/layout/lProcess2"/>
    <dgm:cxn modelId="{578748BC-0C07-41EE-A06E-38B9E2ABAAED}" type="presOf" srcId="{762BAEEE-92E1-4079-8BF9-7C25DA7BDDE2}" destId="{AA05F248-982B-4827-AE66-E2FE7C4F55B8}" srcOrd="0" destOrd="0" presId="urn:microsoft.com/office/officeart/2005/8/layout/lProcess2"/>
    <dgm:cxn modelId="{BFAD8DBE-05C1-445A-8C21-3DA6C249D826}" type="presOf" srcId="{31903E25-8127-47C4-8A26-C4327176F447}" destId="{42D95CE0-81DA-47C6-81D8-8441985365C0}" srcOrd="1" destOrd="0" presId="urn:microsoft.com/office/officeart/2005/8/layout/lProcess2"/>
    <dgm:cxn modelId="{46F008BF-3A98-410F-84FE-7926EB2CD019}" type="presOf" srcId="{46FD1A06-4AE0-4A09-9BA5-AE47995E4944}" destId="{B469B425-517A-4E42-9500-71C19DAE36F2}" srcOrd="0" destOrd="0" presId="urn:microsoft.com/office/officeart/2005/8/layout/lProcess2"/>
    <dgm:cxn modelId="{BE23EDCC-FB3A-4CF2-9B3C-9BA972DA6142}" type="presOf" srcId="{1F09D784-BB26-4139-B3A1-F8EBFA860FA3}" destId="{EB7E3D51-B768-4E03-B6AE-A0764D64FA22}" srcOrd="0" destOrd="0" presId="urn:microsoft.com/office/officeart/2005/8/layout/lProcess2"/>
    <dgm:cxn modelId="{B5F1E4D0-7B26-4037-BFDA-C7B7CBF1C3F2}" type="presOf" srcId="{861D7AF8-6734-47EB-90EE-A63104994476}" destId="{111BB2CF-D652-4F9A-B18D-577ABB4A5E9F}" srcOrd="0" destOrd="0" presId="urn:microsoft.com/office/officeart/2005/8/layout/lProcess2"/>
    <dgm:cxn modelId="{86356BD1-32CB-4567-9433-84664A72E70B}" type="presOf" srcId="{546522E7-1BC5-4F40-9FDC-AE754F360FAA}" destId="{F01E000F-D44E-4FC6-8E6E-2CB2451561C0}" srcOrd="0" destOrd="0" presId="urn:microsoft.com/office/officeart/2005/8/layout/lProcess2"/>
    <dgm:cxn modelId="{C1C412DC-1113-47D7-832E-099C4F4F67F9}" srcId="{546522E7-1BC5-4F40-9FDC-AE754F360FAA}" destId="{861D7AF8-6734-47EB-90EE-A63104994476}" srcOrd="2" destOrd="0" parTransId="{1418B9FB-592A-46F9-8398-732A9B603799}" sibTransId="{19FA8CDD-FD2E-4715-A67F-E0ABBDCF40A5}"/>
    <dgm:cxn modelId="{285EABE4-5176-4D2E-A094-B40E291CC96F}" srcId="{46FD1A06-4AE0-4A09-9BA5-AE47995E4944}" destId="{359F20B9-F5AF-4E0F-931B-A14A7F9E4F09}" srcOrd="0" destOrd="0" parTransId="{8F1698AB-AA5A-4CDD-9FD3-FA5F553D11B5}" sibTransId="{FE9D9F7C-AFF5-4F2C-A60F-E041A093FB03}"/>
    <dgm:cxn modelId="{B0FAF3EB-FA5F-459E-A22C-7BFC2ABE3288}" srcId="{546522E7-1BC5-4F40-9FDC-AE754F360FAA}" destId="{23271D4D-3214-48B5-965C-05ABC82D2417}" srcOrd="7" destOrd="0" parTransId="{49ACBB2D-5C7F-472D-BCD0-CB0E922CA2EF}" sibTransId="{311A7425-6BF8-442D-9B40-4827F967B1B9}"/>
    <dgm:cxn modelId="{39E027F1-B80A-4630-A62C-B05C5A32D315}" type="presOf" srcId="{695A6551-3A77-40DB-B977-450BC4A244B2}" destId="{78417446-95B1-440B-91ED-3667CAE93BA3}" srcOrd="0" destOrd="0" presId="urn:microsoft.com/office/officeart/2005/8/layout/lProcess2"/>
    <dgm:cxn modelId="{38E59EF2-20B9-4B02-9AD1-AD8AADD9947E}" type="presOf" srcId="{2160FCA4-ABBF-40B1-825B-F05AAA55368F}" destId="{80D9AA79-E303-4437-A998-DE985C4F9831}" srcOrd="0" destOrd="0" presId="urn:microsoft.com/office/officeart/2005/8/layout/lProcess2"/>
    <dgm:cxn modelId="{0EBC0BF3-D580-4F70-A5A3-4C722B3734F5}" srcId="{546522E7-1BC5-4F40-9FDC-AE754F360FAA}" destId="{54DE79BF-8960-4AEE-B610-87CCE9264BD2}" srcOrd="6" destOrd="0" parTransId="{778E4B1B-133D-4DBB-AEB8-410DE5B8F23C}" sibTransId="{99A472B9-3B67-4454-859D-F9677519EC3E}"/>
    <dgm:cxn modelId="{7A04F3F4-6999-4E98-A099-A269D6280CD0}" type="presOf" srcId="{23271D4D-3214-48B5-965C-05ABC82D2417}" destId="{C9859DF0-2066-4C69-BCEC-A8F2AA4B1B66}" srcOrd="0" destOrd="0" presId="urn:microsoft.com/office/officeart/2005/8/layout/lProcess2"/>
    <dgm:cxn modelId="{14FD39FA-1B03-45F7-AFF1-FFAB51D5DF13}" srcId="{46FD1A06-4AE0-4A09-9BA5-AE47995E4944}" destId="{762BAEEE-92E1-4079-8BF9-7C25DA7BDDE2}" srcOrd="2" destOrd="0" parTransId="{949B550C-2D8F-4B87-B83F-17083D184B82}" sibTransId="{7E48A124-0DDD-4027-B648-48B4D45800EE}"/>
    <dgm:cxn modelId="{291ED0FA-8F9C-4EF1-9FCB-08B0FD155DB8}" srcId="{31903E25-8127-47C4-8A26-C4327176F447}" destId="{EE0C2ECA-B121-462A-A0BB-F807D534C6A1}" srcOrd="3" destOrd="0" parTransId="{49203110-1CA4-4C4B-B8E6-AD6365937069}" sibTransId="{CC556530-0A5F-4E04-816A-A972D4BA92AE}"/>
    <dgm:cxn modelId="{BFD7B3FE-6B62-45D5-9BAB-977CDB9F95C4}" type="presOf" srcId="{60640F29-4CAE-4701-B451-E33182E92341}" destId="{A36CFD39-2519-469A-8618-F3063CC6DEF5}" srcOrd="0" destOrd="0" presId="urn:microsoft.com/office/officeart/2005/8/layout/lProcess2"/>
    <dgm:cxn modelId="{3DCB8F9D-1155-4356-AD1F-A3B05CEECB8D}" type="presParOf" srcId="{46FF9E2C-762D-4567-AE59-AE5C1EC92C3B}" destId="{5CF1B0D1-2F7E-4E99-93A6-3FF73DDFBE37}" srcOrd="0" destOrd="0" presId="urn:microsoft.com/office/officeart/2005/8/layout/lProcess2"/>
    <dgm:cxn modelId="{4FC910EA-6EC1-4DE3-A949-C643812E1159}" type="presParOf" srcId="{5CF1B0D1-2F7E-4E99-93A6-3FF73DDFBE37}" destId="{B469B425-517A-4E42-9500-71C19DAE36F2}" srcOrd="0" destOrd="0" presId="urn:microsoft.com/office/officeart/2005/8/layout/lProcess2"/>
    <dgm:cxn modelId="{E58B7D5C-F3C1-466A-A6B0-A89DA03C0ECE}" type="presParOf" srcId="{5CF1B0D1-2F7E-4E99-93A6-3FF73DDFBE37}" destId="{5A1BF776-5909-42F7-9102-CE76BED995CF}" srcOrd="1" destOrd="0" presId="urn:microsoft.com/office/officeart/2005/8/layout/lProcess2"/>
    <dgm:cxn modelId="{9D05DBBC-ABA2-43EF-A35A-081379546930}" type="presParOf" srcId="{5CF1B0D1-2F7E-4E99-93A6-3FF73DDFBE37}" destId="{85475B9E-CF8F-4127-B98F-279540E7E33E}" srcOrd="2" destOrd="0" presId="urn:microsoft.com/office/officeart/2005/8/layout/lProcess2"/>
    <dgm:cxn modelId="{07698A77-29B7-47F5-A437-35BB7CECD9CF}" type="presParOf" srcId="{85475B9E-CF8F-4127-B98F-279540E7E33E}" destId="{A4639090-DF04-49BF-AC0D-2B03E70BDE43}" srcOrd="0" destOrd="0" presId="urn:microsoft.com/office/officeart/2005/8/layout/lProcess2"/>
    <dgm:cxn modelId="{C33CDA1B-6513-4DBC-9A04-80E771534672}" type="presParOf" srcId="{A4639090-DF04-49BF-AC0D-2B03E70BDE43}" destId="{5DF80B77-CEF8-4B3E-BA16-C0D3D45EBC77}" srcOrd="0" destOrd="0" presId="urn:microsoft.com/office/officeart/2005/8/layout/lProcess2"/>
    <dgm:cxn modelId="{D9EEFA2F-13D1-457C-AD60-5A2D49DC6056}" type="presParOf" srcId="{A4639090-DF04-49BF-AC0D-2B03E70BDE43}" destId="{013CDF23-3015-4F16-A666-96C07A6DF20E}" srcOrd="1" destOrd="0" presId="urn:microsoft.com/office/officeart/2005/8/layout/lProcess2"/>
    <dgm:cxn modelId="{F7A4879B-5969-4B4D-9977-A2FB56C28DEB}" type="presParOf" srcId="{A4639090-DF04-49BF-AC0D-2B03E70BDE43}" destId="{F9BE8956-CAFC-4AAD-9EBE-58B33C2E08E9}" srcOrd="2" destOrd="0" presId="urn:microsoft.com/office/officeart/2005/8/layout/lProcess2"/>
    <dgm:cxn modelId="{01C25B5A-0481-43ED-9E2E-127C83E538FC}" type="presParOf" srcId="{A4639090-DF04-49BF-AC0D-2B03E70BDE43}" destId="{0118CE05-B10C-4629-A340-F63B5EEDD42B}" srcOrd="3" destOrd="0" presId="urn:microsoft.com/office/officeart/2005/8/layout/lProcess2"/>
    <dgm:cxn modelId="{D4D0E6A7-513B-473C-A655-DDE56752FA70}" type="presParOf" srcId="{A4639090-DF04-49BF-AC0D-2B03E70BDE43}" destId="{AA05F248-982B-4827-AE66-E2FE7C4F55B8}" srcOrd="4" destOrd="0" presId="urn:microsoft.com/office/officeart/2005/8/layout/lProcess2"/>
    <dgm:cxn modelId="{D7F234CF-4DB2-4136-97F8-5CFCD9DF15EC}" type="presParOf" srcId="{A4639090-DF04-49BF-AC0D-2B03E70BDE43}" destId="{F6F1152F-3DE2-4E70-97F7-090D1E3A5684}" srcOrd="5" destOrd="0" presId="urn:microsoft.com/office/officeart/2005/8/layout/lProcess2"/>
    <dgm:cxn modelId="{5C544664-18DD-452C-946E-EF259948BF41}" type="presParOf" srcId="{A4639090-DF04-49BF-AC0D-2B03E70BDE43}" destId="{015254D5-E3DC-44CD-9F7A-CB9650DF66F6}" srcOrd="6" destOrd="0" presId="urn:microsoft.com/office/officeart/2005/8/layout/lProcess2"/>
    <dgm:cxn modelId="{A53C9E3C-B51C-467D-8C35-53B46423B25A}" type="presParOf" srcId="{46FF9E2C-762D-4567-AE59-AE5C1EC92C3B}" destId="{0C6962BF-7EAB-47A7-878B-DEA45B566D8C}" srcOrd="1" destOrd="0" presId="urn:microsoft.com/office/officeart/2005/8/layout/lProcess2"/>
    <dgm:cxn modelId="{9AD9C53F-B742-480F-A8C5-FC2F101F1120}" type="presParOf" srcId="{46FF9E2C-762D-4567-AE59-AE5C1EC92C3B}" destId="{D04FF9B9-A92C-4215-9B10-7A9F4761A0FD}" srcOrd="2" destOrd="0" presId="urn:microsoft.com/office/officeart/2005/8/layout/lProcess2"/>
    <dgm:cxn modelId="{7FFBCEF2-4C83-4BA4-929E-75E7E9C896DD}" type="presParOf" srcId="{D04FF9B9-A92C-4215-9B10-7A9F4761A0FD}" destId="{94C12B87-FB45-4D6F-9DD8-6248D5B25B5A}" srcOrd="0" destOrd="0" presId="urn:microsoft.com/office/officeart/2005/8/layout/lProcess2"/>
    <dgm:cxn modelId="{B486C539-E39E-4D8B-BB6E-315330BE31E5}" type="presParOf" srcId="{D04FF9B9-A92C-4215-9B10-7A9F4761A0FD}" destId="{42D95CE0-81DA-47C6-81D8-8441985365C0}" srcOrd="1" destOrd="0" presId="urn:microsoft.com/office/officeart/2005/8/layout/lProcess2"/>
    <dgm:cxn modelId="{E0F92E81-E9F3-4A8A-BF6B-981F87F1F6E6}" type="presParOf" srcId="{D04FF9B9-A92C-4215-9B10-7A9F4761A0FD}" destId="{87C6FCBE-687F-4D6D-9053-A141CAA75D4F}" srcOrd="2" destOrd="0" presId="urn:microsoft.com/office/officeart/2005/8/layout/lProcess2"/>
    <dgm:cxn modelId="{510C9DE4-8F20-4DB9-B583-75771C3B2938}" type="presParOf" srcId="{87C6FCBE-687F-4D6D-9053-A141CAA75D4F}" destId="{C8BA4304-3B43-49DF-89AF-148C8A9BEC06}" srcOrd="0" destOrd="0" presId="urn:microsoft.com/office/officeart/2005/8/layout/lProcess2"/>
    <dgm:cxn modelId="{7AA46C5F-9DA2-4CF7-9FC0-E003BAB873F0}" type="presParOf" srcId="{C8BA4304-3B43-49DF-89AF-148C8A9BEC06}" destId="{39CB6B07-D87E-49FD-98E6-64D522DCE6F3}" srcOrd="0" destOrd="0" presId="urn:microsoft.com/office/officeart/2005/8/layout/lProcess2"/>
    <dgm:cxn modelId="{ED4ABEAF-D6D5-429F-ADEE-B403AB51C6B3}" type="presParOf" srcId="{C8BA4304-3B43-49DF-89AF-148C8A9BEC06}" destId="{3D72BDD5-D380-42D8-AA98-EA272A46409D}" srcOrd="1" destOrd="0" presId="urn:microsoft.com/office/officeart/2005/8/layout/lProcess2"/>
    <dgm:cxn modelId="{98DBFFDE-3A36-4F89-9324-43F80F983175}" type="presParOf" srcId="{C8BA4304-3B43-49DF-89AF-148C8A9BEC06}" destId="{EB7E3D51-B768-4E03-B6AE-A0764D64FA22}" srcOrd="2" destOrd="0" presId="urn:microsoft.com/office/officeart/2005/8/layout/lProcess2"/>
    <dgm:cxn modelId="{1DE2C91A-9DFB-4E5C-BF53-A2F591B77DBC}" type="presParOf" srcId="{C8BA4304-3B43-49DF-89AF-148C8A9BEC06}" destId="{F33A128F-6D37-425D-98F4-F25C4D49BA5A}" srcOrd="3" destOrd="0" presId="urn:microsoft.com/office/officeart/2005/8/layout/lProcess2"/>
    <dgm:cxn modelId="{85CEE33B-13D1-49CB-A920-BCE292BC16A5}" type="presParOf" srcId="{C8BA4304-3B43-49DF-89AF-148C8A9BEC06}" destId="{A36CFD39-2519-469A-8618-F3063CC6DEF5}" srcOrd="4" destOrd="0" presId="urn:microsoft.com/office/officeart/2005/8/layout/lProcess2"/>
    <dgm:cxn modelId="{2D1A4CBD-7458-41A8-B4D6-309033AA1C5C}" type="presParOf" srcId="{C8BA4304-3B43-49DF-89AF-148C8A9BEC06}" destId="{23249FA4-0344-4E50-97B0-CC059D1F681D}" srcOrd="5" destOrd="0" presId="urn:microsoft.com/office/officeart/2005/8/layout/lProcess2"/>
    <dgm:cxn modelId="{36F27649-2F47-4459-9CE1-870180F8F691}" type="presParOf" srcId="{C8BA4304-3B43-49DF-89AF-148C8A9BEC06}" destId="{75A2C825-DE70-4F69-BF4C-B6F5666540FD}" srcOrd="6" destOrd="0" presId="urn:microsoft.com/office/officeart/2005/8/layout/lProcess2"/>
    <dgm:cxn modelId="{32D667F9-B5C0-471E-BC44-6DD41071BE13}" type="presParOf" srcId="{46FF9E2C-762D-4567-AE59-AE5C1EC92C3B}" destId="{1D9D170B-9B1A-4422-9A5F-3CDB464CB73F}" srcOrd="3" destOrd="0" presId="urn:microsoft.com/office/officeart/2005/8/layout/lProcess2"/>
    <dgm:cxn modelId="{80BE7DE4-E5E1-4926-996E-7DB1A1A84BA4}" type="presParOf" srcId="{46FF9E2C-762D-4567-AE59-AE5C1EC92C3B}" destId="{AB735089-C11B-4DC5-BD0D-D5BAB67CDDE5}" srcOrd="4" destOrd="0" presId="urn:microsoft.com/office/officeart/2005/8/layout/lProcess2"/>
    <dgm:cxn modelId="{C0CDDBEF-0F87-44D9-BEB1-9ABD93BAF164}" type="presParOf" srcId="{AB735089-C11B-4DC5-BD0D-D5BAB67CDDE5}" destId="{4CEC11A3-F94B-431D-B317-61EDE371D3E1}" srcOrd="0" destOrd="0" presId="urn:microsoft.com/office/officeart/2005/8/layout/lProcess2"/>
    <dgm:cxn modelId="{81A4A2DD-B548-4B57-AFE3-56FD089ED3E6}" type="presParOf" srcId="{AB735089-C11B-4DC5-BD0D-D5BAB67CDDE5}" destId="{1EAE1D6B-4013-466E-8E5D-EB708625167E}" srcOrd="1" destOrd="0" presId="urn:microsoft.com/office/officeart/2005/8/layout/lProcess2"/>
    <dgm:cxn modelId="{6DA055AD-1B23-4369-B009-199C00618740}" type="presParOf" srcId="{AB735089-C11B-4DC5-BD0D-D5BAB67CDDE5}" destId="{8EF92F22-A05F-4FB4-9C2C-30809E1D7EF0}" srcOrd="2" destOrd="0" presId="urn:microsoft.com/office/officeart/2005/8/layout/lProcess2"/>
    <dgm:cxn modelId="{B7F930A8-B759-45F9-A8BD-64E743E017D4}" type="presParOf" srcId="{8EF92F22-A05F-4FB4-9C2C-30809E1D7EF0}" destId="{9BCA7887-8422-430B-AA47-EFA6EE1FA520}" srcOrd="0" destOrd="0" presId="urn:microsoft.com/office/officeart/2005/8/layout/lProcess2"/>
    <dgm:cxn modelId="{7DFB8F7F-A3DF-408D-BBE3-3D0C55FD24A2}" type="presParOf" srcId="{46FF9E2C-762D-4567-AE59-AE5C1EC92C3B}" destId="{BA24790F-72E0-4F56-9A15-8C8F1B3A6DF6}" srcOrd="5" destOrd="0" presId="urn:microsoft.com/office/officeart/2005/8/layout/lProcess2"/>
    <dgm:cxn modelId="{4983EB94-66B4-45BD-A854-3166595B8BC7}" type="presParOf" srcId="{46FF9E2C-762D-4567-AE59-AE5C1EC92C3B}" destId="{F4574958-654E-4E77-B605-88B607393AB6}" srcOrd="6" destOrd="0" presId="urn:microsoft.com/office/officeart/2005/8/layout/lProcess2"/>
    <dgm:cxn modelId="{B431A2A8-3080-45FE-951A-5E8D4892991D}" type="presParOf" srcId="{F4574958-654E-4E77-B605-88B607393AB6}" destId="{F01E000F-D44E-4FC6-8E6E-2CB2451561C0}" srcOrd="0" destOrd="0" presId="urn:microsoft.com/office/officeart/2005/8/layout/lProcess2"/>
    <dgm:cxn modelId="{58E8F18A-D37C-41A6-A87F-5768E02C8450}" type="presParOf" srcId="{F4574958-654E-4E77-B605-88B607393AB6}" destId="{342B54FC-BA4E-4993-8E71-45D9A12575F8}" srcOrd="1" destOrd="0" presId="urn:microsoft.com/office/officeart/2005/8/layout/lProcess2"/>
    <dgm:cxn modelId="{5D84AEFB-0B1D-41B0-9527-7EDEF94A442D}" type="presParOf" srcId="{F4574958-654E-4E77-B605-88B607393AB6}" destId="{47ACF0C8-406E-46D6-B4C4-A59E3794AD78}" srcOrd="2" destOrd="0" presId="urn:microsoft.com/office/officeart/2005/8/layout/lProcess2"/>
    <dgm:cxn modelId="{4BC38632-7831-411B-AF16-5751412F17DE}" type="presParOf" srcId="{47ACF0C8-406E-46D6-B4C4-A59E3794AD78}" destId="{E2FC31C3-408C-49FC-A0C2-FE9A48CBB1CD}" srcOrd="0" destOrd="0" presId="urn:microsoft.com/office/officeart/2005/8/layout/lProcess2"/>
    <dgm:cxn modelId="{D1EB3F0C-F63C-47EE-83F0-ADCC7D0BCF35}" type="presParOf" srcId="{E2FC31C3-408C-49FC-A0C2-FE9A48CBB1CD}" destId="{00190B30-7437-48AB-87D9-E4CE51992057}" srcOrd="0" destOrd="0" presId="urn:microsoft.com/office/officeart/2005/8/layout/lProcess2"/>
    <dgm:cxn modelId="{6D2B4D46-ECD9-4DBF-8D01-AC63C2E50B6A}" type="presParOf" srcId="{E2FC31C3-408C-49FC-A0C2-FE9A48CBB1CD}" destId="{E0773DE0-ADB0-446F-A026-A821E622A115}" srcOrd="1" destOrd="0" presId="urn:microsoft.com/office/officeart/2005/8/layout/lProcess2"/>
    <dgm:cxn modelId="{4750920E-F8D9-4EA3-862D-D31CE7F8E5FA}" type="presParOf" srcId="{E2FC31C3-408C-49FC-A0C2-FE9A48CBB1CD}" destId="{B67BDAA4-0618-4B2F-91E0-9D043D20B45F}" srcOrd="2" destOrd="0" presId="urn:microsoft.com/office/officeart/2005/8/layout/lProcess2"/>
    <dgm:cxn modelId="{AC09F367-394E-4E01-8C96-5B72851341E3}" type="presParOf" srcId="{E2FC31C3-408C-49FC-A0C2-FE9A48CBB1CD}" destId="{D9737183-5FD1-4229-A999-527CBB79D1E1}" srcOrd="3" destOrd="0" presId="urn:microsoft.com/office/officeart/2005/8/layout/lProcess2"/>
    <dgm:cxn modelId="{7C4D8F77-35E2-46B1-8BD5-53CB05700C7B}" type="presParOf" srcId="{E2FC31C3-408C-49FC-A0C2-FE9A48CBB1CD}" destId="{111BB2CF-D652-4F9A-B18D-577ABB4A5E9F}" srcOrd="4" destOrd="0" presId="urn:microsoft.com/office/officeart/2005/8/layout/lProcess2"/>
    <dgm:cxn modelId="{EE28B691-BDAF-449F-85DD-2752EA127569}" type="presParOf" srcId="{E2FC31C3-408C-49FC-A0C2-FE9A48CBB1CD}" destId="{7A8373B5-1D22-46C6-B027-FEC2090FD588}" srcOrd="5" destOrd="0" presId="urn:microsoft.com/office/officeart/2005/8/layout/lProcess2"/>
    <dgm:cxn modelId="{C3D52CEF-48C1-431D-97CB-39D835C7434E}" type="presParOf" srcId="{E2FC31C3-408C-49FC-A0C2-FE9A48CBB1CD}" destId="{C35E51F1-D785-450B-906C-6E6980E16D22}" srcOrd="6" destOrd="0" presId="urn:microsoft.com/office/officeart/2005/8/layout/lProcess2"/>
    <dgm:cxn modelId="{8BF8C9D9-7C0A-470E-A992-6C7B6CE95766}" type="presParOf" srcId="{E2FC31C3-408C-49FC-A0C2-FE9A48CBB1CD}" destId="{0A7921CB-10D2-4B18-8BAE-3FECAAB56163}" srcOrd="7" destOrd="0" presId="urn:microsoft.com/office/officeart/2005/8/layout/lProcess2"/>
    <dgm:cxn modelId="{6C95313B-F107-45C4-AD8C-5BF5EB5BC42C}" type="presParOf" srcId="{E2FC31C3-408C-49FC-A0C2-FE9A48CBB1CD}" destId="{80D9AA79-E303-4437-A998-DE985C4F9831}" srcOrd="8" destOrd="0" presId="urn:microsoft.com/office/officeart/2005/8/layout/lProcess2"/>
    <dgm:cxn modelId="{701FE3DB-5408-4BAA-8A4C-62A3F265C523}" type="presParOf" srcId="{E2FC31C3-408C-49FC-A0C2-FE9A48CBB1CD}" destId="{A625B258-7FD8-4B34-8DE2-6FD8BB73346A}" srcOrd="9" destOrd="0" presId="urn:microsoft.com/office/officeart/2005/8/layout/lProcess2"/>
    <dgm:cxn modelId="{0F06E214-C57C-47AB-87C5-BF7D4561532E}" type="presParOf" srcId="{E2FC31C3-408C-49FC-A0C2-FE9A48CBB1CD}" destId="{78417446-95B1-440B-91ED-3667CAE93BA3}" srcOrd="10" destOrd="0" presId="urn:microsoft.com/office/officeart/2005/8/layout/lProcess2"/>
    <dgm:cxn modelId="{6F04DA2B-51C8-4738-A867-1CB5BAD929A8}" type="presParOf" srcId="{E2FC31C3-408C-49FC-A0C2-FE9A48CBB1CD}" destId="{F69A9254-6A84-4120-85EB-18D220056F00}" srcOrd="11" destOrd="0" presId="urn:microsoft.com/office/officeart/2005/8/layout/lProcess2"/>
    <dgm:cxn modelId="{2B3888B8-36EE-4DBE-906A-31055965BE56}" type="presParOf" srcId="{E2FC31C3-408C-49FC-A0C2-FE9A48CBB1CD}" destId="{AB21CEDB-C335-44B0-9AE1-C52D8A582FEE}" srcOrd="12" destOrd="0" presId="urn:microsoft.com/office/officeart/2005/8/layout/lProcess2"/>
    <dgm:cxn modelId="{8D1D65CD-74FE-4655-9870-D2A5B0607641}" type="presParOf" srcId="{E2FC31C3-408C-49FC-A0C2-FE9A48CBB1CD}" destId="{5593A54F-402A-4D24-A827-C820E20A3072}" srcOrd="13" destOrd="0" presId="urn:microsoft.com/office/officeart/2005/8/layout/lProcess2"/>
    <dgm:cxn modelId="{B50FDD86-D903-449E-BE9D-877C10C16686}" type="presParOf" srcId="{E2FC31C3-408C-49FC-A0C2-FE9A48CBB1CD}" destId="{C9859DF0-2066-4C69-BCEC-A8F2AA4B1B66}" srcOrd="1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69B425-517A-4E42-9500-71C19DAE36F2}">
      <dsp:nvSpPr>
        <dsp:cNvPr id="0" name=""/>
        <dsp:cNvSpPr/>
      </dsp:nvSpPr>
      <dsp:spPr>
        <a:xfrm>
          <a:off x="2342" y="0"/>
          <a:ext cx="2298203" cy="45908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3100" kern="1200" dirty="0"/>
            <a:t>To Do</a:t>
          </a:r>
          <a:endParaRPr kumimoji="1" lang="ja-JP" altLang="en-US" sz="3100" kern="1200" dirty="0"/>
        </a:p>
      </dsp:txBody>
      <dsp:txXfrm>
        <a:off x="2342" y="0"/>
        <a:ext cx="2298203" cy="1377252"/>
      </dsp:txXfrm>
    </dsp:sp>
    <dsp:sp modelId="{5DF80B77-CEF8-4B3E-BA16-C0D3D45EBC77}">
      <dsp:nvSpPr>
        <dsp:cNvPr id="0" name=""/>
        <dsp:cNvSpPr/>
      </dsp:nvSpPr>
      <dsp:spPr>
        <a:xfrm>
          <a:off x="232162" y="1377364"/>
          <a:ext cx="1838563" cy="6687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800" kern="1200" dirty="0"/>
            <a:t>ユーザ定義型</a:t>
          </a:r>
          <a:r>
            <a:rPr kumimoji="1" lang="en-US" altLang="ja-JP" sz="800" kern="1200" dirty="0"/>
            <a:t>Variable</a:t>
          </a:r>
          <a:r>
            <a:rPr kumimoji="1" lang="ja-JP" altLang="en-US" sz="800" kern="1200" dirty="0"/>
            <a:t>作成画面のモック作成</a:t>
          </a:r>
          <a:endParaRPr lang="ja-JP" sz="800" b="0" i="0" u="none" kern="1200" dirty="0"/>
        </a:p>
      </dsp:txBody>
      <dsp:txXfrm>
        <a:off x="251750" y="1396952"/>
        <a:ext cx="1799387" cy="629611"/>
      </dsp:txXfrm>
    </dsp:sp>
    <dsp:sp modelId="{F9BE8956-CAFC-4AAD-9EBE-58B33C2E08E9}">
      <dsp:nvSpPr>
        <dsp:cNvPr id="0" name=""/>
        <dsp:cNvSpPr/>
      </dsp:nvSpPr>
      <dsp:spPr>
        <a:xfrm>
          <a:off x="232162" y="2149043"/>
          <a:ext cx="1838563" cy="6687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800" kern="1200" dirty="0"/>
            <a:t>要件定義書</a:t>
          </a:r>
          <a:endParaRPr lang="ja-JP" sz="800" b="0" i="0" u="none" kern="1200" dirty="0"/>
        </a:p>
      </dsp:txBody>
      <dsp:txXfrm>
        <a:off x="251750" y="2168631"/>
        <a:ext cx="1799387" cy="629611"/>
      </dsp:txXfrm>
    </dsp:sp>
    <dsp:sp modelId="{AA05F248-982B-4827-AE66-E2FE7C4F55B8}">
      <dsp:nvSpPr>
        <dsp:cNvPr id="0" name=""/>
        <dsp:cNvSpPr/>
      </dsp:nvSpPr>
      <dsp:spPr>
        <a:xfrm>
          <a:off x="232162" y="2920721"/>
          <a:ext cx="1838563" cy="6687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800" kern="1200"/>
            <a:t>ホームページのレイアウト実装</a:t>
          </a:r>
          <a:endParaRPr lang="ja-JP" sz="800" b="0" i="0" u="none" kern="1200" dirty="0"/>
        </a:p>
      </dsp:txBody>
      <dsp:txXfrm>
        <a:off x="251750" y="2940309"/>
        <a:ext cx="1799387" cy="629611"/>
      </dsp:txXfrm>
    </dsp:sp>
    <dsp:sp modelId="{015254D5-E3DC-44CD-9F7A-CB9650DF66F6}">
      <dsp:nvSpPr>
        <dsp:cNvPr id="0" name=""/>
        <dsp:cNvSpPr/>
      </dsp:nvSpPr>
      <dsp:spPr>
        <a:xfrm>
          <a:off x="232162" y="3692399"/>
          <a:ext cx="1838563" cy="6687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1" lang="en-US" altLang="ja-JP" sz="800" kern="1200" dirty="0"/>
            <a:t>Work</a:t>
          </a:r>
          <a:r>
            <a:rPr kumimoji="1" lang="ja-JP" altLang="en-US" sz="800" kern="1200" dirty="0"/>
            <a:t>実行結果表示のフォーマットのモック</a:t>
          </a:r>
        </a:p>
      </dsp:txBody>
      <dsp:txXfrm>
        <a:off x="251750" y="3711987"/>
        <a:ext cx="1799387" cy="629611"/>
      </dsp:txXfrm>
    </dsp:sp>
    <dsp:sp modelId="{94C12B87-FB45-4D6F-9DD8-6248D5B25B5A}">
      <dsp:nvSpPr>
        <dsp:cNvPr id="0" name=""/>
        <dsp:cNvSpPr/>
      </dsp:nvSpPr>
      <dsp:spPr>
        <a:xfrm>
          <a:off x="2472911" y="0"/>
          <a:ext cx="2298203" cy="45908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3100" kern="1200" dirty="0"/>
            <a:t>In Progress</a:t>
          </a:r>
          <a:endParaRPr lang="ja-JP" sz="3100" b="0" i="0" u="none" kern="1200" dirty="0"/>
        </a:p>
      </dsp:txBody>
      <dsp:txXfrm>
        <a:off x="2472911" y="0"/>
        <a:ext cx="2298203" cy="1377252"/>
      </dsp:txXfrm>
    </dsp:sp>
    <dsp:sp modelId="{39CB6B07-D87E-49FD-98E6-64D522DCE6F3}">
      <dsp:nvSpPr>
        <dsp:cNvPr id="0" name=""/>
        <dsp:cNvSpPr/>
      </dsp:nvSpPr>
      <dsp:spPr>
        <a:xfrm>
          <a:off x="2702731" y="1377364"/>
          <a:ext cx="1838563" cy="6687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800" b="0" i="0" u="none" kern="1200" dirty="0"/>
            <a:t>Variable</a:t>
          </a:r>
          <a:r>
            <a:rPr lang="ja-JP" altLang="en-US" sz="800" b="0" i="0" u="none" kern="1200" dirty="0"/>
            <a:t>の作成</a:t>
          </a:r>
          <a:endParaRPr kumimoji="1" lang="ja-JP" altLang="en-US" sz="800" kern="1200" dirty="0"/>
        </a:p>
      </dsp:txBody>
      <dsp:txXfrm>
        <a:off x="2722319" y="1396952"/>
        <a:ext cx="1799387" cy="629611"/>
      </dsp:txXfrm>
    </dsp:sp>
    <dsp:sp modelId="{EB7E3D51-B768-4E03-B6AE-A0764D64FA22}">
      <dsp:nvSpPr>
        <dsp:cNvPr id="0" name=""/>
        <dsp:cNvSpPr/>
      </dsp:nvSpPr>
      <dsp:spPr>
        <a:xfrm>
          <a:off x="2702731" y="2149043"/>
          <a:ext cx="1838563" cy="6687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800" b="0" i="0" u="none" kern="1200" dirty="0"/>
            <a:t>Sequence</a:t>
          </a:r>
          <a:r>
            <a:rPr lang="ja-JP" altLang="en-US" sz="800" b="0" i="0" u="none" kern="1200" dirty="0"/>
            <a:t>の作成</a:t>
          </a:r>
          <a:endParaRPr kumimoji="1" lang="ja-JP" altLang="en-US" sz="800" kern="1200" dirty="0"/>
        </a:p>
      </dsp:txBody>
      <dsp:txXfrm>
        <a:off x="2722319" y="2168631"/>
        <a:ext cx="1799387" cy="629611"/>
      </dsp:txXfrm>
    </dsp:sp>
    <dsp:sp modelId="{A36CFD39-2519-469A-8618-F3063CC6DEF5}">
      <dsp:nvSpPr>
        <dsp:cNvPr id="0" name=""/>
        <dsp:cNvSpPr/>
      </dsp:nvSpPr>
      <dsp:spPr>
        <a:xfrm>
          <a:off x="2702731" y="2920721"/>
          <a:ext cx="1838563" cy="6687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800" b="0" i="0" u="none" kern="1200" dirty="0"/>
            <a:t>本選出場チームを選抜するコンポーネントを作成</a:t>
          </a:r>
          <a:endParaRPr lang="ja-JP" sz="800" b="0" i="0" u="none" kern="1200" dirty="0"/>
        </a:p>
      </dsp:txBody>
      <dsp:txXfrm>
        <a:off x="2722319" y="2940309"/>
        <a:ext cx="1799387" cy="629611"/>
      </dsp:txXfrm>
    </dsp:sp>
    <dsp:sp modelId="{75A2C825-DE70-4F69-BF4C-B6F5666540FD}">
      <dsp:nvSpPr>
        <dsp:cNvPr id="0" name=""/>
        <dsp:cNvSpPr/>
      </dsp:nvSpPr>
      <dsp:spPr>
        <a:xfrm>
          <a:off x="2702731" y="3692399"/>
          <a:ext cx="1838563" cy="6687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800" b="0" i="0" u="none" kern="1200" dirty="0"/>
            <a:t>Work</a:t>
          </a:r>
          <a:r>
            <a:rPr kumimoji="1" lang="ja-JP" sz="800" b="0" i="0" u="none" kern="1200" dirty="0"/>
            <a:t>編集ページのレイアウト実装</a:t>
          </a:r>
          <a:endParaRPr lang="ja-JP" sz="800" b="0" i="0" u="none" kern="1200" dirty="0"/>
        </a:p>
      </dsp:txBody>
      <dsp:txXfrm>
        <a:off x="2722319" y="3711987"/>
        <a:ext cx="1799387" cy="629611"/>
      </dsp:txXfrm>
    </dsp:sp>
    <dsp:sp modelId="{4CEC11A3-F94B-431D-B317-61EDE371D3E1}">
      <dsp:nvSpPr>
        <dsp:cNvPr id="0" name=""/>
        <dsp:cNvSpPr/>
      </dsp:nvSpPr>
      <dsp:spPr>
        <a:xfrm>
          <a:off x="4943480" y="0"/>
          <a:ext cx="2298203" cy="45908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3100" kern="1200" dirty="0"/>
            <a:t>In Review</a:t>
          </a:r>
          <a:endParaRPr kumimoji="1" lang="ja-JP" altLang="en-US" sz="3100" kern="1200" dirty="0"/>
        </a:p>
      </dsp:txBody>
      <dsp:txXfrm>
        <a:off x="4943480" y="0"/>
        <a:ext cx="2298203" cy="1377252"/>
      </dsp:txXfrm>
    </dsp:sp>
    <dsp:sp modelId="{F01E000F-D44E-4FC6-8E6E-2CB2451561C0}">
      <dsp:nvSpPr>
        <dsp:cNvPr id="0" name=""/>
        <dsp:cNvSpPr/>
      </dsp:nvSpPr>
      <dsp:spPr>
        <a:xfrm>
          <a:off x="7414049" y="0"/>
          <a:ext cx="2298203" cy="45908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3100" kern="1200" dirty="0"/>
            <a:t>Done</a:t>
          </a:r>
          <a:endParaRPr kumimoji="1" lang="ja-JP" altLang="en-US" sz="3100" kern="1200" dirty="0"/>
        </a:p>
      </dsp:txBody>
      <dsp:txXfrm>
        <a:off x="7414049" y="0"/>
        <a:ext cx="2298203" cy="1377252"/>
      </dsp:txXfrm>
    </dsp:sp>
    <dsp:sp modelId="{00190B30-7437-48AB-87D9-E4CE51992057}">
      <dsp:nvSpPr>
        <dsp:cNvPr id="0" name=""/>
        <dsp:cNvSpPr/>
      </dsp:nvSpPr>
      <dsp:spPr>
        <a:xfrm>
          <a:off x="7643870" y="1378093"/>
          <a:ext cx="1838563" cy="3285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800" b="0" i="0" u="none" kern="1200"/>
            <a:t>Procedure</a:t>
          </a:r>
          <a:r>
            <a:rPr kumimoji="1" lang="ja-JP" altLang="en-US" sz="800" b="0" i="0" u="none" kern="1200"/>
            <a:t>作成</a:t>
          </a:r>
          <a:endParaRPr kumimoji="1" lang="ja-JP" altLang="en-US" sz="800" kern="1200" dirty="0"/>
        </a:p>
      </dsp:txBody>
      <dsp:txXfrm>
        <a:off x="7653493" y="1387716"/>
        <a:ext cx="1819317" cy="309319"/>
      </dsp:txXfrm>
    </dsp:sp>
    <dsp:sp modelId="{B67BDAA4-0618-4B2F-91E0-9D043D20B45F}">
      <dsp:nvSpPr>
        <dsp:cNvPr id="0" name=""/>
        <dsp:cNvSpPr/>
      </dsp:nvSpPr>
      <dsp:spPr>
        <a:xfrm>
          <a:off x="7643870" y="1757207"/>
          <a:ext cx="1838563" cy="3285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800" b="0" i="0" u="none" kern="1200" dirty="0"/>
            <a:t>Procedure</a:t>
          </a:r>
          <a:r>
            <a:rPr lang="ja-JP" altLang="en-US" sz="800" b="0" i="0" u="none" kern="1200" dirty="0"/>
            <a:t>の表示</a:t>
          </a:r>
          <a:endParaRPr kumimoji="1" lang="ja-JP" altLang="en-US" sz="800" kern="1200" dirty="0"/>
        </a:p>
      </dsp:txBody>
      <dsp:txXfrm>
        <a:off x="7653493" y="1766830"/>
        <a:ext cx="1819317" cy="309319"/>
      </dsp:txXfrm>
    </dsp:sp>
    <dsp:sp modelId="{111BB2CF-D652-4F9A-B18D-577ABB4A5E9F}">
      <dsp:nvSpPr>
        <dsp:cNvPr id="0" name=""/>
        <dsp:cNvSpPr/>
      </dsp:nvSpPr>
      <dsp:spPr>
        <a:xfrm>
          <a:off x="7643870" y="2136321"/>
          <a:ext cx="1838563" cy="3285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800" kern="1200" dirty="0"/>
            <a:t>編集画面の</a:t>
          </a:r>
          <a:r>
            <a:rPr kumimoji="1" lang="en-US" altLang="ja-JP" sz="800" kern="1200" dirty="0"/>
            <a:t>Procedure</a:t>
          </a:r>
          <a:r>
            <a:rPr kumimoji="1" lang="ja-JP" altLang="en-US" sz="800" kern="1200" dirty="0"/>
            <a:t>表示領域の作成</a:t>
          </a:r>
        </a:p>
      </dsp:txBody>
      <dsp:txXfrm>
        <a:off x="7653493" y="2145944"/>
        <a:ext cx="1819317" cy="309319"/>
      </dsp:txXfrm>
    </dsp:sp>
    <dsp:sp modelId="{C35E51F1-D785-450B-906C-6E6980E16D22}">
      <dsp:nvSpPr>
        <dsp:cNvPr id="0" name=""/>
        <dsp:cNvSpPr/>
      </dsp:nvSpPr>
      <dsp:spPr>
        <a:xfrm>
          <a:off x="7643870" y="2515436"/>
          <a:ext cx="1838563" cy="3285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800" kern="1200" dirty="0"/>
            <a:t>８月までのスケジュール</a:t>
          </a:r>
        </a:p>
      </dsp:txBody>
      <dsp:txXfrm>
        <a:off x="7653493" y="2525059"/>
        <a:ext cx="1819317" cy="309319"/>
      </dsp:txXfrm>
    </dsp:sp>
    <dsp:sp modelId="{80D9AA79-E303-4437-A998-DE985C4F9831}">
      <dsp:nvSpPr>
        <dsp:cNvPr id="0" name=""/>
        <dsp:cNvSpPr/>
      </dsp:nvSpPr>
      <dsp:spPr>
        <a:xfrm>
          <a:off x="7643870" y="2894550"/>
          <a:ext cx="1838563" cy="3285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800" kern="1200" dirty="0"/>
            <a:t>クラス図の作成</a:t>
          </a:r>
        </a:p>
      </dsp:txBody>
      <dsp:txXfrm>
        <a:off x="7653493" y="2904173"/>
        <a:ext cx="1819317" cy="309319"/>
      </dsp:txXfrm>
    </dsp:sp>
    <dsp:sp modelId="{78417446-95B1-440B-91ED-3667CAE93BA3}">
      <dsp:nvSpPr>
        <dsp:cNvPr id="0" name=""/>
        <dsp:cNvSpPr/>
      </dsp:nvSpPr>
      <dsp:spPr>
        <a:xfrm>
          <a:off x="7643870" y="3273664"/>
          <a:ext cx="1838563" cy="3285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800" kern="1200" dirty="0"/>
            <a:t>８月の発表に向けて目標設定</a:t>
          </a:r>
        </a:p>
      </dsp:txBody>
      <dsp:txXfrm>
        <a:off x="7653493" y="3283287"/>
        <a:ext cx="1819317" cy="309319"/>
      </dsp:txXfrm>
    </dsp:sp>
    <dsp:sp modelId="{AB21CEDB-C335-44B0-9AE1-C52D8A582FEE}">
      <dsp:nvSpPr>
        <dsp:cNvPr id="0" name=""/>
        <dsp:cNvSpPr/>
      </dsp:nvSpPr>
      <dsp:spPr>
        <a:xfrm>
          <a:off x="7643870" y="3652779"/>
          <a:ext cx="1838563" cy="3285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800" kern="1200"/>
            <a:t>ユーザーストーリー</a:t>
          </a:r>
          <a:endParaRPr kumimoji="1" lang="ja-JP" altLang="en-US" sz="800" kern="1200" dirty="0"/>
        </a:p>
      </dsp:txBody>
      <dsp:txXfrm>
        <a:off x="7653493" y="3662402"/>
        <a:ext cx="1819317" cy="309319"/>
      </dsp:txXfrm>
    </dsp:sp>
    <dsp:sp modelId="{C9859DF0-2066-4C69-BCEC-A8F2AA4B1B66}">
      <dsp:nvSpPr>
        <dsp:cNvPr id="0" name=""/>
        <dsp:cNvSpPr/>
      </dsp:nvSpPr>
      <dsp:spPr>
        <a:xfrm>
          <a:off x="7643870" y="4031893"/>
          <a:ext cx="1838563" cy="3285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800" kern="1200" dirty="0"/>
            <a:t>ユースケース図</a:t>
          </a:r>
        </a:p>
      </dsp:txBody>
      <dsp:txXfrm>
        <a:off x="7653493" y="4041516"/>
        <a:ext cx="1819317" cy="3093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23804-F968-42DC-9DA1-879B872E0FFF}" type="datetimeFigureOut">
              <a:rPr kumimoji="1" lang="ja-JP" altLang="en-US" smtClean="0"/>
              <a:t>2021/7/20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C32D0-B9CE-4DA5-9B3A-F7D05F8507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4802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8EA00C-EB41-4714-B36D-7453FC1C7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BF91D55-C33F-45D0-A52C-1D83BA254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3B5F2D-18D7-40C5-9933-6018FB3B9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89291-E588-443D-91FF-97802750A1AD}" type="datetime1">
              <a:rPr kumimoji="1" lang="ja-JP" altLang="en-US" smtClean="0"/>
              <a:t>2021/7/20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5A3A53-7EB8-4363-84FB-5CC095A85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859ADC-5FB4-4FC6-8F8D-1EFFDB8E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166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121765-D1DF-4933-BEF8-7F2471E59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27483F9-C8AB-4677-BEB2-ADBE3B53F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5BE80F-17EB-4CC4-8933-0923A80C1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23D7-B049-4C3E-85C4-95E9386AE089}" type="datetime1">
              <a:rPr kumimoji="1" lang="ja-JP" altLang="en-US" smtClean="0"/>
              <a:t>2021/7/20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15F981-7E5D-4374-818E-44A5D023D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7E4DCA-8D16-422D-B0B3-C2624300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67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049B4EF-D7B1-4FB2-B1BA-8A778A1880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2B44DB4-CD3E-4F6E-893E-0975EB75C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7462B7-4878-4D60-82FE-8F542FD7B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EF99-71E4-476E-A74A-BB3DD84689D7}" type="datetime1">
              <a:rPr kumimoji="1" lang="ja-JP" altLang="en-US" smtClean="0"/>
              <a:t>2021/7/20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C7E354-1EC3-450C-8A34-3C2CFFB4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AA8345-C292-4124-9DCF-E4803A57F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277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85D585-CBB1-404A-BB86-A4D94879C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014D6F-35CC-425B-8B92-538141267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1D89C2-0FB4-4FD3-AD42-444DB539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5FC3C-9B34-439A-A365-A914EC93440F}" type="datetime1">
              <a:rPr kumimoji="1" lang="ja-JP" altLang="en-US" smtClean="0"/>
              <a:t>2021/7/20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444763-9725-41A6-92CC-0DF2D02BF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079653-384E-49A0-AD76-3176D379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8461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7361F-FA5F-4AFF-8853-DAD9AC84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39666D-7375-416C-8211-2AFF63AFA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9D8FFB-F1CB-4D31-82F1-561B0DE72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08ED-BF81-4D47-9C2B-DC7EC06B9AA1}" type="datetime1">
              <a:rPr kumimoji="1" lang="ja-JP" altLang="en-US" smtClean="0"/>
              <a:t>2021/7/20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CFEBBD-0E08-428A-B05E-8781384C7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C79397-307D-4BDC-9B48-FD5AD53E6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95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4EE69D-4DE8-4B7E-AE5D-FBE9BE47D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C8AEBA-AC63-4F80-9DC3-AAC44A0AC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C7C31BA-141C-4379-B768-A38212A96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2A5C13-FA77-406A-8E5E-7B79C3BE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6FFC-ECF1-4BC4-ADF6-F4EE3EAD4572}" type="datetime1">
              <a:rPr kumimoji="1" lang="ja-JP" altLang="en-US" smtClean="0"/>
              <a:t>2021/7/20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CA5B90-AB49-4442-AA3F-839CDE9D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B9019A-09CE-4A74-AFC4-311BD0B8D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15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927B5B-0314-4726-A2AA-25DA2F67B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12BB30-D93F-4C00-B588-1B8BAD513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A7F7746-A76E-4A98-A06B-998E093DD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64A48BA-28CC-4FF3-98DF-479FC52AF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FC26FC0-F96A-4178-A240-BB77244E4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EB6CC93-0C7F-4DE5-9F1F-01867E8C7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FFB5-18F8-4762-B24C-EC38432E2E11}" type="datetime1">
              <a:rPr kumimoji="1" lang="ja-JP" altLang="en-US" smtClean="0"/>
              <a:t>2021/7/20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872AA4C-C2F5-4DC1-A32F-D82308ED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91417A4-1056-4CAE-BCAE-CA47EC78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26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67BB01-5F9D-434F-AEC2-0A5329FB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EE4FCEB-E991-42D6-99BA-832E5CBC2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1DCD-D44A-459D-A442-93DDA01E73B1}" type="datetime1">
              <a:rPr kumimoji="1" lang="ja-JP" altLang="en-US" smtClean="0"/>
              <a:t>2021/7/20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C9DA72B-5A31-4905-A681-35CDE191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5785914-CB15-45FF-817C-4ACAE662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70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CF78DD4-E663-4509-B67B-DB326A1D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B460-32CA-49D0-8A2A-9650252078C7}" type="datetime1">
              <a:rPr kumimoji="1" lang="ja-JP" altLang="en-US" smtClean="0"/>
              <a:t>2021/7/20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FDDC167-DB98-4D97-AD4F-151C7619A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7B7913C-7B36-44C5-B2AA-2D48305E1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939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DF7712-96FB-4D64-B8C5-BF10DF930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019278-F102-4B2A-91A1-EBE279442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469380-A112-441E-867D-5BC34B4CF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B97AF0-6697-4EFD-90CD-3E5F5338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8C15-C708-40C2-98A7-B78F46AA2671}" type="datetime1">
              <a:rPr kumimoji="1" lang="ja-JP" altLang="en-US" smtClean="0"/>
              <a:t>2021/7/20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FCEF32-0F12-4128-A569-0676FC9E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FF8541-D1DA-4026-8C1D-0F0856C5E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1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B299F-9BE9-40D8-8081-216AD04CC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DC9FF27-B7B3-496E-BF8D-5DAF2EB07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1ECB6B-7497-46C5-87A5-C0C9FA08F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F3E416-123D-452B-9B29-05168E7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F35B-38D9-41EB-AE8C-2494116A9D69}" type="datetime1">
              <a:rPr kumimoji="1" lang="ja-JP" altLang="en-US" smtClean="0"/>
              <a:t>2021/7/20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E86122-8751-46EB-9133-9A66905E6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22968D-7FB5-4360-9FE9-22A6DB9A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84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BF31C45-4871-44EA-8455-E6B833755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18C88F-511A-402C-8DD9-E69B1126B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8FC704-778C-49D6-9324-588AD8C1A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5EF92-D4CB-4169-863F-321F00880E65}" type="datetime1">
              <a:rPr kumimoji="1" lang="ja-JP" altLang="en-US" smtClean="0"/>
              <a:t>2021/7/20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992304-AB01-43E3-B8E1-DEF2E474C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E72E6A-689B-47C0-9B09-9507295F3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321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Work Editor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報告期間（</a:t>
            </a:r>
            <a:r>
              <a:rPr lang="en-US" altLang="ja-JP" dirty="0"/>
              <a:t>7</a:t>
            </a:r>
            <a:r>
              <a:rPr lang="ja-JP" altLang="en-US" dirty="0"/>
              <a:t>月</a:t>
            </a:r>
            <a:r>
              <a:rPr lang="en-US" altLang="ja-JP" dirty="0"/>
              <a:t>13</a:t>
            </a:r>
            <a:r>
              <a:rPr lang="ja-JP" altLang="en-US" dirty="0"/>
              <a:t>日～</a:t>
            </a:r>
            <a:r>
              <a:rPr lang="en-US" altLang="ja-JP" dirty="0"/>
              <a:t>7</a:t>
            </a:r>
            <a:r>
              <a:rPr lang="ja-JP" altLang="en-US" dirty="0"/>
              <a:t>月</a:t>
            </a:r>
            <a:r>
              <a:rPr lang="en-US" altLang="ja-JP" dirty="0"/>
              <a:t>20</a:t>
            </a:r>
            <a:r>
              <a:rPr lang="ja-JP" altLang="en-US" dirty="0"/>
              <a:t>日）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03514" y="5987018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梅田　侑希</a:t>
            </a:r>
            <a:endParaRPr lang="en-US" altLang="ja-JP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12D3A3-E71B-48FA-9469-639C35154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70D81-B864-4069-B638-901ABAD97A28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89DAE3-33CC-453C-B52D-EDA3647D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AKEL </a:t>
            </a:r>
            <a:r>
              <a:rPr kumimoji="1" lang="ja-JP" altLang="en-US" dirty="0"/>
              <a:t>週間報告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6C85960-5168-4C2F-9ADA-815C65FB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70D81-B864-4069-B638-901ABAD97A28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C7A3A988-F969-4CF4-9303-8570CC48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DE74EF6E-12C3-4F75-A43E-D83C4E571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97" y="1000797"/>
            <a:ext cx="6335651" cy="46102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94CA6E3-11AB-4568-9BAC-28E081830B7A}"/>
              </a:ext>
            </a:extLst>
          </p:cNvPr>
          <p:cNvSpPr txBox="1"/>
          <p:nvPr/>
        </p:nvSpPr>
        <p:spPr>
          <a:xfrm>
            <a:off x="3716275" y="631465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Procedure</a:t>
            </a:r>
            <a:r>
              <a:rPr lang="ja-JP" altLang="en-US" dirty="0"/>
              <a:t>作成画面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4FC726A-1754-448A-9D71-17EF823DE3E9}"/>
              </a:ext>
            </a:extLst>
          </p:cNvPr>
          <p:cNvSpPr txBox="1"/>
          <p:nvPr/>
        </p:nvSpPr>
        <p:spPr>
          <a:xfrm>
            <a:off x="2267204" y="17744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タイトル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C0BADD-27FC-4824-BF61-C6966F9611C1}"/>
              </a:ext>
            </a:extLst>
          </p:cNvPr>
          <p:cNvSpPr txBox="1"/>
          <p:nvPr/>
        </p:nvSpPr>
        <p:spPr>
          <a:xfrm>
            <a:off x="2728868" y="27958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意図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7E69227-1F33-4907-BAA3-F19D7CBAA598}"/>
              </a:ext>
            </a:extLst>
          </p:cNvPr>
          <p:cNvSpPr txBox="1"/>
          <p:nvPr/>
        </p:nvSpPr>
        <p:spPr>
          <a:xfrm>
            <a:off x="2728868" y="38172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目的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0A15438-2F8E-4D13-8C1D-7282E7767B5E}"/>
              </a:ext>
            </a:extLst>
          </p:cNvPr>
          <p:cNvSpPr txBox="1"/>
          <p:nvPr/>
        </p:nvSpPr>
        <p:spPr>
          <a:xfrm>
            <a:off x="537901" y="33183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組織知の共有</a:t>
            </a:r>
            <a:endParaRPr kumimoji="1" lang="ja-JP" altLang="en-US" dirty="0"/>
          </a:p>
        </p:txBody>
      </p:sp>
      <p:sp>
        <p:nvSpPr>
          <p:cNvPr id="15" name="左中かっこ 14">
            <a:extLst>
              <a:ext uri="{FF2B5EF4-FFF2-40B4-BE49-F238E27FC236}">
                <a16:creationId xmlns:a16="http://schemas.microsoft.com/office/drawing/2014/main" id="{E28CF920-2BF6-4172-B326-125A441F2090}"/>
              </a:ext>
            </a:extLst>
          </p:cNvPr>
          <p:cNvSpPr/>
          <p:nvPr/>
        </p:nvSpPr>
        <p:spPr>
          <a:xfrm>
            <a:off x="2309010" y="2831122"/>
            <a:ext cx="218409" cy="134372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242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6C85960-5168-4C2F-9ADA-815C65FB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70D81-B864-4069-B638-901ABAD97A28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C7A3A988-F969-4CF4-9303-8570CC48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8C0D803-5D5D-4107-AAF3-CDBF84BCEA16}"/>
              </a:ext>
            </a:extLst>
          </p:cNvPr>
          <p:cNvSpPr txBox="1"/>
          <p:nvPr/>
        </p:nvSpPr>
        <p:spPr>
          <a:xfrm>
            <a:off x="3490767" y="644787"/>
            <a:ext cx="503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Step</a:t>
            </a:r>
            <a:r>
              <a:rPr lang="ja-JP" altLang="en-US" dirty="0"/>
              <a:t>作成画面（コンポーネントが</a:t>
            </a:r>
            <a:r>
              <a:rPr lang="en-US" altLang="ja-JP" dirty="0"/>
              <a:t>Sort</a:t>
            </a:r>
            <a:r>
              <a:rPr lang="ja-JP" altLang="en-US" dirty="0"/>
              <a:t>の場合）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8F083A-EB14-47C0-8E4E-5B8C054C848E}"/>
              </a:ext>
            </a:extLst>
          </p:cNvPr>
          <p:cNvSpPr txBox="1"/>
          <p:nvPr/>
        </p:nvSpPr>
        <p:spPr>
          <a:xfrm>
            <a:off x="152441" y="2290479"/>
            <a:ext cx="3475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コンポーネントを選択</a:t>
            </a:r>
            <a:endParaRPr lang="en-US" altLang="ja-JP" dirty="0"/>
          </a:p>
          <a:p>
            <a:r>
              <a:rPr lang="ja-JP" altLang="en-US" dirty="0"/>
              <a:t>（</a:t>
            </a:r>
            <a:r>
              <a:rPr lang="en-US" altLang="ja-JP" dirty="0"/>
              <a:t>Sort</a:t>
            </a:r>
            <a:r>
              <a:rPr lang="ja-JP" altLang="en-US" dirty="0"/>
              <a:t>や</a:t>
            </a:r>
            <a:r>
              <a:rPr lang="en-US" altLang="ja-JP" dirty="0"/>
              <a:t>Filter</a:t>
            </a:r>
            <a:r>
              <a:rPr lang="ja-JP" altLang="en-US" dirty="0"/>
              <a:t>、</a:t>
            </a:r>
            <a:r>
              <a:rPr lang="en-US" altLang="ja-JP" dirty="0"/>
              <a:t>Program</a:t>
            </a:r>
            <a:r>
              <a:rPr lang="ja-JP" altLang="en-US" dirty="0"/>
              <a:t>など）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374BF98-F2A0-4CE3-B852-6BF3FF256A3E}"/>
              </a:ext>
            </a:extLst>
          </p:cNvPr>
          <p:cNvSpPr txBox="1"/>
          <p:nvPr/>
        </p:nvSpPr>
        <p:spPr>
          <a:xfrm>
            <a:off x="278243" y="3016337"/>
            <a:ext cx="306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入力となるデータを選択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58DA63B-3E81-46B2-8CCF-2EDAEE428D9F}"/>
              </a:ext>
            </a:extLst>
          </p:cNvPr>
          <p:cNvSpPr txBox="1"/>
          <p:nvPr/>
        </p:nvSpPr>
        <p:spPr>
          <a:xfrm>
            <a:off x="325136" y="3563597"/>
            <a:ext cx="306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ソートの基準を選択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8B4F39E-3EED-4F80-9FAC-04673731F820}"/>
              </a:ext>
            </a:extLst>
          </p:cNvPr>
          <p:cNvSpPr txBox="1"/>
          <p:nvPr/>
        </p:nvSpPr>
        <p:spPr>
          <a:xfrm>
            <a:off x="459858" y="4122040"/>
            <a:ext cx="306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昇順・降順を選択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12A976F-956D-4A25-9E15-B1694980A471}"/>
              </a:ext>
            </a:extLst>
          </p:cNvPr>
          <p:cNvSpPr txBox="1"/>
          <p:nvPr/>
        </p:nvSpPr>
        <p:spPr>
          <a:xfrm>
            <a:off x="1179233" y="1691005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Step</a:t>
            </a:r>
            <a:r>
              <a:rPr kumimoji="1" lang="ja-JP" altLang="en-US" dirty="0"/>
              <a:t>の目的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E398418-F071-4DF7-83CD-75574835A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767" y="1014119"/>
            <a:ext cx="6101602" cy="51273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E7DB7DE-877E-4136-B67E-91F4E43CD237}"/>
              </a:ext>
            </a:extLst>
          </p:cNvPr>
          <p:cNvSpPr txBox="1"/>
          <p:nvPr/>
        </p:nvSpPr>
        <p:spPr>
          <a:xfrm>
            <a:off x="9693812" y="2224441"/>
            <a:ext cx="2126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データを上書きするか、新しく作るかを選択</a:t>
            </a:r>
            <a:endParaRPr kumimoji="1" lang="en-US" altLang="ja-JP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2A4A14F-A847-42A8-B3F4-114B43553CB4}"/>
              </a:ext>
            </a:extLst>
          </p:cNvPr>
          <p:cNvSpPr txBox="1"/>
          <p:nvPr/>
        </p:nvSpPr>
        <p:spPr>
          <a:xfrm>
            <a:off x="9693812" y="3286598"/>
            <a:ext cx="2126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上書きするデータを選択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85421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6C85960-5168-4C2F-9ADA-815C65FB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70D81-B864-4069-B638-901ABAD97A28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C7A3A988-F969-4CF4-9303-8570CC48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B9D98E7-15DF-47AF-B482-6493F9A5B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949" y="1069302"/>
            <a:ext cx="6133420" cy="51839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841791A-C16E-462D-8B4C-0E014892A0A0}"/>
              </a:ext>
            </a:extLst>
          </p:cNvPr>
          <p:cNvSpPr txBox="1"/>
          <p:nvPr/>
        </p:nvSpPr>
        <p:spPr>
          <a:xfrm>
            <a:off x="2373581" y="1834449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Step</a:t>
            </a:r>
            <a:r>
              <a:rPr kumimoji="1" lang="ja-JP" altLang="en-US" dirty="0"/>
              <a:t>の目的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F039BD3-9190-4206-BED9-E879C7C4A4F7}"/>
              </a:ext>
            </a:extLst>
          </p:cNvPr>
          <p:cNvSpPr txBox="1"/>
          <p:nvPr/>
        </p:nvSpPr>
        <p:spPr>
          <a:xfrm>
            <a:off x="1301303" y="2548386"/>
            <a:ext cx="306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コンポーネントを選択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D62BF0E-6BF0-4E73-8C2E-BEC5D2FEB89C}"/>
              </a:ext>
            </a:extLst>
          </p:cNvPr>
          <p:cNvSpPr txBox="1"/>
          <p:nvPr/>
        </p:nvSpPr>
        <p:spPr>
          <a:xfrm>
            <a:off x="4645949" y="596915"/>
            <a:ext cx="5500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Step</a:t>
            </a:r>
            <a:r>
              <a:rPr lang="ja-JP" altLang="en-US" dirty="0"/>
              <a:t>作成画面（コンポーネントが</a:t>
            </a:r>
            <a:r>
              <a:rPr lang="en-US" altLang="ja-JP" dirty="0"/>
              <a:t>Program</a:t>
            </a:r>
            <a:r>
              <a:rPr lang="ja-JP" altLang="en-US" dirty="0"/>
              <a:t>の場合）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BEFFBBF-DD03-463E-AA32-CBBD6F798FA5}"/>
              </a:ext>
            </a:extLst>
          </p:cNvPr>
          <p:cNvSpPr txBox="1"/>
          <p:nvPr/>
        </p:nvSpPr>
        <p:spPr>
          <a:xfrm>
            <a:off x="1928466" y="4083036"/>
            <a:ext cx="362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プログラムを記述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236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0156FE-8C34-44F8-8D12-29603AB03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背景と目的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9614DF-8E1F-4758-BE12-0301DFED8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ナレッジマネジメント（</a:t>
            </a:r>
            <a:r>
              <a:rPr kumimoji="1" lang="en-US" altLang="ja-JP" dirty="0"/>
              <a:t>KM</a:t>
            </a:r>
            <a:r>
              <a:rPr kumimoji="1" lang="ja-JP" altLang="en-US" dirty="0"/>
              <a:t>）は既存の知識の管理を意味する「知識管理」と新しい知識を作り続けることによる経営を意味する「知識経営」の２つの側面を持つ。現在普及している</a:t>
            </a:r>
            <a:r>
              <a:rPr kumimoji="1" lang="en-US" altLang="ja-JP" dirty="0"/>
              <a:t>IT</a:t>
            </a:r>
            <a:r>
              <a:rPr kumimoji="1" lang="ja-JP" altLang="en-US" dirty="0"/>
              <a:t>を活用した</a:t>
            </a:r>
            <a:r>
              <a:rPr kumimoji="1" lang="en-US" altLang="ja-JP" dirty="0"/>
              <a:t>KM</a:t>
            </a:r>
            <a:r>
              <a:rPr kumimoji="1" lang="ja-JP" altLang="en-US" dirty="0"/>
              <a:t>は知識管理のものが多く、知識経営のレベルのものは少ない。本研究の目的は、</a:t>
            </a:r>
            <a:r>
              <a:rPr kumimoji="1" lang="en-US" altLang="ja-JP" dirty="0"/>
              <a:t>IT</a:t>
            </a:r>
            <a:r>
              <a:rPr kumimoji="1" lang="ja-JP" altLang="en-US" dirty="0"/>
              <a:t>を活用した知識経営を実現する上での課題を整理し、</a:t>
            </a:r>
            <a:r>
              <a:rPr kumimoji="1" lang="en-US" altLang="ja-JP" dirty="0"/>
              <a:t>IT</a:t>
            </a:r>
            <a:r>
              <a:rPr kumimoji="1" lang="ja-JP" altLang="en-US" dirty="0"/>
              <a:t>を通じた組織知創造の手法を模索することである。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B5D0258-2F41-4DCB-9D3D-E94A1F28D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C36A-5D82-4A2E-88CF-480F3BB01EC4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E49680-21C1-4AE6-A2A9-2B95FDF30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kumimoji="1" lang="en-US" altLang="ja-JP" dirty="0"/>
              <a:t>AKEL </a:t>
            </a:r>
            <a:r>
              <a:rPr kumimoji="1" lang="ja-JP" altLang="en-US" dirty="0"/>
              <a:t>週間報告</a:t>
            </a:r>
          </a:p>
        </p:txBody>
      </p:sp>
    </p:spTree>
    <p:extLst>
      <p:ext uri="{BB962C8B-B14F-4D97-AF65-F5344CB8AC3E}">
        <p14:creationId xmlns:p14="http://schemas.microsoft.com/office/powerpoint/2010/main" val="125999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0156FE-8C34-44F8-8D12-29603AB03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目標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AF06B7-409E-4736-96A8-57769EF48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C36A-5D82-4A2E-88CF-480F3BB01EC4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B0830BB-65A6-4847-9672-FEB4B09F1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kumimoji="1" lang="en-US" altLang="ja-JP" dirty="0"/>
              <a:t>AKEL </a:t>
            </a:r>
            <a:r>
              <a:rPr kumimoji="1" lang="ja-JP" altLang="en-US" dirty="0"/>
              <a:t>週間報告</a:t>
            </a:r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36999057-773F-4B95-8A91-FA866A7D0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組織知を可視化・共有し、誰でも編集可能なエディタを実際に製作しながら、組織知のモデル化とＩＴを活用した組織知創造活動を支援するユーザインタラクションの模索を行うこと。</a:t>
            </a:r>
          </a:p>
        </p:txBody>
      </p:sp>
    </p:spTree>
    <p:extLst>
      <p:ext uri="{BB962C8B-B14F-4D97-AF65-F5344CB8AC3E}">
        <p14:creationId xmlns:p14="http://schemas.microsoft.com/office/powerpoint/2010/main" val="3617561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活動内容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0298"/>
              </p:ext>
            </p:extLst>
          </p:nvPr>
        </p:nvGraphicFramePr>
        <p:xfrm>
          <a:off x="1617506" y="1604199"/>
          <a:ext cx="8230752" cy="3975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2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9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74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タスク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達成率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作業時間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7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研究論文と背景・目的・目標の設定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4:00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7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Sequence</a:t>
                      </a:r>
                      <a:r>
                        <a:rPr kumimoji="1" lang="ja-JP" altLang="en-US" dirty="0"/>
                        <a:t>の作成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40%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2:00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7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WBS</a:t>
                      </a:r>
                      <a:r>
                        <a:rPr kumimoji="1" lang="ja-JP" altLang="en-US" dirty="0"/>
                        <a:t>見直し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0:30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7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7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269962"/>
                  </a:ext>
                </a:extLst>
              </a:tr>
              <a:tr h="4417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74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174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097695"/>
              </p:ext>
            </p:extLst>
          </p:nvPr>
        </p:nvGraphicFramePr>
        <p:xfrm>
          <a:off x="6810380" y="5929330"/>
          <a:ext cx="3357586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7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総作業時間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６時間３０分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26C2C3-D7B4-4620-B589-A3E6C3DBE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70D81-B864-4069-B638-901ABAD97A28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C1AA7B8-7665-4294-8473-6FDA9A4D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来週の活動予定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135259"/>
              </p:ext>
            </p:extLst>
          </p:nvPr>
        </p:nvGraphicFramePr>
        <p:xfrm>
          <a:off x="1703512" y="1492062"/>
          <a:ext cx="846445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9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5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タスク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予定作業時間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Variable</a:t>
                      </a:r>
                      <a:r>
                        <a:rPr kumimoji="1" lang="ja-JP" altLang="en-US" dirty="0"/>
                        <a:t>の作成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2:00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Sequence</a:t>
                      </a:r>
                      <a:r>
                        <a:rPr kumimoji="1" lang="ja-JP" altLang="en-US" dirty="0"/>
                        <a:t>の作成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2:00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b="0" i="0" u="none" dirty="0"/>
                        <a:t>本選出場チームを選抜するコンポーネントを作成</a:t>
                      </a:r>
                      <a:endParaRPr lang="ja-JP" altLang="ja-JP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1:00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要件定義書の機能を細かく記述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1:00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先行研究の調査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4:00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24371"/>
              </p:ext>
            </p:extLst>
          </p:nvPr>
        </p:nvGraphicFramePr>
        <p:xfrm>
          <a:off x="6810380" y="5929330"/>
          <a:ext cx="3357586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7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総作業予定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１０時間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4DF10E2-D574-4732-9720-FDF819DD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70D81-B864-4069-B638-901ABAD97A28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9C93CAF-0A74-46CD-84BC-B82095E6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49E777-F704-44B8-A2F0-B807D508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Phase Task Board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C2564628-2CC5-4FB9-A7F2-19ED029568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8741264"/>
              </p:ext>
            </p:extLst>
          </p:nvPr>
        </p:nvGraphicFramePr>
        <p:xfrm>
          <a:off x="1238702" y="1469188"/>
          <a:ext cx="9714596" cy="4590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D0ED618-5E21-42B1-A2D8-C5F0F9B8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3F053E4-39C6-4F65-B418-F8D1C90A3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</p:spTree>
    <p:extLst>
      <p:ext uri="{BB962C8B-B14F-4D97-AF65-F5344CB8AC3E}">
        <p14:creationId xmlns:p14="http://schemas.microsoft.com/office/powerpoint/2010/main" val="4023745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進捗状況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6C85960-5168-4C2F-9ADA-815C65FB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70D81-B864-4069-B638-901ABAD97A28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C7A3A988-F969-4CF4-9303-8570CC48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pic>
        <p:nvPicPr>
          <p:cNvPr id="13" name="コンテンツ プレースホルダー 12">
            <a:extLst>
              <a:ext uri="{FF2B5EF4-FFF2-40B4-BE49-F238E27FC236}">
                <a16:creationId xmlns:a16="http://schemas.microsoft.com/office/drawing/2014/main" id="{5E070F53-8DAF-4E02-93BE-8272790F1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340" y="1262915"/>
            <a:ext cx="9589320" cy="4985251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6C85960-5168-4C2F-9ADA-815C65FB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70D81-B864-4069-B638-901ABAD97A28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C7A3A988-F969-4CF4-9303-8570CC48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B11CB0E-2F40-4D98-BA7E-5C8B68A1E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207" y="938093"/>
            <a:ext cx="6875585" cy="52640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75E5364-CECB-42A2-A8D1-0C8DACFC4027}"/>
              </a:ext>
            </a:extLst>
          </p:cNvPr>
          <p:cNvSpPr txBox="1"/>
          <p:nvPr/>
        </p:nvSpPr>
        <p:spPr>
          <a:xfrm>
            <a:off x="2608445" y="568761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Work</a:t>
            </a:r>
            <a:r>
              <a:rPr lang="ja-JP" altLang="en-US" dirty="0"/>
              <a:t>編集画面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5325F2E-7718-4728-9144-18125F8B5D5E}"/>
              </a:ext>
            </a:extLst>
          </p:cNvPr>
          <p:cNvSpPr txBox="1"/>
          <p:nvPr/>
        </p:nvSpPr>
        <p:spPr>
          <a:xfrm>
            <a:off x="9885486" y="2645404"/>
            <a:ext cx="20896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Procedure</a:t>
            </a:r>
            <a:r>
              <a:rPr lang="ja-JP" altLang="en-US" dirty="0"/>
              <a:t>の意図・目的を達成する処理手順</a:t>
            </a:r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F8791FE-F124-4EF9-AF1F-347877B84763}"/>
              </a:ext>
            </a:extLst>
          </p:cNvPr>
          <p:cNvSpPr txBox="1"/>
          <p:nvPr/>
        </p:nvSpPr>
        <p:spPr>
          <a:xfrm>
            <a:off x="5366084" y="128671"/>
            <a:ext cx="5089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組織知の探究のため、</a:t>
            </a:r>
            <a:r>
              <a:rPr lang="en-US" altLang="ja-JP" dirty="0"/>
              <a:t>Procedure</a:t>
            </a:r>
            <a:r>
              <a:rPr lang="ja-JP" altLang="en-US" dirty="0"/>
              <a:t>と</a:t>
            </a:r>
            <a:r>
              <a:rPr lang="en-US" altLang="ja-JP" dirty="0"/>
              <a:t>Sequence</a:t>
            </a:r>
            <a:r>
              <a:rPr lang="ja-JP" altLang="en-US" dirty="0"/>
              <a:t>をグラフィカルに表示、誰でも簡単に編集可能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F3C7AB6-89FB-49B0-BE3F-A299E4A24173}"/>
              </a:ext>
            </a:extLst>
          </p:cNvPr>
          <p:cNvSpPr txBox="1"/>
          <p:nvPr/>
        </p:nvSpPr>
        <p:spPr>
          <a:xfrm>
            <a:off x="-23447" y="1908240"/>
            <a:ext cx="2555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組織知共有のために意図・目的を表示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AEF0C51-8404-4228-8481-0AE2103EA24C}"/>
              </a:ext>
            </a:extLst>
          </p:cNvPr>
          <p:cNvSpPr txBox="1"/>
          <p:nvPr/>
        </p:nvSpPr>
        <p:spPr>
          <a:xfrm>
            <a:off x="14190" y="4261956"/>
            <a:ext cx="2644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Work</a:t>
            </a:r>
            <a:r>
              <a:rPr lang="ja-JP" altLang="en-US" dirty="0"/>
              <a:t>と各</a:t>
            </a:r>
            <a:r>
              <a:rPr lang="en-US" altLang="ja-JP" dirty="0"/>
              <a:t>Procedure</a:t>
            </a:r>
            <a:r>
              <a:rPr lang="ja-JP" altLang="en-US" dirty="0"/>
              <a:t>毎の入力と出力のデータ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8" name="左中かっこ 7">
            <a:extLst>
              <a:ext uri="{FF2B5EF4-FFF2-40B4-BE49-F238E27FC236}">
                <a16:creationId xmlns:a16="http://schemas.microsoft.com/office/drawing/2014/main" id="{F0A9912F-A72C-476D-AAA5-E4709490D867}"/>
              </a:ext>
            </a:extLst>
          </p:cNvPr>
          <p:cNvSpPr/>
          <p:nvPr/>
        </p:nvSpPr>
        <p:spPr>
          <a:xfrm>
            <a:off x="2444261" y="1271953"/>
            <a:ext cx="117231" cy="2110154"/>
          </a:xfrm>
          <a:prstGeom prst="leftBrace">
            <a:avLst>
              <a:gd name="adj1" fmla="val 8333"/>
              <a:gd name="adj2" fmla="val 4138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左中かっこ 14">
            <a:extLst>
              <a:ext uri="{FF2B5EF4-FFF2-40B4-BE49-F238E27FC236}">
                <a16:creationId xmlns:a16="http://schemas.microsoft.com/office/drawing/2014/main" id="{244F6225-7F5E-4E27-B4D7-898D447E5A49}"/>
              </a:ext>
            </a:extLst>
          </p:cNvPr>
          <p:cNvSpPr/>
          <p:nvPr/>
        </p:nvSpPr>
        <p:spPr>
          <a:xfrm>
            <a:off x="2507270" y="3467857"/>
            <a:ext cx="48359" cy="2674981"/>
          </a:xfrm>
          <a:prstGeom prst="leftBrace">
            <a:avLst>
              <a:gd name="adj1" fmla="val 8333"/>
              <a:gd name="adj2" fmla="val 4138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中かっこ 10">
            <a:extLst>
              <a:ext uri="{FF2B5EF4-FFF2-40B4-BE49-F238E27FC236}">
                <a16:creationId xmlns:a16="http://schemas.microsoft.com/office/drawing/2014/main" id="{A6FFE5CC-08CD-45A6-B0E4-A556F66AB428}"/>
              </a:ext>
            </a:extLst>
          </p:cNvPr>
          <p:cNvSpPr/>
          <p:nvPr/>
        </p:nvSpPr>
        <p:spPr>
          <a:xfrm>
            <a:off x="9624646" y="1271953"/>
            <a:ext cx="123093" cy="361657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上 15">
            <a:extLst>
              <a:ext uri="{FF2B5EF4-FFF2-40B4-BE49-F238E27FC236}">
                <a16:creationId xmlns:a16="http://schemas.microsoft.com/office/drawing/2014/main" id="{EA022999-CAE7-40AF-9328-42F4AEDD2DC5}"/>
              </a:ext>
            </a:extLst>
          </p:cNvPr>
          <p:cNvSpPr/>
          <p:nvPr/>
        </p:nvSpPr>
        <p:spPr>
          <a:xfrm rot="12839150">
            <a:off x="6914714" y="803696"/>
            <a:ext cx="369277" cy="61984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891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6C85960-5168-4C2F-9ADA-815C65FB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70D81-B864-4069-B638-901ABAD97A28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C7A3A988-F969-4CF4-9303-8570CC48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463E6E0-9A53-4D8D-A5E5-B29DE1D113E8}"/>
              </a:ext>
            </a:extLst>
          </p:cNvPr>
          <p:cNvSpPr txBox="1"/>
          <p:nvPr/>
        </p:nvSpPr>
        <p:spPr>
          <a:xfrm>
            <a:off x="3801881" y="629368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Variable</a:t>
            </a:r>
            <a:r>
              <a:rPr lang="ja-JP" altLang="en-US" dirty="0"/>
              <a:t>作成画面</a:t>
            </a:r>
            <a:endParaRPr kumimoji="1"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CB9D2C20-B869-4109-B8A8-D7B48CD57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881" y="998699"/>
            <a:ext cx="6127565" cy="47106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A6454E1-262F-4F97-902E-2CFB04D9F64E}"/>
              </a:ext>
            </a:extLst>
          </p:cNvPr>
          <p:cNvSpPr txBox="1"/>
          <p:nvPr/>
        </p:nvSpPr>
        <p:spPr>
          <a:xfrm>
            <a:off x="1959150" y="180319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データの型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DA4418C-5ACB-4401-9E8C-304D8B6802E1}"/>
              </a:ext>
            </a:extLst>
          </p:cNvPr>
          <p:cNvSpPr txBox="1"/>
          <p:nvPr/>
        </p:nvSpPr>
        <p:spPr>
          <a:xfrm>
            <a:off x="2651647" y="23707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名前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F022B0C-6EA0-4D5C-B11D-274AA47AEED9}"/>
              </a:ext>
            </a:extLst>
          </p:cNvPr>
          <p:cNvSpPr txBox="1"/>
          <p:nvPr/>
        </p:nvSpPr>
        <p:spPr>
          <a:xfrm>
            <a:off x="2420815" y="29174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初期値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8736F20-F3A7-4632-9350-B5A0DE375E8C}"/>
              </a:ext>
            </a:extLst>
          </p:cNvPr>
          <p:cNvSpPr txBox="1"/>
          <p:nvPr/>
        </p:nvSpPr>
        <p:spPr>
          <a:xfrm>
            <a:off x="1728318" y="346417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データの説明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331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525</Words>
  <Application>Microsoft Office PowerPoint</Application>
  <PresentationFormat>ワイド画面</PresentationFormat>
  <Paragraphs>113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游ゴシック</vt:lpstr>
      <vt:lpstr>游ゴシック Light</vt:lpstr>
      <vt:lpstr>Arial</vt:lpstr>
      <vt:lpstr>Office テーマ</vt:lpstr>
      <vt:lpstr>Work Editor</vt:lpstr>
      <vt:lpstr>背景と目的</vt:lpstr>
      <vt:lpstr>目標</vt:lpstr>
      <vt:lpstr>活動内容</vt:lpstr>
      <vt:lpstr>来週の活動予定</vt:lpstr>
      <vt:lpstr>Phase Task Board</vt:lpstr>
      <vt:lpstr>進捗状況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Editor</dc:title>
  <dc:creator>小野 不由美</dc:creator>
  <cp:lastModifiedBy>小野 不由美</cp:lastModifiedBy>
  <cp:revision>73</cp:revision>
  <dcterms:created xsi:type="dcterms:W3CDTF">2021-05-25T04:38:12Z</dcterms:created>
  <dcterms:modified xsi:type="dcterms:W3CDTF">2021-07-20T04:03:15Z</dcterms:modified>
</cp:coreProperties>
</file>