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2" r:id="rId5"/>
    <p:sldId id="261" r:id="rId6"/>
    <p:sldId id="267" r:id="rId7"/>
    <p:sldId id="268" r:id="rId8"/>
    <p:sldId id="269"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5" autoAdjust="0"/>
    <p:restoredTop sz="83939" autoAdjust="0"/>
  </p:normalViewPr>
  <p:slideViewPr>
    <p:cSldViewPr snapToGrid="0">
      <p:cViewPr varScale="1">
        <p:scale>
          <a:sx n="93" d="100"/>
          <a:sy n="93" d="100"/>
        </p:scale>
        <p:origin x="175"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8B9B5-1BDF-4EAC-A120-55422D3433B6}" type="doc">
      <dgm:prSet loTypeId="urn:microsoft.com/office/officeart/2005/8/layout/lProcess2" loCatId="list" qsTypeId="urn:microsoft.com/office/officeart/2005/8/quickstyle/simple1" qsCatId="simple" csTypeId="urn:microsoft.com/office/officeart/2005/8/colors/accent1_1" csCatId="accent1" phldr="1"/>
      <dgm:spPr/>
      <dgm:t>
        <a:bodyPr/>
        <a:lstStyle/>
        <a:p>
          <a:endParaRPr kumimoji="1" lang="ja-JP" altLang="en-US"/>
        </a:p>
      </dgm:t>
    </dgm:pt>
    <dgm:pt modelId="{46FD1A06-4AE0-4A09-9BA5-AE47995E4944}">
      <dgm:prSet phldrT="[テキスト]"/>
      <dgm:spPr/>
      <dgm:t>
        <a:bodyPr/>
        <a:lstStyle/>
        <a:p>
          <a:r>
            <a:rPr kumimoji="1" lang="en-US" altLang="ja-JP" dirty="0"/>
            <a:t>To Do</a:t>
          </a:r>
          <a:endParaRPr kumimoji="1" lang="ja-JP" altLang="en-US" dirty="0"/>
        </a:p>
      </dgm:t>
    </dgm:pt>
    <dgm:pt modelId="{63445E98-FEFC-4B4C-9874-BB4C7D1D9186}" type="parTrans" cxnId="{4DCCF668-7F50-4EFD-A1BD-B8B6219926BA}">
      <dgm:prSet/>
      <dgm:spPr/>
      <dgm:t>
        <a:bodyPr/>
        <a:lstStyle/>
        <a:p>
          <a:endParaRPr kumimoji="1" lang="ja-JP" altLang="en-US"/>
        </a:p>
      </dgm:t>
    </dgm:pt>
    <dgm:pt modelId="{1B9D5F70-7DE9-4C0D-A765-E14C66DD1541}" type="sibTrans" cxnId="{4DCCF668-7F50-4EFD-A1BD-B8B6219926BA}">
      <dgm:prSet/>
      <dgm:spPr/>
      <dgm:t>
        <a:bodyPr/>
        <a:lstStyle/>
        <a:p>
          <a:endParaRPr kumimoji="1" lang="ja-JP" altLang="en-US"/>
        </a:p>
      </dgm:t>
    </dgm:pt>
    <dgm:pt modelId="{8936EF12-332E-4C1E-BD55-F8E9EF036002}">
      <dgm:prSet phldrT="[テキスト]"/>
      <dgm:spPr/>
      <dgm:t>
        <a:bodyPr/>
        <a:lstStyle/>
        <a:p>
          <a:r>
            <a:rPr kumimoji="1" lang="en-US" altLang="ja-JP" dirty="0"/>
            <a:t>In Review</a:t>
          </a:r>
          <a:endParaRPr kumimoji="1" lang="ja-JP" altLang="en-US" dirty="0"/>
        </a:p>
      </dgm:t>
    </dgm:pt>
    <dgm:pt modelId="{17CE3375-789E-42CD-8BA9-EB6A85FB11EF}" type="parTrans" cxnId="{54A4F64D-62E2-4295-A946-B5753D7E1AD3}">
      <dgm:prSet/>
      <dgm:spPr/>
      <dgm:t>
        <a:bodyPr/>
        <a:lstStyle/>
        <a:p>
          <a:endParaRPr kumimoji="1" lang="ja-JP" altLang="en-US"/>
        </a:p>
      </dgm:t>
    </dgm:pt>
    <dgm:pt modelId="{9E73EB7C-0267-4936-AE6B-C79A87064C21}" type="sibTrans" cxnId="{54A4F64D-62E2-4295-A946-B5753D7E1AD3}">
      <dgm:prSet/>
      <dgm:spPr/>
      <dgm:t>
        <a:bodyPr/>
        <a:lstStyle/>
        <a:p>
          <a:endParaRPr kumimoji="1" lang="ja-JP" altLang="en-US"/>
        </a:p>
      </dgm:t>
    </dgm:pt>
    <dgm:pt modelId="{546522E7-1BC5-4F40-9FDC-AE754F360FAA}">
      <dgm:prSet phldrT="[テキスト]"/>
      <dgm:spPr/>
      <dgm:t>
        <a:bodyPr/>
        <a:lstStyle/>
        <a:p>
          <a:r>
            <a:rPr kumimoji="1" lang="en-US" altLang="ja-JP" dirty="0"/>
            <a:t>Done</a:t>
          </a:r>
          <a:endParaRPr kumimoji="1" lang="ja-JP" altLang="en-US" dirty="0"/>
        </a:p>
      </dgm:t>
    </dgm:pt>
    <dgm:pt modelId="{CF9E7CF0-402C-4E2A-B56D-1DE95BC20865}" type="parTrans" cxnId="{1B801802-B954-44BD-97A6-31F9AAC9A64C}">
      <dgm:prSet/>
      <dgm:spPr/>
      <dgm:t>
        <a:bodyPr/>
        <a:lstStyle/>
        <a:p>
          <a:endParaRPr kumimoji="1" lang="ja-JP" altLang="en-US"/>
        </a:p>
      </dgm:t>
    </dgm:pt>
    <dgm:pt modelId="{9103AA5D-03A7-4B6A-B05D-78749549526C}" type="sibTrans" cxnId="{1B801802-B954-44BD-97A6-31F9AAC9A64C}">
      <dgm:prSet/>
      <dgm:spPr/>
      <dgm:t>
        <a:bodyPr/>
        <a:lstStyle/>
        <a:p>
          <a:endParaRPr kumimoji="1" lang="ja-JP" altLang="en-US"/>
        </a:p>
      </dgm:t>
    </dgm:pt>
    <dgm:pt modelId="{695A6551-3A77-40DB-B977-450BC4A244B2}">
      <dgm:prSet phldrT="[テキスト]"/>
      <dgm:spPr/>
      <dgm:t>
        <a:bodyPr/>
        <a:lstStyle/>
        <a:p>
          <a:r>
            <a:rPr kumimoji="1" lang="ja-JP" altLang="en-US" dirty="0"/>
            <a:t>８月の発表に向けて目標設定</a:t>
          </a:r>
        </a:p>
      </dgm:t>
    </dgm:pt>
    <dgm:pt modelId="{D83F2463-52B2-4469-8E42-B28EE8C00E16}" type="parTrans" cxnId="{B696FA2D-0133-44BC-97EF-350458908B66}">
      <dgm:prSet/>
      <dgm:spPr/>
      <dgm:t>
        <a:bodyPr/>
        <a:lstStyle/>
        <a:p>
          <a:endParaRPr kumimoji="1" lang="ja-JP" altLang="en-US"/>
        </a:p>
      </dgm:t>
    </dgm:pt>
    <dgm:pt modelId="{D301D90B-2C92-4A34-8368-1BC72BC41DA9}" type="sibTrans" cxnId="{B696FA2D-0133-44BC-97EF-350458908B66}">
      <dgm:prSet/>
      <dgm:spPr/>
      <dgm:t>
        <a:bodyPr/>
        <a:lstStyle/>
        <a:p>
          <a:endParaRPr kumimoji="1" lang="ja-JP" altLang="en-US"/>
        </a:p>
      </dgm:t>
    </dgm:pt>
    <dgm:pt modelId="{23271D4D-3214-48B5-965C-05ABC82D2417}">
      <dgm:prSet phldrT="[テキスト]"/>
      <dgm:spPr/>
      <dgm:t>
        <a:bodyPr/>
        <a:lstStyle/>
        <a:p>
          <a:r>
            <a:rPr kumimoji="1" lang="ja-JP" altLang="en-US" dirty="0"/>
            <a:t>ユースケース図</a:t>
          </a:r>
        </a:p>
      </dgm:t>
    </dgm:pt>
    <dgm:pt modelId="{49ACBB2D-5C7F-472D-BCD0-CB0E922CA2EF}" type="parTrans" cxnId="{B0FAF3EB-FA5F-459E-A22C-7BFC2ABE3288}">
      <dgm:prSet/>
      <dgm:spPr/>
      <dgm:t>
        <a:bodyPr/>
        <a:lstStyle/>
        <a:p>
          <a:endParaRPr kumimoji="1" lang="ja-JP" altLang="en-US"/>
        </a:p>
      </dgm:t>
    </dgm:pt>
    <dgm:pt modelId="{311A7425-6BF8-442D-9B40-4827F967B1B9}" type="sibTrans" cxnId="{B0FAF3EB-FA5F-459E-A22C-7BFC2ABE3288}">
      <dgm:prSet/>
      <dgm:spPr/>
      <dgm:t>
        <a:bodyPr/>
        <a:lstStyle/>
        <a:p>
          <a:endParaRPr kumimoji="1" lang="ja-JP" altLang="en-US"/>
        </a:p>
      </dgm:t>
    </dgm:pt>
    <dgm:pt modelId="{54DE79BF-8960-4AEE-B610-87CCE9264BD2}">
      <dgm:prSet phldrT="[テキスト]"/>
      <dgm:spPr/>
      <dgm:t>
        <a:bodyPr/>
        <a:lstStyle/>
        <a:p>
          <a:r>
            <a:rPr kumimoji="1" lang="ja-JP" altLang="en-US"/>
            <a:t>ユーザーストーリー</a:t>
          </a:r>
          <a:endParaRPr kumimoji="1" lang="ja-JP" altLang="en-US" dirty="0"/>
        </a:p>
      </dgm:t>
    </dgm:pt>
    <dgm:pt modelId="{778E4B1B-133D-4DBB-AEB8-410DE5B8F23C}" type="parTrans" cxnId="{0EBC0BF3-D580-4F70-A5A3-4C722B3734F5}">
      <dgm:prSet/>
      <dgm:spPr/>
      <dgm:t>
        <a:bodyPr/>
        <a:lstStyle/>
        <a:p>
          <a:endParaRPr kumimoji="1" lang="ja-JP" altLang="en-US"/>
        </a:p>
      </dgm:t>
    </dgm:pt>
    <dgm:pt modelId="{99A472B9-3B67-4454-859D-F9677519EC3E}" type="sibTrans" cxnId="{0EBC0BF3-D580-4F70-A5A3-4C722B3734F5}">
      <dgm:prSet/>
      <dgm:spPr/>
      <dgm:t>
        <a:bodyPr/>
        <a:lstStyle/>
        <a:p>
          <a:endParaRPr kumimoji="1" lang="ja-JP" altLang="en-US"/>
        </a:p>
      </dgm:t>
    </dgm:pt>
    <dgm:pt modelId="{268D4D79-19CF-49F8-BED5-3D921028AD53}">
      <dgm:prSet phldrT="[テキスト]"/>
      <dgm:spPr/>
      <dgm:t>
        <a:bodyPr/>
        <a:lstStyle/>
        <a:p>
          <a:r>
            <a:rPr kumimoji="1" lang="ja-JP" altLang="en-US" dirty="0"/>
            <a:t>８月までのスケジュール</a:t>
          </a:r>
        </a:p>
      </dgm:t>
    </dgm:pt>
    <dgm:pt modelId="{2034EF10-8EAE-453B-92F8-FD17C8A71241}" type="parTrans" cxnId="{8E5D1DB6-6F02-48EA-B23A-1FED5055DC7F}">
      <dgm:prSet/>
      <dgm:spPr/>
      <dgm:t>
        <a:bodyPr/>
        <a:lstStyle/>
        <a:p>
          <a:endParaRPr kumimoji="1" lang="ja-JP" altLang="en-US"/>
        </a:p>
      </dgm:t>
    </dgm:pt>
    <dgm:pt modelId="{71F8C7EF-CB05-40B2-A24F-B4512E080B78}" type="sibTrans" cxnId="{8E5D1DB6-6F02-48EA-B23A-1FED5055DC7F}">
      <dgm:prSet/>
      <dgm:spPr/>
      <dgm:t>
        <a:bodyPr/>
        <a:lstStyle/>
        <a:p>
          <a:endParaRPr kumimoji="1" lang="ja-JP" altLang="en-US"/>
        </a:p>
      </dgm:t>
    </dgm:pt>
    <dgm:pt modelId="{2160FCA4-ABBF-40B1-825B-F05AAA55368F}">
      <dgm:prSet phldrT="[テキスト]"/>
      <dgm:spPr/>
      <dgm:t>
        <a:bodyPr/>
        <a:lstStyle/>
        <a:p>
          <a:r>
            <a:rPr kumimoji="1" lang="ja-JP" altLang="en-US" dirty="0"/>
            <a:t>クラス図の作成</a:t>
          </a:r>
        </a:p>
      </dgm:t>
    </dgm:pt>
    <dgm:pt modelId="{EB92DF28-DB89-476D-9831-F12967B9B871}" type="parTrans" cxnId="{95885A1F-5A3A-4AA2-9289-098874BE5126}">
      <dgm:prSet/>
      <dgm:spPr/>
      <dgm:t>
        <a:bodyPr/>
        <a:lstStyle/>
        <a:p>
          <a:endParaRPr kumimoji="1" lang="ja-JP" altLang="en-US"/>
        </a:p>
      </dgm:t>
    </dgm:pt>
    <dgm:pt modelId="{37436F28-4C61-4A9F-957E-716BEDD26E7D}" type="sibTrans" cxnId="{95885A1F-5A3A-4AA2-9289-098874BE5126}">
      <dgm:prSet/>
      <dgm:spPr/>
      <dgm:t>
        <a:bodyPr/>
        <a:lstStyle/>
        <a:p>
          <a:endParaRPr kumimoji="1" lang="ja-JP" altLang="en-US"/>
        </a:p>
      </dgm:t>
    </dgm:pt>
    <dgm:pt modelId="{31903E25-8127-47C4-8A26-C4327176F447}">
      <dgm:prSet/>
      <dgm:spPr/>
      <dgm:t>
        <a:bodyPr/>
        <a:lstStyle/>
        <a:p>
          <a:r>
            <a:rPr kumimoji="1" lang="en-US" altLang="ja-JP" dirty="0"/>
            <a:t>In Progress</a:t>
          </a:r>
          <a:endParaRPr lang="ja-JP" b="0" i="0" u="none" dirty="0"/>
        </a:p>
      </dgm:t>
    </dgm:pt>
    <dgm:pt modelId="{80018807-CEE8-4174-A25E-3564EFE9A76A}" type="parTrans" cxnId="{CF0A327D-9FD0-4F2B-A6C1-6D74195CA528}">
      <dgm:prSet/>
      <dgm:spPr/>
      <dgm:t>
        <a:bodyPr/>
        <a:lstStyle/>
        <a:p>
          <a:endParaRPr kumimoji="1" lang="ja-JP" altLang="en-US"/>
        </a:p>
      </dgm:t>
    </dgm:pt>
    <dgm:pt modelId="{0F6A5017-60D9-4E7D-B8D1-4D941452B874}" type="sibTrans" cxnId="{CF0A327D-9FD0-4F2B-A6C1-6D74195CA528}">
      <dgm:prSet/>
      <dgm:spPr/>
      <dgm:t>
        <a:bodyPr/>
        <a:lstStyle/>
        <a:p>
          <a:endParaRPr kumimoji="1" lang="ja-JP" altLang="en-US"/>
        </a:p>
      </dgm:t>
    </dgm:pt>
    <dgm:pt modelId="{359F20B9-F5AF-4E0F-931B-A14A7F9E4F09}">
      <dgm:prSet phldrT="[テキスト]"/>
      <dgm:spPr/>
      <dgm:t>
        <a:bodyPr/>
        <a:lstStyle/>
        <a:p>
          <a:r>
            <a:rPr kumimoji="1" lang="ja-JP" altLang="en-US" dirty="0"/>
            <a:t>ユーザ定義型</a:t>
          </a:r>
          <a:r>
            <a:rPr kumimoji="1" lang="en-US" altLang="ja-JP" dirty="0"/>
            <a:t>Variable</a:t>
          </a:r>
          <a:r>
            <a:rPr kumimoji="1" lang="ja-JP" altLang="en-US" dirty="0"/>
            <a:t>作成画面のモック作成</a:t>
          </a:r>
          <a:endParaRPr lang="ja-JP" b="0" i="0" u="none" dirty="0"/>
        </a:p>
      </dgm:t>
    </dgm:pt>
    <dgm:pt modelId="{8F1698AB-AA5A-4CDD-9FD3-FA5F553D11B5}" type="parTrans" cxnId="{285EABE4-5176-4D2E-A094-B40E291CC96F}">
      <dgm:prSet/>
      <dgm:spPr/>
      <dgm:t>
        <a:bodyPr/>
        <a:lstStyle/>
        <a:p>
          <a:endParaRPr kumimoji="1" lang="ja-JP" altLang="en-US"/>
        </a:p>
      </dgm:t>
    </dgm:pt>
    <dgm:pt modelId="{FE9D9F7C-AFF5-4F2C-A60F-E041A093FB03}" type="sibTrans" cxnId="{285EABE4-5176-4D2E-A094-B40E291CC96F}">
      <dgm:prSet/>
      <dgm:spPr/>
      <dgm:t>
        <a:bodyPr/>
        <a:lstStyle/>
        <a:p>
          <a:endParaRPr kumimoji="1" lang="ja-JP" altLang="en-US"/>
        </a:p>
      </dgm:t>
    </dgm:pt>
    <dgm:pt modelId="{43738A70-9B3B-4BD3-BE3B-8612014FC2B2}">
      <dgm:prSet phldrT="[テキスト]"/>
      <dgm:spPr/>
      <dgm:t>
        <a:bodyPr/>
        <a:lstStyle/>
        <a:p>
          <a:r>
            <a:rPr kumimoji="1" lang="ja-JP" altLang="en-US" dirty="0"/>
            <a:t>要件定義書</a:t>
          </a:r>
          <a:endParaRPr lang="ja-JP" b="0" i="0" u="none" dirty="0"/>
        </a:p>
      </dgm:t>
    </dgm:pt>
    <dgm:pt modelId="{7F2BC3B5-54C6-47B6-8487-9EBC5A7124D7}" type="parTrans" cxnId="{B8770E26-3642-4A02-9B64-638DA82C4D3D}">
      <dgm:prSet/>
      <dgm:spPr/>
      <dgm:t>
        <a:bodyPr/>
        <a:lstStyle/>
        <a:p>
          <a:endParaRPr kumimoji="1" lang="ja-JP" altLang="en-US"/>
        </a:p>
      </dgm:t>
    </dgm:pt>
    <dgm:pt modelId="{6ACCD5AD-33EA-4DAB-9C05-CE9FCE343869}" type="sibTrans" cxnId="{B8770E26-3642-4A02-9B64-638DA82C4D3D}">
      <dgm:prSet/>
      <dgm:spPr/>
      <dgm:t>
        <a:bodyPr/>
        <a:lstStyle/>
        <a:p>
          <a:endParaRPr kumimoji="1" lang="ja-JP" altLang="en-US"/>
        </a:p>
      </dgm:t>
    </dgm:pt>
    <dgm:pt modelId="{9B7687BC-0F73-4FBB-B86E-9469033F6276}">
      <dgm:prSet/>
      <dgm:spPr/>
      <dgm:t>
        <a:bodyPr/>
        <a:lstStyle/>
        <a:p>
          <a:r>
            <a:rPr lang="en-US" altLang="ja-JP" b="0" i="0" u="none" dirty="0"/>
            <a:t>Variable</a:t>
          </a:r>
          <a:r>
            <a:rPr lang="ja-JP" altLang="en-US" b="0" i="0" u="none" dirty="0"/>
            <a:t>の作成</a:t>
          </a:r>
          <a:endParaRPr kumimoji="1" lang="ja-JP" altLang="en-US" dirty="0"/>
        </a:p>
      </dgm:t>
    </dgm:pt>
    <dgm:pt modelId="{7B0E0C01-3145-4552-B09F-671FF8290FBA}" type="parTrans" cxnId="{1896496A-5586-46D5-BC3C-C238E184BF4F}">
      <dgm:prSet/>
      <dgm:spPr/>
      <dgm:t>
        <a:bodyPr/>
        <a:lstStyle/>
        <a:p>
          <a:endParaRPr kumimoji="1" lang="ja-JP" altLang="en-US"/>
        </a:p>
      </dgm:t>
    </dgm:pt>
    <dgm:pt modelId="{CBE37B00-835A-4545-9EAF-F086E8554245}" type="sibTrans" cxnId="{1896496A-5586-46D5-BC3C-C238E184BF4F}">
      <dgm:prSet/>
      <dgm:spPr/>
      <dgm:t>
        <a:bodyPr/>
        <a:lstStyle/>
        <a:p>
          <a:endParaRPr kumimoji="1" lang="ja-JP" altLang="en-US"/>
        </a:p>
      </dgm:t>
    </dgm:pt>
    <dgm:pt modelId="{762BAEEE-92E1-4079-8BF9-7C25DA7BDDE2}">
      <dgm:prSet phldrT="[テキスト]"/>
      <dgm:spPr/>
      <dgm:t>
        <a:bodyPr/>
        <a:lstStyle/>
        <a:p>
          <a:r>
            <a:rPr kumimoji="1" lang="ja-JP" altLang="en-US"/>
            <a:t>ホームページのレイアウト実装</a:t>
          </a:r>
          <a:endParaRPr lang="ja-JP" b="0" i="0" u="none" dirty="0"/>
        </a:p>
      </dgm:t>
    </dgm:pt>
    <dgm:pt modelId="{949B550C-2D8F-4B87-B83F-17083D184B82}" type="parTrans" cxnId="{14FD39FA-1B03-45F7-AFF1-FFAB51D5DF13}">
      <dgm:prSet/>
      <dgm:spPr/>
      <dgm:t>
        <a:bodyPr/>
        <a:lstStyle/>
        <a:p>
          <a:endParaRPr kumimoji="1" lang="ja-JP" altLang="en-US"/>
        </a:p>
      </dgm:t>
    </dgm:pt>
    <dgm:pt modelId="{7E48A124-0DDD-4027-B648-48B4D45800EE}" type="sibTrans" cxnId="{14FD39FA-1B03-45F7-AFF1-FFAB51D5DF13}">
      <dgm:prSet/>
      <dgm:spPr/>
      <dgm:t>
        <a:bodyPr/>
        <a:lstStyle/>
        <a:p>
          <a:endParaRPr kumimoji="1" lang="ja-JP" altLang="en-US"/>
        </a:p>
      </dgm:t>
    </dgm:pt>
    <dgm:pt modelId="{F3983779-F31C-4F52-B4B6-0CD87FB3D5E5}">
      <dgm:prSet phldrT="[テキスト]"/>
      <dgm:spPr/>
      <dgm:t>
        <a:bodyPr/>
        <a:lstStyle/>
        <a:p>
          <a:pPr>
            <a:buClrTx/>
            <a:buSzTx/>
            <a:buFontTx/>
            <a:buNone/>
          </a:pPr>
          <a:r>
            <a:rPr kumimoji="1" lang="en-US" altLang="ja-JP" dirty="0"/>
            <a:t>Work</a:t>
          </a:r>
          <a:r>
            <a:rPr kumimoji="1" lang="ja-JP" altLang="en-US" dirty="0"/>
            <a:t>実行結果表示のフォーマットのモック</a:t>
          </a:r>
        </a:p>
      </dgm:t>
    </dgm:pt>
    <dgm:pt modelId="{15B48645-F68C-4382-AD45-2751691EAF51}" type="parTrans" cxnId="{5ABB7B75-5138-4413-AA16-11A699881040}">
      <dgm:prSet/>
      <dgm:spPr/>
      <dgm:t>
        <a:bodyPr/>
        <a:lstStyle/>
        <a:p>
          <a:endParaRPr kumimoji="1" lang="ja-JP" altLang="en-US"/>
        </a:p>
      </dgm:t>
    </dgm:pt>
    <dgm:pt modelId="{423F9614-DA7D-4F64-8470-8989D675C857}" type="sibTrans" cxnId="{5ABB7B75-5138-4413-AA16-11A699881040}">
      <dgm:prSet/>
      <dgm:spPr/>
      <dgm:t>
        <a:bodyPr/>
        <a:lstStyle/>
        <a:p>
          <a:endParaRPr kumimoji="1" lang="ja-JP" altLang="en-US"/>
        </a:p>
      </dgm:t>
    </dgm:pt>
    <dgm:pt modelId="{60640F29-4CAE-4701-B451-E33182E92341}">
      <dgm:prSet/>
      <dgm:spPr/>
      <dgm:t>
        <a:bodyPr/>
        <a:lstStyle/>
        <a:p>
          <a:r>
            <a:rPr lang="ja-JP" altLang="en-US" b="0" i="0" u="none" dirty="0"/>
            <a:t>本選出場チームを選抜するコンポーネントを作成</a:t>
          </a:r>
          <a:endParaRPr lang="ja-JP" b="0" i="0" u="none" dirty="0"/>
        </a:p>
      </dgm:t>
    </dgm:pt>
    <dgm:pt modelId="{A9A5E30E-A046-4B13-AEA5-F7A0278EB8A5}" type="parTrans" cxnId="{F69FF939-D36F-44F0-884D-5A6B7758134A}">
      <dgm:prSet/>
      <dgm:spPr/>
      <dgm:t>
        <a:bodyPr/>
        <a:lstStyle/>
        <a:p>
          <a:endParaRPr kumimoji="1" lang="ja-JP" altLang="en-US"/>
        </a:p>
      </dgm:t>
    </dgm:pt>
    <dgm:pt modelId="{E7DB2F96-08A1-437E-8720-2D0689EAAA41}" type="sibTrans" cxnId="{F69FF939-D36F-44F0-884D-5A6B7758134A}">
      <dgm:prSet/>
      <dgm:spPr/>
      <dgm:t>
        <a:bodyPr/>
        <a:lstStyle/>
        <a:p>
          <a:endParaRPr kumimoji="1" lang="ja-JP" altLang="en-US"/>
        </a:p>
      </dgm:t>
    </dgm:pt>
    <dgm:pt modelId="{EE0C2ECA-B121-462A-A0BB-F807D534C6A1}">
      <dgm:prSet/>
      <dgm:spPr/>
      <dgm:t>
        <a:bodyPr/>
        <a:lstStyle/>
        <a:p>
          <a:r>
            <a:rPr kumimoji="1" lang="en-US" b="0" i="0" u="none" dirty="0"/>
            <a:t>Work</a:t>
          </a:r>
          <a:r>
            <a:rPr kumimoji="1" lang="ja-JP" b="0" i="0" u="none" dirty="0"/>
            <a:t>編集ページのレイアウト実装</a:t>
          </a:r>
          <a:endParaRPr lang="ja-JP" b="0" i="0" u="none" dirty="0"/>
        </a:p>
      </dgm:t>
    </dgm:pt>
    <dgm:pt modelId="{49203110-1CA4-4C4B-B8E6-AD6365937069}" type="parTrans" cxnId="{291ED0FA-8F9C-4EF1-9FCB-08B0FD155DB8}">
      <dgm:prSet/>
      <dgm:spPr/>
      <dgm:t>
        <a:bodyPr/>
        <a:lstStyle/>
        <a:p>
          <a:endParaRPr kumimoji="1" lang="ja-JP" altLang="en-US"/>
        </a:p>
      </dgm:t>
    </dgm:pt>
    <dgm:pt modelId="{CC556530-0A5F-4E04-816A-A972D4BA92AE}" type="sibTrans" cxnId="{291ED0FA-8F9C-4EF1-9FCB-08B0FD155DB8}">
      <dgm:prSet/>
      <dgm:spPr/>
      <dgm:t>
        <a:bodyPr/>
        <a:lstStyle/>
        <a:p>
          <a:endParaRPr kumimoji="1" lang="ja-JP" altLang="en-US"/>
        </a:p>
      </dgm:t>
    </dgm:pt>
    <dgm:pt modelId="{EFB19EEF-A014-4F2F-8A6E-4A7DA3E2F20F}">
      <dgm:prSet/>
      <dgm:spPr/>
      <dgm:t>
        <a:bodyPr/>
        <a:lstStyle/>
        <a:p>
          <a:r>
            <a:rPr kumimoji="1" lang="en-US" b="0" i="0" u="none"/>
            <a:t>Procedure</a:t>
          </a:r>
          <a:r>
            <a:rPr kumimoji="1" lang="ja-JP" altLang="en-US" b="0" i="0" u="none"/>
            <a:t>作成</a:t>
          </a:r>
          <a:endParaRPr kumimoji="1" lang="ja-JP" altLang="en-US" dirty="0"/>
        </a:p>
      </dgm:t>
    </dgm:pt>
    <dgm:pt modelId="{375CCD8C-02D7-4A06-A618-246F08657101}" type="parTrans" cxnId="{D23570A9-8235-4D0E-816D-6EA2E88AA181}">
      <dgm:prSet/>
      <dgm:spPr/>
      <dgm:t>
        <a:bodyPr/>
        <a:lstStyle/>
        <a:p>
          <a:endParaRPr kumimoji="1" lang="ja-JP" altLang="en-US"/>
        </a:p>
      </dgm:t>
    </dgm:pt>
    <dgm:pt modelId="{03793045-203F-499E-A191-78B05638347C}" type="sibTrans" cxnId="{D23570A9-8235-4D0E-816D-6EA2E88AA181}">
      <dgm:prSet/>
      <dgm:spPr/>
      <dgm:t>
        <a:bodyPr/>
        <a:lstStyle/>
        <a:p>
          <a:endParaRPr kumimoji="1" lang="ja-JP" altLang="en-US"/>
        </a:p>
      </dgm:t>
    </dgm:pt>
    <dgm:pt modelId="{8E28D60A-CD51-451D-96F5-5315973FECF2}">
      <dgm:prSet/>
      <dgm:spPr/>
      <dgm:t>
        <a:bodyPr/>
        <a:lstStyle/>
        <a:p>
          <a:r>
            <a:rPr lang="en-US" altLang="ja-JP" b="0" i="0" u="none" dirty="0"/>
            <a:t>Procedure</a:t>
          </a:r>
          <a:r>
            <a:rPr lang="ja-JP" altLang="en-US" b="0" i="0" u="none" dirty="0"/>
            <a:t>の表示</a:t>
          </a:r>
          <a:endParaRPr kumimoji="1" lang="ja-JP" altLang="en-US" dirty="0"/>
        </a:p>
      </dgm:t>
    </dgm:pt>
    <dgm:pt modelId="{B94A1E6F-DF30-44F2-8CFB-0061844F3EA7}" type="parTrans" cxnId="{FD32D961-8AAE-4D68-80C3-3963A8A2911A}">
      <dgm:prSet/>
      <dgm:spPr/>
      <dgm:t>
        <a:bodyPr/>
        <a:lstStyle/>
        <a:p>
          <a:endParaRPr kumimoji="1" lang="ja-JP" altLang="en-US"/>
        </a:p>
      </dgm:t>
    </dgm:pt>
    <dgm:pt modelId="{B26AE475-639C-49EB-B434-2A8A64345C06}" type="sibTrans" cxnId="{FD32D961-8AAE-4D68-80C3-3963A8A2911A}">
      <dgm:prSet/>
      <dgm:spPr/>
      <dgm:t>
        <a:bodyPr/>
        <a:lstStyle/>
        <a:p>
          <a:endParaRPr kumimoji="1" lang="ja-JP" altLang="en-US"/>
        </a:p>
      </dgm:t>
    </dgm:pt>
    <dgm:pt modelId="{861D7AF8-6734-47EB-90EE-A63104994476}">
      <dgm:prSet/>
      <dgm:spPr/>
      <dgm:t>
        <a:bodyPr/>
        <a:lstStyle/>
        <a:p>
          <a:r>
            <a:rPr kumimoji="1" lang="ja-JP" altLang="en-US" dirty="0"/>
            <a:t>編集画面の</a:t>
          </a:r>
          <a:r>
            <a:rPr kumimoji="1" lang="en-US" altLang="ja-JP" dirty="0"/>
            <a:t>Procedure</a:t>
          </a:r>
          <a:r>
            <a:rPr kumimoji="1" lang="ja-JP" altLang="en-US" dirty="0"/>
            <a:t>表示領域の作成</a:t>
          </a:r>
        </a:p>
      </dgm:t>
    </dgm:pt>
    <dgm:pt modelId="{1418B9FB-592A-46F9-8398-732A9B603799}" type="parTrans" cxnId="{C1C412DC-1113-47D7-832E-099C4F4F67F9}">
      <dgm:prSet/>
      <dgm:spPr/>
      <dgm:t>
        <a:bodyPr/>
        <a:lstStyle/>
        <a:p>
          <a:endParaRPr kumimoji="1" lang="ja-JP" altLang="en-US"/>
        </a:p>
      </dgm:t>
    </dgm:pt>
    <dgm:pt modelId="{19FA8CDD-FD2E-4715-A67F-E0ABBDCF40A5}" type="sibTrans" cxnId="{C1C412DC-1113-47D7-832E-099C4F4F67F9}">
      <dgm:prSet/>
      <dgm:spPr/>
      <dgm:t>
        <a:bodyPr/>
        <a:lstStyle/>
        <a:p>
          <a:endParaRPr kumimoji="1" lang="ja-JP" altLang="en-US"/>
        </a:p>
      </dgm:t>
    </dgm:pt>
    <dgm:pt modelId="{D6201E1E-F8ED-4911-817E-A9A95F8EAFB9}">
      <dgm:prSet/>
      <dgm:spPr/>
      <dgm:t>
        <a:bodyPr/>
        <a:lstStyle/>
        <a:p>
          <a:r>
            <a:rPr lang="en-US" altLang="ja-JP" b="0" i="0" u="none"/>
            <a:t>Sequence</a:t>
          </a:r>
          <a:r>
            <a:rPr lang="ja-JP" altLang="en-US" b="0" i="0" u="none"/>
            <a:t>の作成</a:t>
          </a:r>
          <a:endParaRPr kumimoji="1" lang="ja-JP" altLang="en-US" dirty="0"/>
        </a:p>
      </dgm:t>
    </dgm:pt>
    <dgm:pt modelId="{EC37F8FE-809C-49C0-A1C5-7C8F5021E644}" type="parTrans" cxnId="{812E66E8-99E9-4040-9E95-7E179F8C2D99}">
      <dgm:prSet/>
      <dgm:spPr/>
    </dgm:pt>
    <dgm:pt modelId="{DB966781-C5DC-4C8C-83B8-C24EB2AAD3CC}" type="sibTrans" cxnId="{812E66E8-99E9-4040-9E95-7E179F8C2D99}">
      <dgm:prSet/>
      <dgm:spPr/>
    </dgm:pt>
    <dgm:pt modelId="{46FF9E2C-762D-4567-AE59-AE5C1EC92C3B}" type="pres">
      <dgm:prSet presAssocID="{44F8B9B5-1BDF-4EAC-A120-55422D3433B6}" presName="theList" presStyleCnt="0">
        <dgm:presLayoutVars>
          <dgm:dir/>
          <dgm:animLvl val="lvl"/>
          <dgm:resizeHandles val="exact"/>
        </dgm:presLayoutVars>
      </dgm:prSet>
      <dgm:spPr/>
    </dgm:pt>
    <dgm:pt modelId="{5CF1B0D1-2F7E-4E99-93A6-3FF73DDFBE37}" type="pres">
      <dgm:prSet presAssocID="{46FD1A06-4AE0-4A09-9BA5-AE47995E4944}" presName="compNode" presStyleCnt="0"/>
      <dgm:spPr/>
    </dgm:pt>
    <dgm:pt modelId="{B469B425-517A-4E42-9500-71C19DAE36F2}" type="pres">
      <dgm:prSet presAssocID="{46FD1A06-4AE0-4A09-9BA5-AE47995E4944}" presName="aNode" presStyleLbl="bgShp" presStyleIdx="0" presStyleCnt="4"/>
      <dgm:spPr/>
    </dgm:pt>
    <dgm:pt modelId="{5A1BF776-5909-42F7-9102-CE76BED995CF}" type="pres">
      <dgm:prSet presAssocID="{46FD1A06-4AE0-4A09-9BA5-AE47995E4944}" presName="textNode" presStyleLbl="bgShp" presStyleIdx="0" presStyleCnt="4"/>
      <dgm:spPr/>
    </dgm:pt>
    <dgm:pt modelId="{85475B9E-CF8F-4127-B98F-279540E7E33E}" type="pres">
      <dgm:prSet presAssocID="{46FD1A06-4AE0-4A09-9BA5-AE47995E4944}" presName="compChildNode" presStyleCnt="0"/>
      <dgm:spPr/>
    </dgm:pt>
    <dgm:pt modelId="{A4639090-DF04-49BF-AC0D-2B03E70BDE43}" type="pres">
      <dgm:prSet presAssocID="{46FD1A06-4AE0-4A09-9BA5-AE47995E4944}" presName="theInnerList" presStyleCnt="0"/>
      <dgm:spPr/>
    </dgm:pt>
    <dgm:pt modelId="{5DF80B77-CEF8-4B3E-BA16-C0D3D45EBC77}" type="pres">
      <dgm:prSet presAssocID="{359F20B9-F5AF-4E0F-931B-A14A7F9E4F09}" presName="childNode" presStyleLbl="node1" presStyleIdx="0" presStyleCnt="16">
        <dgm:presLayoutVars>
          <dgm:bulletEnabled val="1"/>
        </dgm:presLayoutVars>
      </dgm:prSet>
      <dgm:spPr/>
    </dgm:pt>
    <dgm:pt modelId="{013CDF23-3015-4F16-A666-96C07A6DF20E}" type="pres">
      <dgm:prSet presAssocID="{359F20B9-F5AF-4E0F-931B-A14A7F9E4F09}" presName="aSpace2" presStyleCnt="0"/>
      <dgm:spPr/>
    </dgm:pt>
    <dgm:pt modelId="{F9BE8956-CAFC-4AAD-9EBE-58B33C2E08E9}" type="pres">
      <dgm:prSet presAssocID="{43738A70-9B3B-4BD3-BE3B-8612014FC2B2}" presName="childNode" presStyleLbl="node1" presStyleIdx="1" presStyleCnt="16">
        <dgm:presLayoutVars>
          <dgm:bulletEnabled val="1"/>
        </dgm:presLayoutVars>
      </dgm:prSet>
      <dgm:spPr/>
    </dgm:pt>
    <dgm:pt modelId="{0118CE05-B10C-4629-A340-F63B5EEDD42B}" type="pres">
      <dgm:prSet presAssocID="{43738A70-9B3B-4BD3-BE3B-8612014FC2B2}" presName="aSpace2" presStyleCnt="0"/>
      <dgm:spPr/>
    </dgm:pt>
    <dgm:pt modelId="{AA05F248-982B-4827-AE66-E2FE7C4F55B8}" type="pres">
      <dgm:prSet presAssocID="{762BAEEE-92E1-4079-8BF9-7C25DA7BDDE2}" presName="childNode" presStyleLbl="node1" presStyleIdx="2" presStyleCnt="16">
        <dgm:presLayoutVars>
          <dgm:bulletEnabled val="1"/>
        </dgm:presLayoutVars>
      </dgm:prSet>
      <dgm:spPr/>
    </dgm:pt>
    <dgm:pt modelId="{F6F1152F-3DE2-4E70-97F7-090D1E3A5684}" type="pres">
      <dgm:prSet presAssocID="{762BAEEE-92E1-4079-8BF9-7C25DA7BDDE2}" presName="aSpace2" presStyleCnt="0"/>
      <dgm:spPr/>
    </dgm:pt>
    <dgm:pt modelId="{015254D5-E3DC-44CD-9F7A-CB9650DF66F6}" type="pres">
      <dgm:prSet presAssocID="{F3983779-F31C-4F52-B4B6-0CD87FB3D5E5}" presName="childNode" presStyleLbl="node1" presStyleIdx="3" presStyleCnt="16">
        <dgm:presLayoutVars>
          <dgm:bulletEnabled val="1"/>
        </dgm:presLayoutVars>
      </dgm:prSet>
      <dgm:spPr/>
    </dgm:pt>
    <dgm:pt modelId="{0C6962BF-7EAB-47A7-878B-DEA45B566D8C}" type="pres">
      <dgm:prSet presAssocID="{46FD1A06-4AE0-4A09-9BA5-AE47995E4944}" presName="aSpace" presStyleCnt="0"/>
      <dgm:spPr/>
    </dgm:pt>
    <dgm:pt modelId="{D04FF9B9-A92C-4215-9B10-7A9F4761A0FD}" type="pres">
      <dgm:prSet presAssocID="{31903E25-8127-47C4-8A26-C4327176F447}" presName="compNode" presStyleCnt="0"/>
      <dgm:spPr/>
    </dgm:pt>
    <dgm:pt modelId="{94C12B87-FB45-4D6F-9DD8-6248D5B25B5A}" type="pres">
      <dgm:prSet presAssocID="{31903E25-8127-47C4-8A26-C4327176F447}" presName="aNode" presStyleLbl="bgShp" presStyleIdx="1" presStyleCnt="4"/>
      <dgm:spPr/>
    </dgm:pt>
    <dgm:pt modelId="{42D95CE0-81DA-47C6-81D8-8441985365C0}" type="pres">
      <dgm:prSet presAssocID="{31903E25-8127-47C4-8A26-C4327176F447}" presName="textNode" presStyleLbl="bgShp" presStyleIdx="1" presStyleCnt="4"/>
      <dgm:spPr/>
    </dgm:pt>
    <dgm:pt modelId="{87C6FCBE-687F-4D6D-9053-A141CAA75D4F}" type="pres">
      <dgm:prSet presAssocID="{31903E25-8127-47C4-8A26-C4327176F447}" presName="compChildNode" presStyleCnt="0"/>
      <dgm:spPr/>
    </dgm:pt>
    <dgm:pt modelId="{C8BA4304-3B43-49DF-89AF-148C8A9BEC06}" type="pres">
      <dgm:prSet presAssocID="{31903E25-8127-47C4-8A26-C4327176F447}" presName="theInnerList" presStyleCnt="0"/>
      <dgm:spPr/>
    </dgm:pt>
    <dgm:pt modelId="{39CB6B07-D87E-49FD-98E6-64D522DCE6F3}" type="pres">
      <dgm:prSet presAssocID="{9B7687BC-0F73-4FBB-B86E-9469033F6276}" presName="childNode" presStyleLbl="node1" presStyleIdx="4" presStyleCnt="16">
        <dgm:presLayoutVars>
          <dgm:bulletEnabled val="1"/>
        </dgm:presLayoutVars>
      </dgm:prSet>
      <dgm:spPr/>
    </dgm:pt>
    <dgm:pt modelId="{3D72BDD5-D380-42D8-AA98-EA272A46409D}" type="pres">
      <dgm:prSet presAssocID="{9B7687BC-0F73-4FBB-B86E-9469033F6276}" presName="aSpace2" presStyleCnt="0"/>
      <dgm:spPr/>
    </dgm:pt>
    <dgm:pt modelId="{A36CFD39-2519-469A-8618-F3063CC6DEF5}" type="pres">
      <dgm:prSet presAssocID="{60640F29-4CAE-4701-B451-E33182E92341}" presName="childNode" presStyleLbl="node1" presStyleIdx="5" presStyleCnt="16">
        <dgm:presLayoutVars>
          <dgm:bulletEnabled val="1"/>
        </dgm:presLayoutVars>
      </dgm:prSet>
      <dgm:spPr/>
    </dgm:pt>
    <dgm:pt modelId="{23249FA4-0344-4E50-97B0-CC059D1F681D}" type="pres">
      <dgm:prSet presAssocID="{60640F29-4CAE-4701-B451-E33182E92341}" presName="aSpace2" presStyleCnt="0"/>
      <dgm:spPr/>
    </dgm:pt>
    <dgm:pt modelId="{75A2C825-DE70-4F69-BF4C-B6F5666540FD}" type="pres">
      <dgm:prSet presAssocID="{EE0C2ECA-B121-462A-A0BB-F807D534C6A1}" presName="childNode" presStyleLbl="node1" presStyleIdx="6" presStyleCnt="16">
        <dgm:presLayoutVars>
          <dgm:bulletEnabled val="1"/>
        </dgm:presLayoutVars>
      </dgm:prSet>
      <dgm:spPr/>
    </dgm:pt>
    <dgm:pt modelId="{1D9D170B-9B1A-4422-9A5F-3CDB464CB73F}" type="pres">
      <dgm:prSet presAssocID="{31903E25-8127-47C4-8A26-C4327176F447}" presName="aSpace" presStyleCnt="0"/>
      <dgm:spPr/>
    </dgm:pt>
    <dgm:pt modelId="{AB735089-C11B-4DC5-BD0D-D5BAB67CDDE5}" type="pres">
      <dgm:prSet presAssocID="{8936EF12-332E-4C1E-BD55-F8E9EF036002}" presName="compNode" presStyleCnt="0"/>
      <dgm:spPr/>
    </dgm:pt>
    <dgm:pt modelId="{4CEC11A3-F94B-431D-B317-61EDE371D3E1}" type="pres">
      <dgm:prSet presAssocID="{8936EF12-332E-4C1E-BD55-F8E9EF036002}" presName="aNode" presStyleLbl="bgShp" presStyleIdx="2" presStyleCnt="4"/>
      <dgm:spPr/>
    </dgm:pt>
    <dgm:pt modelId="{1EAE1D6B-4013-466E-8E5D-EB708625167E}" type="pres">
      <dgm:prSet presAssocID="{8936EF12-332E-4C1E-BD55-F8E9EF036002}" presName="textNode" presStyleLbl="bgShp" presStyleIdx="2" presStyleCnt="4"/>
      <dgm:spPr/>
    </dgm:pt>
    <dgm:pt modelId="{8EF92F22-A05F-4FB4-9C2C-30809E1D7EF0}" type="pres">
      <dgm:prSet presAssocID="{8936EF12-332E-4C1E-BD55-F8E9EF036002}" presName="compChildNode" presStyleCnt="0"/>
      <dgm:spPr/>
    </dgm:pt>
    <dgm:pt modelId="{9BCA7887-8422-430B-AA47-EFA6EE1FA520}" type="pres">
      <dgm:prSet presAssocID="{8936EF12-332E-4C1E-BD55-F8E9EF036002}" presName="theInnerList" presStyleCnt="0"/>
      <dgm:spPr/>
    </dgm:pt>
    <dgm:pt modelId="{B6A04804-17CB-46D2-95AE-F01C4810D473}" type="pres">
      <dgm:prSet presAssocID="{D6201E1E-F8ED-4911-817E-A9A95F8EAFB9}" presName="childNode" presStyleLbl="node1" presStyleIdx="7" presStyleCnt="16">
        <dgm:presLayoutVars>
          <dgm:bulletEnabled val="1"/>
        </dgm:presLayoutVars>
      </dgm:prSet>
      <dgm:spPr/>
    </dgm:pt>
    <dgm:pt modelId="{BA24790F-72E0-4F56-9A15-8C8F1B3A6DF6}" type="pres">
      <dgm:prSet presAssocID="{8936EF12-332E-4C1E-BD55-F8E9EF036002}" presName="aSpace" presStyleCnt="0"/>
      <dgm:spPr/>
    </dgm:pt>
    <dgm:pt modelId="{F4574958-654E-4E77-B605-88B607393AB6}" type="pres">
      <dgm:prSet presAssocID="{546522E7-1BC5-4F40-9FDC-AE754F360FAA}" presName="compNode" presStyleCnt="0"/>
      <dgm:spPr/>
    </dgm:pt>
    <dgm:pt modelId="{F01E000F-D44E-4FC6-8E6E-2CB2451561C0}" type="pres">
      <dgm:prSet presAssocID="{546522E7-1BC5-4F40-9FDC-AE754F360FAA}" presName="aNode" presStyleLbl="bgShp" presStyleIdx="3" presStyleCnt="4"/>
      <dgm:spPr/>
    </dgm:pt>
    <dgm:pt modelId="{342B54FC-BA4E-4993-8E71-45D9A12575F8}" type="pres">
      <dgm:prSet presAssocID="{546522E7-1BC5-4F40-9FDC-AE754F360FAA}" presName="textNode" presStyleLbl="bgShp" presStyleIdx="3" presStyleCnt="4"/>
      <dgm:spPr/>
    </dgm:pt>
    <dgm:pt modelId="{47ACF0C8-406E-46D6-B4C4-A59E3794AD78}" type="pres">
      <dgm:prSet presAssocID="{546522E7-1BC5-4F40-9FDC-AE754F360FAA}" presName="compChildNode" presStyleCnt="0"/>
      <dgm:spPr/>
    </dgm:pt>
    <dgm:pt modelId="{E2FC31C3-408C-49FC-A0C2-FE9A48CBB1CD}" type="pres">
      <dgm:prSet presAssocID="{546522E7-1BC5-4F40-9FDC-AE754F360FAA}" presName="theInnerList" presStyleCnt="0"/>
      <dgm:spPr/>
    </dgm:pt>
    <dgm:pt modelId="{00190B30-7437-48AB-87D9-E4CE51992057}" type="pres">
      <dgm:prSet presAssocID="{EFB19EEF-A014-4F2F-8A6E-4A7DA3E2F20F}" presName="childNode" presStyleLbl="node1" presStyleIdx="8" presStyleCnt="16">
        <dgm:presLayoutVars>
          <dgm:bulletEnabled val="1"/>
        </dgm:presLayoutVars>
      </dgm:prSet>
      <dgm:spPr/>
    </dgm:pt>
    <dgm:pt modelId="{E0773DE0-ADB0-446F-A026-A821E622A115}" type="pres">
      <dgm:prSet presAssocID="{EFB19EEF-A014-4F2F-8A6E-4A7DA3E2F20F}" presName="aSpace2" presStyleCnt="0"/>
      <dgm:spPr/>
    </dgm:pt>
    <dgm:pt modelId="{B67BDAA4-0618-4B2F-91E0-9D043D20B45F}" type="pres">
      <dgm:prSet presAssocID="{8E28D60A-CD51-451D-96F5-5315973FECF2}" presName="childNode" presStyleLbl="node1" presStyleIdx="9" presStyleCnt="16">
        <dgm:presLayoutVars>
          <dgm:bulletEnabled val="1"/>
        </dgm:presLayoutVars>
      </dgm:prSet>
      <dgm:spPr/>
    </dgm:pt>
    <dgm:pt modelId="{D9737183-5FD1-4229-A999-527CBB79D1E1}" type="pres">
      <dgm:prSet presAssocID="{8E28D60A-CD51-451D-96F5-5315973FECF2}" presName="aSpace2" presStyleCnt="0"/>
      <dgm:spPr/>
    </dgm:pt>
    <dgm:pt modelId="{111BB2CF-D652-4F9A-B18D-577ABB4A5E9F}" type="pres">
      <dgm:prSet presAssocID="{861D7AF8-6734-47EB-90EE-A63104994476}" presName="childNode" presStyleLbl="node1" presStyleIdx="10" presStyleCnt="16">
        <dgm:presLayoutVars>
          <dgm:bulletEnabled val="1"/>
        </dgm:presLayoutVars>
      </dgm:prSet>
      <dgm:spPr/>
    </dgm:pt>
    <dgm:pt modelId="{7A8373B5-1D22-46C6-B027-FEC2090FD588}" type="pres">
      <dgm:prSet presAssocID="{861D7AF8-6734-47EB-90EE-A63104994476}" presName="aSpace2" presStyleCnt="0"/>
      <dgm:spPr/>
    </dgm:pt>
    <dgm:pt modelId="{C35E51F1-D785-450B-906C-6E6980E16D22}" type="pres">
      <dgm:prSet presAssocID="{268D4D79-19CF-49F8-BED5-3D921028AD53}" presName="childNode" presStyleLbl="node1" presStyleIdx="11" presStyleCnt="16">
        <dgm:presLayoutVars>
          <dgm:bulletEnabled val="1"/>
        </dgm:presLayoutVars>
      </dgm:prSet>
      <dgm:spPr/>
    </dgm:pt>
    <dgm:pt modelId="{0A7921CB-10D2-4B18-8BAE-3FECAAB56163}" type="pres">
      <dgm:prSet presAssocID="{268D4D79-19CF-49F8-BED5-3D921028AD53}" presName="aSpace2" presStyleCnt="0"/>
      <dgm:spPr/>
    </dgm:pt>
    <dgm:pt modelId="{80D9AA79-E303-4437-A998-DE985C4F9831}" type="pres">
      <dgm:prSet presAssocID="{2160FCA4-ABBF-40B1-825B-F05AAA55368F}" presName="childNode" presStyleLbl="node1" presStyleIdx="12" presStyleCnt="16">
        <dgm:presLayoutVars>
          <dgm:bulletEnabled val="1"/>
        </dgm:presLayoutVars>
      </dgm:prSet>
      <dgm:spPr/>
    </dgm:pt>
    <dgm:pt modelId="{A625B258-7FD8-4B34-8DE2-6FD8BB73346A}" type="pres">
      <dgm:prSet presAssocID="{2160FCA4-ABBF-40B1-825B-F05AAA55368F}" presName="aSpace2" presStyleCnt="0"/>
      <dgm:spPr/>
    </dgm:pt>
    <dgm:pt modelId="{78417446-95B1-440B-91ED-3667CAE93BA3}" type="pres">
      <dgm:prSet presAssocID="{695A6551-3A77-40DB-B977-450BC4A244B2}" presName="childNode" presStyleLbl="node1" presStyleIdx="13" presStyleCnt="16">
        <dgm:presLayoutVars>
          <dgm:bulletEnabled val="1"/>
        </dgm:presLayoutVars>
      </dgm:prSet>
      <dgm:spPr/>
    </dgm:pt>
    <dgm:pt modelId="{F69A9254-6A84-4120-85EB-18D220056F00}" type="pres">
      <dgm:prSet presAssocID="{695A6551-3A77-40DB-B977-450BC4A244B2}" presName="aSpace2" presStyleCnt="0"/>
      <dgm:spPr/>
    </dgm:pt>
    <dgm:pt modelId="{AB21CEDB-C335-44B0-9AE1-C52D8A582FEE}" type="pres">
      <dgm:prSet presAssocID="{54DE79BF-8960-4AEE-B610-87CCE9264BD2}" presName="childNode" presStyleLbl="node1" presStyleIdx="14" presStyleCnt="16">
        <dgm:presLayoutVars>
          <dgm:bulletEnabled val="1"/>
        </dgm:presLayoutVars>
      </dgm:prSet>
      <dgm:spPr/>
    </dgm:pt>
    <dgm:pt modelId="{5593A54F-402A-4D24-A827-C820E20A3072}" type="pres">
      <dgm:prSet presAssocID="{54DE79BF-8960-4AEE-B610-87CCE9264BD2}" presName="aSpace2" presStyleCnt="0"/>
      <dgm:spPr/>
    </dgm:pt>
    <dgm:pt modelId="{C9859DF0-2066-4C69-BCEC-A8F2AA4B1B66}" type="pres">
      <dgm:prSet presAssocID="{23271D4D-3214-48B5-965C-05ABC82D2417}" presName="childNode" presStyleLbl="node1" presStyleIdx="15" presStyleCnt="16">
        <dgm:presLayoutVars>
          <dgm:bulletEnabled val="1"/>
        </dgm:presLayoutVars>
      </dgm:prSet>
      <dgm:spPr/>
    </dgm:pt>
  </dgm:ptLst>
  <dgm:cxnLst>
    <dgm:cxn modelId="{E0810002-C92C-4410-BB52-3F53F146313E}" type="presOf" srcId="{546522E7-1BC5-4F40-9FDC-AE754F360FAA}" destId="{342B54FC-BA4E-4993-8E71-45D9A12575F8}" srcOrd="1" destOrd="0" presId="urn:microsoft.com/office/officeart/2005/8/layout/lProcess2"/>
    <dgm:cxn modelId="{1B801802-B954-44BD-97A6-31F9AAC9A64C}" srcId="{44F8B9B5-1BDF-4EAC-A120-55422D3433B6}" destId="{546522E7-1BC5-4F40-9FDC-AE754F360FAA}" srcOrd="3" destOrd="0" parTransId="{CF9E7CF0-402C-4E2A-B56D-1DE95BC20865}" sibTransId="{9103AA5D-03A7-4B6A-B05D-78749549526C}"/>
    <dgm:cxn modelId="{9589C407-3CEB-4C34-AA59-C524C0686D0D}" type="presOf" srcId="{8936EF12-332E-4C1E-BD55-F8E9EF036002}" destId="{1EAE1D6B-4013-466E-8E5D-EB708625167E}" srcOrd="1" destOrd="0" presId="urn:microsoft.com/office/officeart/2005/8/layout/lProcess2"/>
    <dgm:cxn modelId="{9BE5561E-BAD1-417E-A7E1-A28EFC4B67CB}" type="presOf" srcId="{31903E25-8127-47C4-8A26-C4327176F447}" destId="{94C12B87-FB45-4D6F-9DD8-6248D5B25B5A}" srcOrd="0" destOrd="0" presId="urn:microsoft.com/office/officeart/2005/8/layout/lProcess2"/>
    <dgm:cxn modelId="{95885A1F-5A3A-4AA2-9289-098874BE5126}" srcId="{546522E7-1BC5-4F40-9FDC-AE754F360FAA}" destId="{2160FCA4-ABBF-40B1-825B-F05AAA55368F}" srcOrd="4" destOrd="0" parTransId="{EB92DF28-DB89-476D-9831-F12967B9B871}" sibTransId="{37436F28-4C61-4A9F-957E-716BEDD26E7D}"/>
    <dgm:cxn modelId="{071FE725-3E21-4132-95EB-61BB182635BD}" type="presOf" srcId="{D6201E1E-F8ED-4911-817E-A9A95F8EAFB9}" destId="{B6A04804-17CB-46D2-95AE-F01C4810D473}" srcOrd="0" destOrd="0" presId="urn:microsoft.com/office/officeart/2005/8/layout/lProcess2"/>
    <dgm:cxn modelId="{B8770E26-3642-4A02-9B64-638DA82C4D3D}" srcId="{46FD1A06-4AE0-4A09-9BA5-AE47995E4944}" destId="{43738A70-9B3B-4BD3-BE3B-8612014FC2B2}" srcOrd="1" destOrd="0" parTransId="{7F2BC3B5-54C6-47B6-8487-9EBC5A7124D7}" sibTransId="{6ACCD5AD-33EA-4DAB-9C05-CE9FCE343869}"/>
    <dgm:cxn modelId="{B696FA2D-0133-44BC-97EF-350458908B66}" srcId="{546522E7-1BC5-4F40-9FDC-AE754F360FAA}" destId="{695A6551-3A77-40DB-B977-450BC4A244B2}" srcOrd="5" destOrd="0" parTransId="{D83F2463-52B2-4469-8E42-B28EE8C00E16}" sibTransId="{D301D90B-2C92-4A34-8368-1BC72BC41DA9}"/>
    <dgm:cxn modelId="{F69FF939-D36F-44F0-884D-5A6B7758134A}" srcId="{31903E25-8127-47C4-8A26-C4327176F447}" destId="{60640F29-4CAE-4701-B451-E33182E92341}" srcOrd="1" destOrd="0" parTransId="{A9A5E30E-A046-4B13-AEA5-F7A0278EB8A5}" sibTransId="{E7DB2F96-08A1-437E-8720-2D0689EAAA41}"/>
    <dgm:cxn modelId="{FD32D961-8AAE-4D68-80C3-3963A8A2911A}" srcId="{546522E7-1BC5-4F40-9FDC-AE754F360FAA}" destId="{8E28D60A-CD51-451D-96F5-5315973FECF2}" srcOrd="1" destOrd="0" parTransId="{B94A1E6F-DF30-44F2-8CFB-0061844F3EA7}" sibTransId="{B26AE475-639C-49EB-B434-2A8A64345C06}"/>
    <dgm:cxn modelId="{4DCCF668-7F50-4EFD-A1BD-B8B6219926BA}" srcId="{44F8B9B5-1BDF-4EAC-A120-55422D3433B6}" destId="{46FD1A06-4AE0-4A09-9BA5-AE47995E4944}" srcOrd="0" destOrd="0" parTransId="{63445E98-FEFC-4B4C-9874-BB4C7D1D9186}" sibTransId="{1B9D5F70-7DE9-4C0D-A765-E14C66DD1541}"/>
    <dgm:cxn modelId="{B2579169-A1B7-4B65-97EA-77ECC8930DFD}" type="presOf" srcId="{268D4D79-19CF-49F8-BED5-3D921028AD53}" destId="{C35E51F1-D785-450B-906C-6E6980E16D22}" srcOrd="0" destOrd="0" presId="urn:microsoft.com/office/officeart/2005/8/layout/lProcess2"/>
    <dgm:cxn modelId="{1896496A-5586-46D5-BC3C-C238E184BF4F}" srcId="{31903E25-8127-47C4-8A26-C4327176F447}" destId="{9B7687BC-0F73-4FBB-B86E-9469033F6276}" srcOrd="0" destOrd="0" parTransId="{7B0E0C01-3145-4552-B09F-671FF8290FBA}" sibTransId="{CBE37B00-835A-4545-9EAF-F086E8554245}"/>
    <dgm:cxn modelId="{1E19B16D-2980-4DCA-B566-B2D37AE61FDB}" type="presOf" srcId="{8936EF12-332E-4C1E-BD55-F8E9EF036002}" destId="{4CEC11A3-F94B-431D-B317-61EDE371D3E1}" srcOrd="0" destOrd="0" presId="urn:microsoft.com/office/officeart/2005/8/layout/lProcess2"/>
    <dgm:cxn modelId="{54A4F64D-62E2-4295-A946-B5753D7E1AD3}" srcId="{44F8B9B5-1BDF-4EAC-A120-55422D3433B6}" destId="{8936EF12-332E-4C1E-BD55-F8E9EF036002}" srcOrd="2" destOrd="0" parTransId="{17CE3375-789E-42CD-8BA9-EB6A85FB11EF}" sibTransId="{9E73EB7C-0267-4936-AE6B-C79A87064C21}"/>
    <dgm:cxn modelId="{C9D49A4E-9B9B-47D8-8BEF-4D03A451555B}" type="presOf" srcId="{EFB19EEF-A014-4F2F-8A6E-4A7DA3E2F20F}" destId="{00190B30-7437-48AB-87D9-E4CE51992057}" srcOrd="0" destOrd="0" presId="urn:microsoft.com/office/officeart/2005/8/layout/lProcess2"/>
    <dgm:cxn modelId="{5ABB7B75-5138-4413-AA16-11A699881040}" srcId="{46FD1A06-4AE0-4A09-9BA5-AE47995E4944}" destId="{F3983779-F31C-4F52-B4B6-0CD87FB3D5E5}" srcOrd="3" destOrd="0" parTransId="{15B48645-F68C-4382-AD45-2751691EAF51}" sibTransId="{423F9614-DA7D-4F64-8470-8989D675C857}"/>
    <dgm:cxn modelId="{CF0A327D-9FD0-4F2B-A6C1-6D74195CA528}" srcId="{44F8B9B5-1BDF-4EAC-A120-55422D3433B6}" destId="{31903E25-8127-47C4-8A26-C4327176F447}" srcOrd="1" destOrd="0" parTransId="{80018807-CEE8-4174-A25E-3564EFE9A76A}" sibTransId="{0F6A5017-60D9-4E7D-B8D1-4D941452B874}"/>
    <dgm:cxn modelId="{C35D6B83-6AEF-487B-9AF3-3717EE450991}" type="presOf" srcId="{43738A70-9B3B-4BD3-BE3B-8612014FC2B2}" destId="{F9BE8956-CAFC-4AAD-9EBE-58B33C2E08E9}" srcOrd="0" destOrd="0" presId="urn:microsoft.com/office/officeart/2005/8/layout/lProcess2"/>
    <dgm:cxn modelId="{87A0B196-8E6C-4A2E-9021-46D7BE89D6A7}" type="presOf" srcId="{359F20B9-F5AF-4E0F-931B-A14A7F9E4F09}" destId="{5DF80B77-CEF8-4B3E-BA16-C0D3D45EBC77}" srcOrd="0" destOrd="0" presId="urn:microsoft.com/office/officeart/2005/8/layout/lProcess2"/>
    <dgm:cxn modelId="{E1F8E09F-D31D-4A49-B3E8-2F47B5E75FDF}" type="presOf" srcId="{8E28D60A-CD51-451D-96F5-5315973FECF2}" destId="{B67BDAA4-0618-4B2F-91E0-9D043D20B45F}" srcOrd="0" destOrd="0" presId="urn:microsoft.com/office/officeart/2005/8/layout/lProcess2"/>
    <dgm:cxn modelId="{FADC94A5-6CEF-4D4C-8B69-9F37C1B7F47C}" type="presOf" srcId="{54DE79BF-8960-4AEE-B610-87CCE9264BD2}" destId="{AB21CEDB-C335-44B0-9AE1-C52D8A582FEE}" srcOrd="0" destOrd="0" presId="urn:microsoft.com/office/officeart/2005/8/layout/lProcess2"/>
    <dgm:cxn modelId="{0A2A83A6-41E6-48FC-896D-93CA30EBCAA9}" type="presOf" srcId="{44F8B9B5-1BDF-4EAC-A120-55422D3433B6}" destId="{46FF9E2C-762D-4567-AE59-AE5C1EC92C3B}" srcOrd="0" destOrd="0" presId="urn:microsoft.com/office/officeart/2005/8/layout/lProcess2"/>
    <dgm:cxn modelId="{D23570A9-8235-4D0E-816D-6EA2E88AA181}" srcId="{546522E7-1BC5-4F40-9FDC-AE754F360FAA}" destId="{EFB19EEF-A014-4F2F-8A6E-4A7DA3E2F20F}" srcOrd="0" destOrd="0" parTransId="{375CCD8C-02D7-4A06-A618-246F08657101}" sibTransId="{03793045-203F-499E-A191-78B05638347C}"/>
    <dgm:cxn modelId="{EAB1F6AC-BE62-49B0-BA3B-B69B57B359CB}" type="presOf" srcId="{9B7687BC-0F73-4FBB-B86E-9469033F6276}" destId="{39CB6B07-D87E-49FD-98E6-64D522DCE6F3}" srcOrd="0" destOrd="0" presId="urn:microsoft.com/office/officeart/2005/8/layout/lProcess2"/>
    <dgm:cxn modelId="{A8B083AF-0DE6-4A4C-AF76-42500A872ECF}" type="presOf" srcId="{F3983779-F31C-4F52-B4B6-0CD87FB3D5E5}" destId="{015254D5-E3DC-44CD-9F7A-CB9650DF66F6}" srcOrd="0" destOrd="0" presId="urn:microsoft.com/office/officeart/2005/8/layout/lProcess2"/>
    <dgm:cxn modelId="{8E5D1DB6-6F02-48EA-B23A-1FED5055DC7F}" srcId="{546522E7-1BC5-4F40-9FDC-AE754F360FAA}" destId="{268D4D79-19CF-49F8-BED5-3D921028AD53}" srcOrd="3" destOrd="0" parTransId="{2034EF10-8EAE-453B-92F8-FD17C8A71241}" sibTransId="{71F8C7EF-CB05-40B2-A24F-B4512E080B78}"/>
    <dgm:cxn modelId="{B022B8B6-791D-4680-A580-E791AD20F859}" type="presOf" srcId="{EE0C2ECA-B121-462A-A0BB-F807D534C6A1}" destId="{75A2C825-DE70-4F69-BF4C-B6F5666540FD}" srcOrd="0" destOrd="0" presId="urn:microsoft.com/office/officeart/2005/8/layout/lProcess2"/>
    <dgm:cxn modelId="{2208F9BB-BEB7-44E6-B0E7-00BD79DE3ED7}" type="presOf" srcId="{46FD1A06-4AE0-4A09-9BA5-AE47995E4944}" destId="{5A1BF776-5909-42F7-9102-CE76BED995CF}" srcOrd="1" destOrd="0" presId="urn:microsoft.com/office/officeart/2005/8/layout/lProcess2"/>
    <dgm:cxn modelId="{578748BC-0C07-41EE-A06E-38B9E2ABAAED}" type="presOf" srcId="{762BAEEE-92E1-4079-8BF9-7C25DA7BDDE2}" destId="{AA05F248-982B-4827-AE66-E2FE7C4F55B8}" srcOrd="0" destOrd="0" presId="urn:microsoft.com/office/officeart/2005/8/layout/lProcess2"/>
    <dgm:cxn modelId="{BFAD8DBE-05C1-445A-8C21-3DA6C249D826}" type="presOf" srcId="{31903E25-8127-47C4-8A26-C4327176F447}" destId="{42D95CE0-81DA-47C6-81D8-8441985365C0}" srcOrd="1" destOrd="0" presId="urn:microsoft.com/office/officeart/2005/8/layout/lProcess2"/>
    <dgm:cxn modelId="{46F008BF-3A98-410F-84FE-7926EB2CD019}" type="presOf" srcId="{46FD1A06-4AE0-4A09-9BA5-AE47995E4944}" destId="{B469B425-517A-4E42-9500-71C19DAE36F2}" srcOrd="0" destOrd="0" presId="urn:microsoft.com/office/officeart/2005/8/layout/lProcess2"/>
    <dgm:cxn modelId="{B5F1E4D0-7B26-4037-BFDA-C7B7CBF1C3F2}" type="presOf" srcId="{861D7AF8-6734-47EB-90EE-A63104994476}" destId="{111BB2CF-D652-4F9A-B18D-577ABB4A5E9F}" srcOrd="0" destOrd="0" presId="urn:microsoft.com/office/officeart/2005/8/layout/lProcess2"/>
    <dgm:cxn modelId="{86356BD1-32CB-4567-9433-84664A72E70B}" type="presOf" srcId="{546522E7-1BC5-4F40-9FDC-AE754F360FAA}" destId="{F01E000F-D44E-4FC6-8E6E-2CB2451561C0}" srcOrd="0" destOrd="0" presId="urn:microsoft.com/office/officeart/2005/8/layout/lProcess2"/>
    <dgm:cxn modelId="{C1C412DC-1113-47D7-832E-099C4F4F67F9}" srcId="{546522E7-1BC5-4F40-9FDC-AE754F360FAA}" destId="{861D7AF8-6734-47EB-90EE-A63104994476}" srcOrd="2" destOrd="0" parTransId="{1418B9FB-592A-46F9-8398-732A9B603799}" sibTransId="{19FA8CDD-FD2E-4715-A67F-E0ABBDCF40A5}"/>
    <dgm:cxn modelId="{285EABE4-5176-4D2E-A094-B40E291CC96F}" srcId="{46FD1A06-4AE0-4A09-9BA5-AE47995E4944}" destId="{359F20B9-F5AF-4E0F-931B-A14A7F9E4F09}" srcOrd="0" destOrd="0" parTransId="{8F1698AB-AA5A-4CDD-9FD3-FA5F553D11B5}" sibTransId="{FE9D9F7C-AFF5-4F2C-A60F-E041A093FB03}"/>
    <dgm:cxn modelId="{812E66E8-99E9-4040-9E95-7E179F8C2D99}" srcId="{8936EF12-332E-4C1E-BD55-F8E9EF036002}" destId="{D6201E1E-F8ED-4911-817E-A9A95F8EAFB9}" srcOrd="0" destOrd="0" parTransId="{EC37F8FE-809C-49C0-A1C5-7C8F5021E644}" sibTransId="{DB966781-C5DC-4C8C-83B8-C24EB2AAD3CC}"/>
    <dgm:cxn modelId="{B0FAF3EB-FA5F-459E-A22C-7BFC2ABE3288}" srcId="{546522E7-1BC5-4F40-9FDC-AE754F360FAA}" destId="{23271D4D-3214-48B5-965C-05ABC82D2417}" srcOrd="7" destOrd="0" parTransId="{49ACBB2D-5C7F-472D-BCD0-CB0E922CA2EF}" sibTransId="{311A7425-6BF8-442D-9B40-4827F967B1B9}"/>
    <dgm:cxn modelId="{39E027F1-B80A-4630-A62C-B05C5A32D315}" type="presOf" srcId="{695A6551-3A77-40DB-B977-450BC4A244B2}" destId="{78417446-95B1-440B-91ED-3667CAE93BA3}" srcOrd="0" destOrd="0" presId="urn:microsoft.com/office/officeart/2005/8/layout/lProcess2"/>
    <dgm:cxn modelId="{38E59EF2-20B9-4B02-9AD1-AD8AADD9947E}" type="presOf" srcId="{2160FCA4-ABBF-40B1-825B-F05AAA55368F}" destId="{80D9AA79-E303-4437-A998-DE985C4F9831}" srcOrd="0" destOrd="0" presId="urn:microsoft.com/office/officeart/2005/8/layout/lProcess2"/>
    <dgm:cxn modelId="{0EBC0BF3-D580-4F70-A5A3-4C722B3734F5}" srcId="{546522E7-1BC5-4F40-9FDC-AE754F360FAA}" destId="{54DE79BF-8960-4AEE-B610-87CCE9264BD2}" srcOrd="6" destOrd="0" parTransId="{778E4B1B-133D-4DBB-AEB8-410DE5B8F23C}" sibTransId="{99A472B9-3B67-4454-859D-F9677519EC3E}"/>
    <dgm:cxn modelId="{7A04F3F4-6999-4E98-A099-A269D6280CD0}" type="presOf" srcId="{23271D4D-3214-48B5-965C-05ABC82D2417}" destId="{C9859DF0-2066-4C69-BCEC-A8F2AA4B1B66}" srcOrd="0" destOrd="0" presId="urn:microsoft.com/office/officeart/2005/8/layout/lProcess2"/>
    <dgm:cxn modelId="{14FD39FA-1B03-45F7-AFF1-FFAB51D5DF13}" srcId="{46FD1A06-4AE0-4A09-9BA5-AE47995E4944}" destId="{762BAEEE-92E1-4079-8BF9-7C25DA7BDDE2}" srcOrd="2" destOrd="0" parTransId="{949B550C-2D8F-4B87-B83F-17083D184B82}" sibTransId="{7E48A124-0DDD-4027-B648-48B4D45800EE}"/>
    <dgm:cxn modelId="{291ED0FA-8F9C-4EF1-9FCB-08B0FD155DB8}" srcId="{31903E25-8127-47C4-8A26-C4327176F447}" destId="{EE0C2ECA-B121-462A-A0BB-F807D534C6A1}" srcOrd="2" destOrd="0" parTransId="{49203110-1CA4-4C4B-B8E6-AD6365937069}" sibTransId="{CC556530-0A5F-4E04-816A-A972D4BA92AE}"/>
    <dgm:cxn modelId="{BFD7B3FE-6B62-45D5-9BAB-977CDB9F95C4}" type="presOf" srcId="{60640F29-4CAE-4701-B451-E33182E92341}" destId="{A36CFD39-2519-469A-8618-F3063CC6DEF5}" srcOrd="0" destOrd="0" presId="urn:microsoft.com/office/officeart/2005/8/layout/lProcess2"/>
    <dgm:cxn modelId="{3DCB8F9D-1155-4356-AD1F-A3B05CEECB8D}" type="presParOf" srcId="{46FF9E2C-762D-4567-AE59-AE5C1EC92C3B}" destId="{5CF1B0D1-2F7E-4E99-93A6-3FF73DDFBE37}" srcOrd="0" destOrd="0" presId="urn:microsoft.com/office/officeart/2005/8/layout/lProcess2"/>
    <dgm:cxn modelId="{4FC910EA-6EC1-4DE3-A949-C643812E1159}" type="presParOf" srcId="{5CF1B0D1-2F7E-4E99-93A6-3FF73DDFBE37}" destId="{B469B425-517A-4E42-9500-71C19DAE36F2}" srcOrd="0" destOrd="0" presId="urn:microsoft.com/office/officeart/2005/8/layout/lProcess2"/>
    <dgm:cxn modelId="{E58B7D5C-F3C1-466A-A6B0-A89DA03C0ECE}" type="presParOf" srcId="{5CF1B0D1-2F7E-4E99-93A6-3FF73DDFBE37}" destId="{5A1BF776-5909-42F7-9102-CE76BED995CF}" srcOrd="1" destOrd="0" presId="urn:microsoft.com/office/officeart/2005/8/layout/lProcess2"/>
    <dgm:cxn modelId="{9D05DBBC-ABA2-43EF-A35A-081379546930}" type="presParOf" srcId="{5CF1B0D1-2F7E-4E99-93A6-3FF73DDFBE37}" destId="{85475B9E-CF8F-4127-B98F-279540E7E33E}" srcOrd="2" destOrd="0" presId="urn:microsoft.com/office/officeart/2005/8/layout/lProcess2"/>
    <dgm:cxn modelId="{07698A77-29B7-47F5-A437-35BB7CECD9CF}" type="presParOf" srcId="{85475B9E-CF8F-4127-B98F-279540E7E33E}" destId="{A4639090-DF04-49BF-AC0D-2B03E70BDE43}" srcOrd="0" destOrd="0" presId="urn:microsoft.com/office/officeart/2005/8/layout/lProcess2"/>
    <dgm:cxn modelId="{C33CDA1B-6513-4DBC-9A04-80E771534672}" type="presParOf" srcId="{A4639090-DF04-49BF-AC0D-2B03E70BDE43}" destId="{5DF80B77-CEF8-4B3E-BA16-C0D3D45EBC77}" srcOrd="0" destOrd="0" presId="urn:microsoft.com/office/officeart/2005/8/layout/lProcess2"/>
    <dgm:cxn modelId="{D9EEFA2F-13D1-457C-AD60-5A2D49DC6056}" type="presParOf" srcId="{A4639090-DF04-49BF-AC0D-2B03E70BDE43}" destId="{013CDF23-3015-4F16-A666-96C07A6DF20E}" srcOrd="1" destOrd="0" presId="urn:microsoft.com/office/officeart/2005/8/layout/lProcess2"/>
    <dgm:cxn modelId="{F7A4879B-5969-4B4D-9977-A2FB56C28DEB}" type="presParOf" srcId="{A4639090-DF04-49BF-AC0D-2B03E70BDE43}" destId="{F9BE8956-CAFC-4AAD-9EBE-58B33C2E08E9}" srcOrd="2" destOrd="0" presId="urn:microsoft.com/office/officeart/2005/8/layout/lProcess2"/>
    <dgm:cxn modelId="{01C25B5A-0481-43ED-9E2E-127C83E538FC}" type="presParOf" srcId="{A4639090-DF04-49BF-AC0D-2B03E70BDE43}" destId="{0118CE05-B10C-4629-A340-F63B5EEDD42B}" srcOrd="3" destOrd="0" presId="urn:microsoft.com/office/officeart/2005/8/layout/lProcess2"/>
    <dgm:cxn modelId="{D4D0E6A7-513B-473C-A655-DDE56752FA70}" type="presParOf" srcId="{A4639090-DF04-49BF-AC0D-2B03E70BDE43}" destId="{AA05F248-982B-4827-AE66-E2FE7C4F55B8}" srcOrd="4" destOrd="0" presId="urn:microsoft.com/office/officeart/2005/8/layout/lProcess2"/>
    <dgm:cxn modelId="{D7F234CF-4DB2-4136-97F8-5CFCD9DF15EC}" type="presParOf" srcId="{A4639090-DF04-49BF-AC0D-2B03E70BDE43}" destId="{F6F1152F-3DE2-4E70-97F7-090D1E3A5684}" srcOrd="5" destOrd="0" presId="urn:microsoft.com/office/officeart/2005/8/layout/lProcess2"/>
    <dgm:cxn modelId="{5C544664-18DD-452C-946E-EF259948BF41}" type="presParOf" srcId="{A4639090-DF04-49BF-AC0D-2B03E70BDE43}" destId="{015254D5-E3DC-44CD-9F7A-CB9650DF66F6}" srcOrd="6" destOrd="0" presId="urn:microsoft.com/office/officeart/2005/8/layout/lProcess2"/>
    <dgm:cxn modelId="{A53C9E3C-B51C-467D-8C35-53B46423B25A}" type="presParOf" srcId="{46FF9E2C-762D-4567-AE59-AE5C1EC92C3B}" destId="{0C6962BF-7EAB-47A7-878B-DEA45B566D8C}" srcOrd="1" destOrd="0" presId="urn:microsoft.com/office/officeart/2005/8/layout/lProcess2"/>
    <dgm:cxn modelId="{9AD9C53F-B742-480F-A8C5-FC2F101F1120}" type="presParOf" srcId="{46FF9E2C-762D-4567-AE59-AE5C1EC92C3B}" destId="{D04FF9B9-A92C-4215-9B10-7A9F4761A0FD}" srcOrd="2" destOrd="0" presId="urn:microsoft.com/office/officeart/2005/8/layout/lProcess2"/>
    <dgm:cxn modelId="{7FFBCEF2-4C83-4BA4-929E-75E7E9C896DD}" type="presParOf" srcId="{D04FF9B9-A92C-4215-9B10-7A9F4761A0FD}" destId="{94C12B87-FB45-4D6F-9DD8-6248D5B25B5A}" srcOrd="0" destOrd="0" presId="urn:microsoft.com/office/officeart/2005/8/layout/lProcess2"/>
    <dgm:cxn modelId="{B486C539-E39E-4D8B-BB6E-315330BE31E5}" type="presParOf" srcId="{D04FF9B9-A92C-4215-9B10-7A9F4761A0FD}" destId="{42D95CE0-81DA-47C6-81D8-8441985365C0}" srcOrd="1" destOrd="0" presId="urn:microsoft.com/office/officeart/2005/8/layout/lProcess2"/>
    <dgm:cxn modelId="{E0F92E81-E9F3-4A8A-BF6B-981F87F1F6E6}" type="presParOf" srcId="{D04FF9B9-A92C-4215-9B10-7A9F4761A0FD}" destId="{87C6FCBE-687F-4D6D-9053-A141CAA75D4F}" srcOrd="2" destOrd="0" presId="urn:microsoft.com/office/officeart/2005/8/layout/lProcess2"/>
    <dgm:cxn modelId="{510C9DE4-8F20-4DB9-B583-75771C3B2938}" type="presParOf" srcId="{87C6FCBE-687F-4D6D-9053-A141CAA75D4F}" destId="{C8BA4304-3B43-49DF-89AF-148C8A9BEC06}" srcOrd="0" destOrd="0" presId="urn:microsoft.com/office/officeart/2005/8/layout/lProcess2"/>
    <dgm:cxn modelId="{7AA46C5F-9DA2-4CF7-9FC0-E003BAB873F0}" type="presParOf" srcId="{C8BA4304-3B43-49DF-89AF-148C8A9BEC06}" destId="{39CB6B07-D87E-49FD-98E6-64D522DCE6F3}" srcOrd="0" destOrd="0" presId="urn:microsoft.com/office/officeart/2005/8/layout/lProcess2"/>
    <dgm:cxn modelId="{ED4ABEAF-D6D5-429F-ADEE-B403AB51C6B3}" type="presParOf" srcId="{C8BA4304-3B43-49DF-89AF-148C8A9BEC06}" destId="{3D72BDD5-D380-42D8-AA98-EA272A46409D}" srcOrd="1" destOrd="0" presId="urn:microsoft.com/office/officeart/2005/8/layout/lProcess2"/>
    <dgm:cxn modelId="{85CEE33B-13D1-49CB-A920-BCE292BC16A5}" type="presParOf" srcId="{C8BA4304-3B43-49DF-89AF-148C8A9BEC06}" destId="{A36CFD39-2519-469A-8618-F3063CC6DEF5}" srcOrd="2" destOrd="0" presId="urn:microsoft.com/office/officeart/2005/8/layout/lProcess2"/>
    <dgm:cxn modelId="{2D1A4CBD-7458-41A8-B4D6-309033AA1C5C}" type="presParOf" srcId="{C8BA4304-3B43-49DF-89AF-148C8A9BEC06}" destId="{23249FA4-0344-4E50-97B0-CC059D1F681D}" srcOrd="3" destOrd="0" presId="urn:microsoft.com/office/officeart/2005/8/layout/lProcess2"/>
    <dgm:cxn modelId="{36F27649-2F47-4459-9CE1-870180F8F691}" type="presParOf" srcId="{C8BA4304-3B43-49DF-89AF-148C8A9BEC06}" destId="{75A2C825-DE70-4F69-BF4C-B6F5666540FD}" srcOrd="4" destOrd="0" presId="urn:microsoft.com/office/officeart/2005/8/layout/lProcess2"/>
    <dgm:cxn modelId="{32D667F9-B5C0-471E-BC44-6DD41071BE13}" type="presParOf" srcId="{46FF9E2C-762D-4567-AE59-AE5C1EC92C3B}" destId="{1D9D170B-9B1A-4422-9A5F-3CDB464CB73F}" srcOrd="3" destOrd="0" presId="urn:microsoft.com/office/officeart/2005/8/layout/lProcess2"/>
    <dgm:cxn modelId="{80BE7DE4-E5E1-4926-996E-7DB1A1A84BA4}" type="presParOf" srcId="{46FF9E2C-762D-4567-AE59-AE5C1EC92C3B}" destId="{AB735089-C11B-4DC5-BD0D-D5BAB67CDDE5}" srcOrd="4" destOrd="0" presId="urn:microsoft.com/office/officeart/2005/8/layout/lProcess2"/>
    <dgm:cxn modelId="{C0CDDBEF-0F87-44D9-BEB1-9ABD93BAF164}" type="presParOf" srcId="{AB735089-C11B-4DC5-BD0D-D5BAB67CDDE5}" destId="{4CEC11A3-F94B-431D-B317-61EDE371D3E1}" srcOrd="0" destOrd="0" presId="urn:microsoft.com/office/officeart/2005/8/layout/lProcess2"/>
    <dgm:cxn modelId="{81A4A2DD-B548-4B57-AFE3-56FD089ED3E6}" type="presParOf" srcId="{AB735089-C11B-4DC5-BD0D-D5BAB67CDDE5}" destId="{1EAE1D6B-4013-466E-8E5D-EB708625167E}" srcOrd="1" destOrd="0" presId="urn:microsoft.com/office/officeart/2005/8/layout/lProcess2"/>
    <dgm:cxn modelId="{6DA055AD-1B23-4369-B009-199C00618740}" type="presParOf" srcId="{AB735089-C11B-4DC5-BD0D-D5BAB67CDDE5}" destId="{8EF92F22-A05F-4FB4-9C2C-30809E1D7EF0}" srcOrd="2" destOrd="0" presId="urn:microsoft.com/office/officeart/2005/8/layout/lProcess2"/>
    <dgm:cxn modelId="{B7F930A8-B759-45F9-A8BD-64E743E017D4}" type="presParOf" srcId="{8EF92F22-A05F-4FB4-9C2C-30809E1D7EF0}" destId="{9BCA7887-8422-430B-AA47-EFA6EE1FA520}" srcOrd="0" destOrd="0" presId="urn:microsoft.com/office/officeart/2005/8/layout/lProcess2"/>
    <dgm:cxn modelId="{05913576-3C78-4403-B3C7-4053351FB427}" type="presParOf" srcId="{9BCA7887-8422-430B-AA47-EFA6EE1FA520}" destId="{B6A04804-17CB-46D2-95AE-F01C4810D473}" srcOrd="0" destOrd="0" presId="urn:microsoft.com/office/officeart/2005/8/layout/lProcess2"/>
    <dgm:cxn modelId="{7DFB8F7F-A3DF-408D-BBE3-3D0C55FD24A2}" type="presParOf" srcId="{46FF9E2C-762D-4567-AE59-AE5C1EC92C3B}" destId="{BA24790F-72E0-4F56-9A15-8C8F1B3A6DF6}" srcOrd="5" destOrd="0" presId="urn:microsoft.com/office/officeart/2005/8/layout/lProcess2"/>
    <dgm:cxn modelId="{4983EB94-66B4-45BD-A854-3166595B8BC7}" type="presParOf" srcId="{46FF9E2C-762D-4567-AE59-AE5C1EC92C3B}" destId="{F4574958-654E-4E77-B605-88B607393AB6}" srcOrd="6" destOrd="0" presId="urn:microsoft.com/office/officeart/2005/8/layout/lProcess2"/>
    <dgm:cxn modelId="{B431A2A8-3080-45FE-951A-5E8D4892991D}" type="presParOf" srcId="{F4574958-654E-4E77-B605-88B607393AB6}" destId="{F01E000F-D44E-4FC6-8E6E-2CB2451561C0}" srcOrd="0" destOrd="0" presId="urn:microsoft.com/office/officeart/2005/8/layout/lProcess2"/>
    <dgm:cxn modelId="{58E8F18A-D37C-41A6-A87F-5768E02C8450}" type="presParOf" srcId="{F4574958-654E-4E77-B605-88B607393AB6}" destId="{342B54FC-BA4E-4993-8E71-45D9A12575F8}" srcOrd="1" destOrd="0" presId="urn:microsoft.com/office/officeart/2005/8/layout/lProcess2"/>
    <dgm:cxn modelId="{5D84AEFB-0B1D-41B0-9527-7EDEF94A442D}" type="presParOf" srcId="{F4574958-654E-4E77-B605-88B607393AB6}" destId="{47ACF0C8-406E-46D6-B4C4-A59E3794AD78}" srcOrd="2" destOrd="0" presId="urn:microsoft.com/office/officeart/2005/8/layout/lProcess2"/>
    <dgm:cxn modelId="{4BC38632-7831-411B-AF16-5751412F17DE}" type="presParOf" srcId="{47ACF0C8-406E-46D6-B4C4-A59E3794AD78}" destId="{E2FC31C3-408C-49FC-A0C2-FE9A48CBB1CD}" srcOrd="0" destOrd="0" presId="urn:microsoft.com/office/officeart/2005/8/layout/lProcess2"/>
    <dgm:cxn modelId="{D1EB3F0C-F63C-47EE-83F0-ADCC7D0BCF35}" type="presParOf" srcId="{E2FC31C3-408C-49FC-A0C2-FE9A48CBB1CD}" destId="{00190B30-7437-48AB-87D9-E4CE51992057}" srcOrd="0" destOrd="0" presId="urn:microsoft.com/office/officeart/2005/8/layout/lProcess2"/>
    <dgm:cxn modelId="{6D2B4D46-ECD9-4DBF-8D01-AC63C2E50B6A}" type="presParOf" srcId="{E2FC31C3-408C-49FC-A0C2-FE9A48CBB1CD}" destId="{E0773DE0-ADB0-446F-A026-A821E622A115}" srcOrd="1" destOrd="0" presId="urn:microsoft.com/office/officeart/2005/8/layout/lProcess2"/>
    <dgm:cxn modelId="{4750920E-F8D9-4EA3-862D-D31CE7F8E5FA}" type="presParOf" srcId="{E2FC31C3-408C-49FC-A0C2-FE9A48CBB1CD}" destId="{B67BDAA4-0618-4B2F-91E0-9D043D20B45F}" srcOrd="2" destOrd="0" presId="urn:microsoft.com/office/officeart/2005/8/layout/lProcess2"/>
    <dgm:cxn modelId="{AC09F367-394E-4E01-8C96-5B72851341E3}" type="presParOf" srcId="{E2FC31C3-408C-49FC-A0C2-FE9A48CBB1CD}" destId="{D9737183-5FD1-4229-A999-527CBB79D1E1}" srcOrd="3" destOrd="0" presId="urn:microsoft.com/office/officeart/2005/8/layout/lProcess2"/>
    <dgm:cxn modelId="{7C4D8F77-35E2-46B1-8BD5-53CB05700C7B}" type="presParOf" srcId="{E2FC31C3-408C-49FC-A0C2-FE9A48CBB1CD}" destId="{111BB2CF-D652-4F9A-B18D-577ABB4A5E9F}" srcOrd="4" destOrd="0" presId="urn:microsoft.com/office/officeart/2005/8/layout/lProcess2"/>
    <dgm:cxn modelId="{EE28B691-BDAF-449F-85DD-2752EA127569}" type="presParOf" srcId="{E2FC31C3-408C-49FC-A0C2-FE9A48CBB1CD}" destId="{7A8373B5-1D22-46C6-B027-FEC2090FD588}" srcOrd="5" destOrd="0" presId="urn:microsoft.com/office/officeart/2005/8/layout/lProcess2"/>
    <dgm:cxn modelId="{C3D52CEF-48C1-431D-97CB-39D835C7434E}" type="presParOf" srcId="{E2FC31C3-408C-49FC-A0C2-FE9A48CBB1CD}" destId="{C35E51F1-D785-450B-906C-6E6980E16D22}" srcOrd="6" destOrd="0" presId="urn:microsoft.com/office/officeart/2005/8/layout/lProcess2"/>
    <dgm:cxn modelId="{8BF8C9D9-7C0A-470E-A992-6C7B6CE95766}" type="presParOf" srcId="{E2FC31C3-408C-49FC-A0C2-FE9A48CBB1CD}" destId="{0A7921CB-10D2-4B18-8BAE-3FECAAB56163}" srcOrd="7" destOrd="0" presId="urn:microsoft.com/office/officeart/2005/8/layout/lProcess2"/>
    <dgm:cxn modelId="{6C95313B-F107-45C4-AD8C-5BF5EB5BC42C}" type="presParOf" srcId="{E2FC31C3-408C-49FC-A0C2-FE9A48CBB1CD}" destId="{80D9AA79-E303-4437-A998-DE985C4F9831}" srcOrd="8" destOrd="0" presId="urn:microsoft.com/office/officeart/2005/8/layout/lProcess2"/>
    <dgm:cxn modelId="{701FE3DB-5408-4BAA-8A4C-62A3F265C523}" type="presParOf" srcId="{E2FC31C3-408C-49FC-A0C2-FE9A48CBB1CD}" destId="{A625B258-7FD8-4B34-8DE2-6FD8BB73346A}" srcOrd="9" destOrd="0" presId="urn:microsoft.com/office/officeart/2005/8/layout/lProcess2"/>
    <dgm:cxn modelId="{0F06E214-C57C-47AB-87C5-BF7D4561532E}" type="presParOf" srcId="{E2FC31C3-408C-49FC-A0C2-FE9A48CBB1CD}" destId="{78417446-95B1-440B-91ED-3667CAE93BA3}" srcOrd="10" destOrd="0" presId="urn:microsoft.com/office/officeart/2005/8/layout/lProcess2"/>
    <dgm:cxn modelId="{6F04DA2B-51C8-4738-A867-1CB5BAD929A8}" type="presParOf" srcId="{E2FC31C3-408C-49FC-A0C2-FE9A48CBB1CD}" destId="{F69A9254-6A84-4120-85EB-18D220056F00}" srcOrd="11" destOrd="0" presId="urn:microsoft.com/office/officeart/2005/8/layout/lProcess2"/>
    <dgm:cxn modelId="{2B3888B8-36EE-4DBE-906A-31055965BE56}" type="presParOf" srcId="{E2FC31C3-408C-49FC-A0C2-FE9A48CBB1CD}" destId="{AB21CEDB-C335-44B0-9AE1-C52D8A582FEE}" srcOrd="12" destOrd="0" presId="urn:microsoft.com/office/officeart/2005/8/layout/lProcess2"/>
    <dgm:cxn modelId="{8D1D65CD-74FE-4655-9870-D2A5B0607641}" type="presParOf" srcId="{E2FC31C3-408C-49FC-A0C2-FE9A48CBB1CD}" destId="{5593A54F-402A-4D24-A827-C820E20A3072}" srcOrd="13" destOrd="0" presId="urn:microsoft.com/office/officeart/2005/8/layout/lProcess2"/>
    <dgm:cxn modelId="{B50FDD86-D903-449E-BE9D-877C10C16686}" type="presParOf" srcId="{E2FC31C3-408C-49FC-A0C2-FE9A48CBB1CD}" destId="{C9859DF0-2066-4C69-BCEC-A8F2AA4B1B66}" srcOrd="1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9B425-517A-4E42-9500-71C19DAE36F2}">
      <dsp:nvSpPr>
        <dsp:cNvPr id="0" name=""/>
        <dsp:cNvSpPr/>
      </dsp:nvSpPr>
      <dsp:spPr>
        <a:xfrm>
          <a:off x="2342" y="0"/>
          <a:ext cx="2298203" cy="4590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To Do</a:t>
          </a:r>
          <a:endParaRPr kumimoji="1" lang="ja-JP" altLang="en-US" sz="3100" kern="1200" dirty="0"/>
        </a:p>
      </dsp:txBody>
      <dsp:txXfrm>
        <a:off x="2342" y="0"/>
        <a:ext cx="2298203" cy="1377252"/>
      </dsp:txXfrm>
    </dsp:sp>
    <dsp:sp modelId="{5DF80B77-CEF8-4B3E-BA16-C0D3D45EBC77}">
      <dsp:nvSpPr>
        <dsp:cNvPr id="0" name=""/>
        <dsp:cNvSpPr/>
      </dsp:nvSpPr>
      <dsp:spPr>
        <a:xfrm>
          <a:off x="232162" y="1377364"/>
          <a:ext cx="1838563" cy="6687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ユーザ定義型</a:t>
          </a:r>
          <a:r>
            <a:rPr kumimoji="1" lang="en-US" altLang="ja-JP" sz="800" kern="1200" dirty="0"/>
            <a:t>Variable</a:t>
          </a:r>
          <a:r>
            <a:rPr kumimoji="1" lang="ja-JP" altLang="en-US" sz="800" kern="1200" dirty="0"/>
            <a:t>作成画面のモック作成</a:t>
          </a:r>
          <a:endParaRPr lang="ja-JP" sz="800" b="0" i="0" u="none" kern="1200" dirty="0"/>
        </a:p>
      </dsp:txBody>
      <dsp:txXfrm>
        <a:off x="251750" y="1396952"/>
        <a:ext cx="1799387" cy="629611"/>
      </dsp:txXfrm>
    </dsp:sp>
    <dsp:sp modelId="{F9BE8956-CAFC-4AAD-9EBE-58B33C2E08E9}">
      <dsp:nvSpPr>
        <dsp:cNvPr id="0" name=""/>
        <dsp:cNvSpPr/>
      </dsp:nvSpPr>
      <dsp:spPr>
        <a:xfrm>
          <a:off x="232162" y="2149043"/>
          <a:ext cx="1838563" cy="6687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要件定義書</a:t>
          </a:r>
          <a:endParaRPr lang="ja-JP" sz="800" b="0" i="0" u="none" kern="1200" dirty="0"/>
        </a:p>
      </dsp:txBody>
      <dsp:txXfrm>
        <a:off x="251750" y="2168631"/>
        <a:ext cx="1799387" cy="629611"/>
      </dsp:txXfrm>
    </dsp:sp>
    <dsp:sp modelId="{AA05F248-982B-4827-AE66-E2FE7C4F55B8}">
      <dsp:nvSpPr>
        <dsp:cNvPr id="0" name=""/>
        <dsp:cNvSpPr/>
      </dsp:nvSpPr>
      <dsp:spPr>
        <a:xfrm>
          <a:off x="232162" y="2920721"/>
          <a:ext cx="1838563" cy="6687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a:t>ホームページのレイアウト実装</a:t>
          </a:r>
          <a:endParaRPr lang="ja-JP" sz="800" b="0" i="0" u="none" kern="1200" dirty="0"/>
        </a:p>
      </dsp:txBody>
      <dsp:txXfrm>
        <a:off x="251750" y="2940309"/>
        <a:ext cx="1799387" cy="629611"/>
      </dsp:txXfrm>
    </dsp:sp>
    <dsp:sp modelId="{015254D5-E3DC-44CD-9F7A-CB9650DF66F6}">
      <dsp:nvSpPr>
        <dsp:cNvPr id="0" name=""/>
        <dsp:cNvSpPr/>
      </dsp:nvSpPr>
      <dsp:spPr>
        <a:xfrm>
          <a:off x="232162" y="3692399"/>
          <a:ext cx="1838563" cy="6687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ClrTx/>
            <a:buSzTx/>
            <a:buFontTx/>
            <a:buNone/>
          </a:pPr>
          <a:r>
            <a:rPr kumimoji="1" lang="en-US" altLang="ja-JP" sz="800" kern="1200" dirty="0"/>
            <a:t>Work</a:t>
          </a:r>
          <a:r>
            <a:rPr kumimoji="1" lang="ja-JP" altLang="en-US" sz="800" kern="1200" dirty="0"/>
            <a:t>実行結果表示のフォーマットのモック</a:t>
          </a:r>
        </a:p>
      </dsp:txBody>
      <dsp:txXfrm>
        <a:off x="251750" y="3711987"/>
        <a:ext cx="1799387" cy="629611"/>
      </dsp:txXfrm>
    </dsp:sp>
    <dsp:sp modelId="{94C12B87-FB45-4D6F-9DD8-6248D5B25B5A}">
      <dsp:nvSpPr>
        <dsp:cNvPr id="0" name=""/>
        <dsp:cNvSpPr/>
      </dsp:nvSpPr>
      <dsp:spPr>
        <a:xfrm>
          <a:off x="2472911" y="0"/>
          <a:ext cx="2298203" cy="4590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In Progress</a:t>
          </a:r>
          <a:endParaRPr lang="ja-JP" sz="3100" b="0" i="0" u="none" kern="1200" dirty="0"/>
        </a:p>
      </dsp:txBody>
      <dsp:txXfrm>
        <a:off x="2472911" y="0"/>
        <a:ext cx="2298203" cy="1377252"/>
      </dsp:txXfrm>
    </dsp:sp>
    <dsp:sp modelId="{39CB6B07-D87E-49FD-98E6-64D522DCE6F3}">
      <dsp:nvSpPr>
        <dsp:cNvPr id="0" name=""/>
        <dsp:cNvSpPr/>
      </dsp:nvSpPr>
      <dsp:spPr>
        <a:xfrm>
          <a:off x="2702731" y="1377644"/>
          <a:ext cx="1838563" cy="90191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US" altLang="ja-JP" sz="800" b="0" i="0" u="none" kern="1200" dirty="0"/>
            <a:t>Variable</a:t>
          </a:r>
          <a:r>
            <a:rPr lang="ja-JP" altLang="en-US" sz="800" b="0" i="0" u="none" kern="1200" dirty="0"/>
            <a:t>の作成</a:t>
          </a:r>
          <a:endParaRPr kumimoji="1" lang="ja-JP" altLang="en-US" sz="800" kern="1200" dirty="0"/>
        </a:p>
      </dsp:txBody>
      <dsp:txXfrm>
        <a:off x="2729147" y="1404060"/>
        <a:ext cx="1785731" cy="849084"/>
      </dsp:txXfrm>
    </dsp:sp>
    <dsp:sp modelId="{A36CFD39-2519-469A-8618-F3063CC6DEF5}">
      <dsp:nvSpPr>
        <dsp:cNvPr id="0" name=""/>
        <dsp:cNvSpPr/>
      </dsp:nvSpPr>
      <dsp:spPr>
        <a:xfrm>
          <a:off x="2702731" y="2418317"/>
          <a:ext cx="1838563" cy="90191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ja-JP" altLang="en-US" sz="800" b="0" i="0" u="none" kern="1200" dirty="0"/>
            <a:t>本選出場チームを選抜するコンポーネントを作成</a:t>
          </a:r>
          <a:endParaRPr lang="ja-JP" sz="800" b="0" i="0" u="none" kern="1200" dirty="0"/>
        </a:p>
      </dsp:txBody>
      <dsp:txXfrm>
        <a:off x="2729147" y="2444733"/>
        <a:ext cx="1785731" cy="849084"/>
      </dsp:txXfrm>
    </dsp:sp>
    <dsp:sp modelId="{75A2C825-DE70-4F69-BF4C-B6F5666540FD}">
      <dsp:nvSpPr>
        <dsp:cNvPr id="0" name=""/>
        <dsp:cNvSpPr/>
      </dsp:nvSpPr>
      <dsp:spPr>
        <a:xfrm>
          <a:off x="2702731" y="3458990"/>
          <a:ext cx="1838563" cy="90191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en-US" sz="800" b="0" i="0" u="none" kern="1200" dirty="0"/>
            <a:t>Work</a:t>
          </a:r>
          <a:r>
            <a:rPr kumimoji="1" lang="ja-JP" sz="800" b="0" i="0" u="none" kern="1200" dirty="0"/>
            <a:t>編集ページのレイアウト実装</a:t>
          </a:r>
          <a:endParaRPr lang="ja-JP" sz="800" b="0" i="0" u="none" kern="1200" dirty="0"/>
        </a:p>
      </dsp:txBody>
      <dsp:txXfrm>
        <a:off x="2729147" y="3485406"/>
        <a:ext cx="1785731" cy="849084"/>
      </dsp:txXfrm>
    </dsp:sp>
    <dsp:sp modelId="{4CEC11A3-F94B-431D-B317-61EDE371D3E1}">
      <dsp:nvSpPr>
        <dsp:cNvPr id="0" name=""/>
        <dsp:cNvSpPr/>
      </dsp:nvSpPr>
      <dsp:spPr>
        <a:xfrm>
          <a:off x="4943480" y="0"/>
          <a:ext cx="2298203" cy="4590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In Review</a:t>
          </a:r>
          <a:endParaRPr kumimoji="1" lang="ja-JP" altLang="en-US" sz="3100" kern="1200" dirty="0"/>
        </a:p>
      </dsp:txBody>
      <dsp:txXfrm>
        <a:off x="4943480" y="0"/>
        <a:ext cx="2298203" cy="1377252"/>
      </dsp:txXfrm>
    </dsp:sp>
    <dsp:sp modelId="{B6A04804-17CB-46D2-95AE-F01C4810D473}">
      <dsp:nvSpPr>
        <dsp:cNvPr id="0" name=""/>
        <dsp:cNvSpPr/>
      </dsp:nvSpPr>
      <dsp:spPr>
        <a:xfrm>
          <a:off x="5173301" y="1377252"/>
          <a:ext cx="1838563" cy="298404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US" altLang="ja-JP" sz="800" b="0" i="0" u="none" kern="1200"/>
            <a:t>Sequence</a:t>
          </a:r>
          <a:r>
            <a:rPr lang="ja-JP" altLang="en-US" sz="800" b="0" i="0" u="none" kern="1200"/>
            <a:t>の作成</a:t>
          </a:r>
          <a:endParaRPr kumimoji="1" lang="ja-JP" altLang="en-US" sz="800" kern="1200" dirty="0"/>
        </a:p>
      </dsp:txBody>
      <dsp:txXfrm>
        <a:off x="5227151" y="1431102"/>
        <a:ext cx="1730863" cy="2876347"/>
      </dsp:txXfrm>
    </dsp:sp>
    <dsp:sp modelId="{F01E000F-D44E-4FC6-8E6E-2CB2451561C0}">
      <dsp:nvSpPr>
        <dsp:cNvPr id="0" name=""/>
        <dsp:cNvSpPr/>
      </dsp:nvSpPr>
      <dsp:spPr>
        <a:xfrm>
          <a:off x="7414049" y="0"/>
          <a:ext cx="2298203" cy="4590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Done</a:t>
          </a:r>
          <a:endParaRPr kumimoji="1" lang="ja-JP" altLang="en-US" sz="3100" kern="1200" dirty="0"/>
        </a:p>
      </dsp:txBody>
      <dsp:txXfrm>
        <a:off x="7414049" y="0"/>
        <a:ext cx="2298203" cy="1377252"/>
      </dsp:txXfrm>
    </dsp:sp>
    <dsp:sp modelId="{00190B30-7437-48AB-87D9-E4CE51992057}">
      <dsp:nvSpPr>
        <dsp:cNvPr id="0" name=""/>
        <dsp:cNvSpPr/>
      </dsp:nvSpPr>
      <dsp:spPr>
        <a:xfrm>
          <a:off x="7643870" y="1378093"/>
          <a:ext cx="1838563" cy="3285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en-US" sz="800" b="0" i="0" u="none" kern="1200"/>
            <a:t>Procedure</a:t>
          </a:r>
          <a:r>
            <a:rPr kumimoji="1" lang="ja-JP" altLang="en-US" sz="800" b="0" i="0" u="none" kern="1200"/>
            <a:t>作成</a:t>
          </a:r>
          <a:endParaRPr kumimoji="1" lang="ja-JP" altLang="en-US" sz="800" kern="1200" dirty="0"/>
        </a:p>
      </dsp:txBody>
      <dsp:txXfrm>
        <a:off x="7653493" y="1387716"/>
        <a:ext cx="1819317" cy="309319"/>
      </dsp:txXfrm>
    </dsp:sp>
    <dsp:sp modelId="{B67BDAA4-0618-4B2F-91E0-9D043D20B45F}">
      <dsp:nvSpPr>
        <dsp:cNvPr id="0" name=""/>
        <dsp:cNvSpPr/>
      </dsp:nvSpPr>
      <dsp:spPr>
        <a:xfrm>
          <a:off x="7643870" y="1757207"/>
          <a:ext cx="1838563" cy="3285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US" altLang="ja-JP" sz="800" b="0" i="0" u="none" kern="1200" dirty="0"/>
            <a:t>Procedure</a:t>
          </a:r>
          <a:r>
            <a:rPr lang="ja-JP" altLang="en-US" sz="800" b="0" i="0" u="none" kern="1200" dirty="0"/>
            <a:t>の表示</a:t>
          </a:r>
          <a:endParaRPr kumimoji="1" lang="ja-JP" altLang="en-US" sz="800" kern="1200" dirty="0"/>
        </a:p>
      </dsp:txBody>
      <dsp:txXfrm>
        <a:off x="7653493" y="1766830"/>
        <a:ext cx="1819317" cy="309319"/>
      </dsp:txXfrm>
    </dsp:sp>
    <dsp:sp modelId="{111BB2CF-D652-4F9A-B18D-577ABB4A5E9F}">
      <dsp:nvSpPr>
        <dsp:cNvPr id="0" name=""/>
        <dsp:cNvSpPr/>
      </dsp:nvSpPr>
      <dsp:spPr>
        <a:xfrm>
          <a:off x="7643870" y="2136321"/>
          <a:ext cx="1838563" cy="3285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編集画面の</a:t>
          </a:r>
          <a:r>
            <a:rPr kumimoji="1" lang="en-US" altLang="ja-JP" sz="800" kern="1200" dirty="0"/>
            <a:t>Procedure</a:t>
          </a:r>
          <a:r>
            <a:rPr kumimoji="1" lang="ja-JP" altLang="en-US" sz="800" kern="1200" dirty="0"/>
            <a:t>表示領域の作成</a:t>
          </a:r>
        </a:p>
      </dsp:txBody>
      <dsp:txXfrm>
        <a:off x="7653493" y="2145944"/>
        <a:ext cx="1819317" cy="309319"/>
      </dsp:txXfrm>
    </dsp:sp>
    <dsp:sp modelId="{C35E51F1-D785-450B-906C-6E6980E16D22}">
      <dsp:nvSpPr>
        <dsp:cNvPr id="0" name=""/>
        <dsp:cNvSpPr/>
      </dsp:nvSpPr>
      <dsp:spPr>
        <a:xfrm>
          <a:off x="7643870" y="2515436"/>
          <a:ext cx="1838563" cy="3285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８月までのスケジュール</a:t>
          </a:r>
        </a:p>
      </dsp:txBody>
      <dsp:txXfrm>
        <a:off x="7653493" y="2525059"/>
        <a:ext cx="1819317" cy="309319"/>
      </dsp:txXfrm>
    </dsp:sp>
    <dsp:sp modelId="{80D9AA79-E303-4437-A998-DE985C4F9831}">
      <dsp:nvSpPr>
        <dsp:cNvPr id="0" name=""/>
        <dsp:cNvSpPr/>
      </dsp:nvSpPr>
      <dsp:spPr>
        <a:xfrm>
          <a:off x="7643870" y="2894550"/>
          <a:ext cx="1838563" cy="3285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クラス図の作成</a:t>
          </a:r>
        </a:p>
      </dsp:txBody>
      <dsp:txXfrm>
        <a:off x="7653493" y="2904173"/>
        <a:ext cx="1819317" cy="309319"/>
      </dsp:txXfrm>
    </dsp:sp>
    <dsp:sp modelId="{78417446-95B1-440B-91ED-3667CAE93BA3}">
      <dsp:nvSpPr>
        <dsp:cNvPr id="0" name=""/>
        <dsp:cNvSpPr/>
      </dsp:nvSpPr>
      <dsp:spPr>
        <a:xfrm>
          <a:off x="7643870" y="3273664"/>
          <a:ext cx="1838563" cy="3285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８月の発表に向けて目標設定</a:t>
          </a:r>
        </a:p>
      </dsp:txBody>
      <dsp:txXfrm>
        <a:off x="7653493" y="3283287"/>
        <a:ext cx="1819317" cy="309319"/>
      </dsp:txXfrm>
    </dsp:sp>
    <dsp:sp modelId="{AB21CEDB-C335-44B0-9AE1-C52D8A582FEE}">
      <dsp:nvSpPr>
        <dsp:cNvPr id="0" name=""/>
        <dsp:cNvSpPr/>
      </dsp:nvSpPr>
      <dsp:spPr>
        <a:xfrm>
          <a:off x="7643870" y="3652779"/>
          <a:ext cx="1838563" cy="3285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a:t>ユーザーストーリー</a:t>
          </a:r>
          <a:endParaRPr kumimoji="1" lang="ja-JP" altLang="en-US" sz="800" kern="1200" dirty="0"/>
        </a:p>
      </dsp:txBody>
      <dsp:txXfrm>
        <a:off x="7653493" y="3662402"/>
        <a:ext cx="1819317" cy="309319"/>
      </dsp:txXfrm>
    </dsp:sp>
    <dsp:sp modelId="{C9859DF0-2066-4C69-BCEC-A8F2AA4B1B66}">
      <dsp:nvSpPr>
        <dsp:cNvPr id="0" name=""/>
        <dsp:cNvSpPr/>
      </dsp:nvSpPr>
      <dsp:spPr>
        <a:xfrm>
          <a:off x="7643870" y="4031893"/>
          <a:ext cx="1838563" cy="3285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ユースケース図</a:t>
          </a:r>
        </a:p>
      </dsp:txBody>
      <dsp:txXfrm>
        <a:off x="7653493" y="4041516"/>
        <a:ext cx="1819317" cy="30931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0:23.6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1,'5'11,"-1"2,0-1,4 18,2 12,-2-13,6 37,-9-36,10 31,1-8,-5-13,19 42,26 47,-47-113,0 1,1-1,18 23,-2-3,-2-5,1-1,32 30,-26-28,35 45,-44-49,2-1,1-1,54 43,95 56,-135-99,-30-19,34 23,84 43,-121-71,-1 0,1 0,0-1,0 1,0-1,0-1,9 1,10 1,-17-1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1:48.3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1:49.6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1:50.8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0:57.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33,'807'0,"-784"-1,37-6,-2-1,420-8,90 16,-531 2,70 13,-32-3,104 9,-118-8,-37-7,34 3,250-4,-171-7,-20 3,166-5,-257 1,46-10,-50 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0:59.0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 1,'7'1,"1"1,-1-1,1 2,-1-1,0 1,0 0,0 1,0 0,-1 0,8 6,6 2,149 93,-156-98,0-1,24 9,-24-11,-1 1,1 0,16 10,-28-14,-1-1,1 1,0 0,0-1,-1 1,1-1,0 1,-1 0,1 0,-1-1,1 1,-1 0,1 0,-1 0,0-1,1 1,-1 0,0 0,0 0,0 0,0 0,1 0,-1 0,0 0,-1-1,1 1,0 0,0 0,0 0,0 0,-1 0,1 0,0-1,-1 1,1 0,-1 0,1 0,-1-1,1 1,-1 0,0-1,1 1,-1 0,-1 0,-4 5,-1 0,1-1,-14 8,18-11,-25 13,-51 21,32-16,-226 98,262-113,3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1:02.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475 1842,'-8'-1,"-1"0,0 0,0-1,1 0,-1-1,1 0,0 0,0-1,0 0,0 0,1-1,-9-6,-12-11,-41-43,53 49,7 7,-69-74,57 55,1-1,1-1,-15-35,23 38,1-1,2 0,-6-34,5 22,4 15,1-1,-1-47,9-51,0 79,3 1,23-82,-9 45,-17 65,2-1,-1 1,2 0,16-28,-3 12,28-33,-24 37,1 1,2 1,0 1,53-36,-45 34,-24 18,-1 1,1 0,0 1,0 0,1 1,21-9,3 2,-1-2,60-35,30-14,-93 51,-16 5,0 1,0 1,1 1,0 0,30-3,-2 5,-19 2,34-6,93-15,-147 21,80-16,-58 12,-3 1,44-3,360 7,-424 0,0 0,0 1,0-1,0 1,0 0,0 0,0 1,-1 0,1-1,7 5,-6-1,1 0,-1 0,0 0,0 1,9 10,61 70,42 50,-100-112,0 2,-1 0,22 48,-26-42,-2 2,12 53,4 70,-21-90,-4 120,-4-94,2-76,-1 0,-1-1,-1 1,0 0,-1-1,-1 1,0-1,-14 26,7-19,-2-1,0 0,-1-1,-2-1,-19 20,5-7,15-15,-1 0,-1-1,0-1,-33 22,12-17,-60 23,8-3,58-25,12-4,0-1,-1-1,0-2,-1 0,-45 9,-284 35,300-48,-87-4,57-2,48 2,17-1,1 0,-1 2,1 0,-28 6,4 4,-76 18,71-22,31-4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1:26.5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84 0,'-34'403,"0"-20,34-166,-8 231,0 134,10-362,-2 265,1-460,6 34,1 18,0-5,-4-48,0 25,-3-33,-1 11,1 0,10 51,-4-47,2 3,-1 1,-2 1,2 57,-7-73,1 0,2-1,10 37,-7-27,19 54,-22-70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1:27.9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1,'24'26,"26"36,6 9,77 67,-127-132,1 1,0 0,1-1,-1 0,1 0,12 6,-18-11,0 0,0 0,0 0,1 0,-1-1,0 1,0-1,1 0,-1 0,0 0,0 0,1 0,-1 0,0 0,1-1,-1 1,0-1,0 0,0 1,0-1,0 0,0 0,0 0,0-1,0 1,0 0,0-1,2-2,4-6,0 1,-1-1,11-21,1 0,107-145,-71 116,-48 50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1:09.6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1,'0'7,"0"-1,0 1,1 0,0 0,0-1,1 1,-1-1,2 1,-1-1,1 0,0 1,0-2,0 1,1 0,0-1,0 1,0-1,6 5,17 20,29 41,-20-23,-1-7,2-2,63 54,-34-38,97 61,-84-75,-2-1,-65-34,1-1,0 0,0-1,1 0,-1-1,25 2,-28-4,54 3,-48-4,0 0,31 6,-24-2,-1-1,0-2,25 0,19 1,-11 6,-35-5,35 2,238-5,-273-2,1 0,-1-1,33-9,77-30,75-34,-166 60,98-39,-96 41,-10 4,0-2,-1 0,43-26,-10 5,-7 5,7-6,99-37,-155 68,9-2,0 0,1 1,31-3,6-2,-39 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1:10.6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1,'20'0,"0"1,0 1,-1 1,1 0,-1 2,0 0,0 1,0 1,-1 1,0 0,30 20,-1-1,-33-20,-1 1,0 0,14 12,-25-19,-1 0,1 0,-1 1,0-1,0 1,0-1,0 1,0-1,0 1,0 0,0 0,-1-1,1 1,-1 0,1 0,-1 0,0 0,1-1,-1 1,0 0,0 0,0 0,-1 0,1 0,0 0,-1-1,1 1,-1 0,0 0,0-1,-1 3,-3 5,0 0,-1-1,-1 0,-11 12,3-3,-7 10,0-1,-2-2,-51 42,20-25,41-28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0:25.0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161 0,'1'5,"0"0,0 0,1 0,-1 0,1 0,1-1,-1 1,4 4,2 6,61 110,-55-106,0 1,0-2,36 33,-49-50,0 0,0 0,0-1,0 1,0 0,-1 0,1 0,0 0,0 0,-1 0,1 0,0 0,-1 0,1 0,-1 1,1-1,-1 0,0 0,0 1,1-1,-1 0,0 0,0 1,0-1,0 0,0 0,-1 1,1-1,-1 1,0 1,-1 0,0 0,0-1,-1 1,1-1,0 0,-1 1,0-1,1 0,-5 2,-239 156,227-149,-34 17,40-22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3:20.1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0,'1'7,"0"0,0 0,1 0,0 0,0-1,1 1,0 0,4 6,4 10,5 17,3 0,1-2,2 0,50 64,-31-48,-25-30,23 23,30 33,24 24,-30-42,-6-7,1-1,92 63,-115-94,56 37,133 66,-126-76,-50-24,86 32,-73-37,-5 0,77 15,-103-28,31 12,-32-10,35 7,20-4,0-4,142-3,154-6,-360-1,-1-1,0-1,26-7,-24 4,-1 2,33-3,80-7,-127 13,18-3,30-11,4 1,-32 6,-16 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3:21.1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1,'6'0,"0"1,0-1,0 1,0 1,-1-1,1 1,8 4,38 23,-12-7,87 48,-76-42,-33-19,0 0,31 23,-49-32,0 0,1 0,-1 1,0-1,0 0,0 0,1 1,-1-1,0 0,0 0,0 1,1-1,-1 0,0 0,0 1,0-1,0 0,0 1,0-1,0 0,0 1,0-1,0 0,0 1,0-1,0 0,0 1,0-1,0 0,0 1,0-1,0 1,-11 8,-17 3,26-11,-41 14,13-5,1 1,0 1,-35 21,27-9,-51 43,76-58,1-1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3:24.2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0,'1'17,"0"0,1-1,2 1,-1-1,2 1,0-1,1-1,15 30,7 4,44 58,-57-86,137 183,11 13,100 103,-125-161,194 264,-262-334,122 122,-119-135,-8 0,12 13,82 62,198 144,-285-241,127 93,-164-125,48 23,-56-31,268 131,-179-96,29 16,-110-48,0-1,40 11,-61-23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3:25.5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456 1,'3'1,"0"0,1 0,-1 0,0 1,0-1,0 1,0 0,0 0,-1 0,1 1,0-1,2 4,1 0,18 16,29 38,-31-34,28 27,-29-33,-1 0,-2 2,0 0,22 36,-38-55,-1 0,1-1,-1 1,0 0,1 0,-2 0,1 1,0-1,0 0,-1 0,0 0,0 0,0 1,0-1,0 0,-1 0,1 0,-1 1,0-1,0 0,0 0,0 0,0 0,-1-1,1 1,-1 0,0 0,0-1,0 1,0-1,-5 4,-5 5,-1-1,0-1,-1 0,-28 14,-115 47,104-48,-38 17,-204 81,259-109,9-3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2:38.5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0,'1'2,"1"0,0 1,0-2,-1 1,1 0,1 0,-1-1,0 1,0-1,1 1,-1-1,4 2,3 1,23 16,1-3,38 16,76 22,-93-36,24 10,102 34,-148-53,1-2,0-2,55 4,21-12,-28-1,1173 3,-1240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2:39.8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99 0,'11'1,"-1"0,0 0,1 2,-1-1,0 1,0 0,0 1,-1 0,1 1,-1 0,0 0,13 11,-7-6,10 7,39 33,-59-44,0-1,-1 1,0 0,1 0,-2 0,1 1,-1-1,0 1,0 0,-1 0,0 0,0 0,1 10,-4-15,1 1,0 0,-1 0,0 0,0-1,0 1,0 0,0-1,0 1,-1-1,1 1,-1-1,0 0,1 1,-1-1,-3 2,-5 6,-1-1,-13 8,2-1,-3 5,-2-1,-1-1,0-1,-37 16,15-7,36-18,-1-2,-24 11,28-15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2:46.7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2021 2673,'0'1,"0"-1,0 1,-1 0,1-1,0 1,-1 0,1-1,-1 1,1 0,-1-1,1 1,-1-1,0 1,1-1,-1 1,0-1,1 0,-1 1,0-1,1 0,-1 1,0-1,0 0,1 0,-1 0,0 0,-1 1,-25 2,24-3,-35 2,-60 6,39-2,-1-3,-67-4,37-1,81 2,-20 1,0-2,0-1,-41-8,64 8,-57-13,-65-6,30 3,39 6,37 7,0 0,0-2,-30-13,-59-35,59 27,-14-7,30 15,-74-30,89 41,1-1,0 0,0-2,-22-17,21 13,-14-8,2-3,-55-55,73 66,-1 0,-24-31,36 40,-1 0,1 0,0 0,1 0,0-1,0 0,1 0,-3-11,-25-99,4 15,20 68,0-58,-3-22,4 70,2 0,4-61,0 36,1 46,1 0,1 0,1 1,1 0,12-30,-3 8,5-12,2 1,35-63,-37 86,1 1,1 1,2 1,1 1,1 2,38-32,-19 17,-30 26,2 0,0 2,1 0,32-20,-1 9,1 2,1 2,76-20,17-8,-107 34,2 1,0 2,51-8,7 1,-81 16,27-9,8-2,-11 7,49-11,141-9,182-21,-311 33,18-4,22 3,-106 13,218-10,-81 4,12 1,199 8,-294-7,-18 0,369 4,-243 4,746-1,-899 2,65 12,-6-1,-30-8,70 8,-104-6,34 6,84 3,-98-8,-43-5,27 1,102 12,-126-14,183 42,-79-14,-63-18,-26-7,-1 2,1 2,-1 0,59 28,68 31,-115-51,0 1,77 45,10 29,-115-78,-1 0,-1 1,0 1,0 1,16 24,-7-3,-11-20,0 0,-2 1,-1 0,0 1,-1 0,9 34,46 189,-57-218,-4-16,0 1,-1 0,2 18,-3-12,2-1,6 27,3 11,-9-28,16 135,-17 59,-3-115,1 221,-1-316,1 0,-2 0,1-1,-1 1,0-1,-7 16,-27 47,11-23,7-11,-2 0,-2-2,-33 42,39-60,-1 1,-39 28,19-17,-16 10,-2-1,-84 42,102-60,12-7,1-2,-48 15,-56 7,92-25,-88 18,0-6,-214 6,184-20,-193 4,-685-11,549-32,-3 0,258 17,3-18,-31 7,-18-3,184 15,-149-8,103 14,-27 0,-161 10,318-1,0-1,0 1,0-1,0-1,-6-1,2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2:49.4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0,'4'1,"0"-1,0 1,0 0,0 1,-1-1,1 1,0-1,-1 1,5 3,11 5,333 115,8-24,-292-83,1-4,0-2,1-4,99 0,283-10,-294 2,-153 0,1 0,-1-1,1 0,-1 0,0 0,1-1,-1 0,0 0,0 0,7-5,2-2,-1 0,15-15,4-3,3-3,-27 24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2:50.9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1,'392'0,"-389"0,-1 0,1 0,-1 0,0 0,1 1,-1-1,0 1,1-1,-1 1,0 0,0 0,0 0,0 0,4 3,-5-3,1 1,-1 0,0-1,0 1,0 0,0 0,0 0,0 0,0 0,0 0,-1 0,1 1,-1-1,0 0,1 0,-1 3,1 19,-1-1,-1 1,-2-1,0 1,-1-1,-9 29,8-36,-1 0,-1-1,0 1,-1-1,0-1,-1 1,-1-2,-1 1,-17 17,-20 1,41-25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2:53.4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1,'0'6,"1"0,0 1,0-1,3 9,2 6,12 71,1-4,-5 0,6 122,-20 598,-2-347,2-459,0 1,0-1,0 0,0 1,-1-1,1 0,-1 1,0-1,1 0,-3 4,2-5,0 0,0 0,0 0,0 0,0 0,0 0,0 0,0 0,0-1,0 1,-1-1,1 1,0-1,-1 1,1-1,0 0,0 1,-1-1,1 0,-2 0,-18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0:32.0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898 1208,'-6'3,"1"0,-1 0,0 0,0 0,0-1,-1 0,1-1,0 1,-8 0,3 0,-19 2,0-1,-1-1,-47-4,15 1,34-1,0-2,0 0,0-2,1-1,-48-19,52 15,1-1,0 0,-27-21,42 27,5 4,-26-17,-47-40,69 51,-1 1,1-1,0-1,1 1,0-1,0 0,1 0,0-1,0 0,-3-12,-6-20,8 24,0-1,1 0,0 1,-1-27,-2-9,5 39,-3-29,6 42,-1-6,1 0,0 0,0-1,1 1,-1 0,2 0,-1 0,1 0,1 0,-1 0,8-13,0 2,9-24,-12 26,0 0,15-23,15-16,38-57,-58 91,28-27,-37 42,0 0,1 1,-1 0,2 1,-1-1,1 2,-1-1,15-3,12-3,40-5,-8 2,171-26,-159 30,-35 2,-18 4,50-3,-16 6,83 3,-140-1,1 0,-1 0,1 0,-1 1,0-1,1 1,-1 0,0 1,0-1,0 0,-1 1,5 3,5 7,22 25,-6-5,4 2,-2 1,34 53,-53-70,-1 0,-1 2,-1-1,0 1,-2 0,10 43,-14-49,2 2,-2 0,0 0,1 31,-3-9,-1 1,-1-1,-7 47,6-74,0 0,-1 0,-1 0,0 0,-1-1,0 1,-1-1,0 0,-1-1,0 1,-9 10,-20 18,2-4,-37 54,60-75,-1 0,0-1,-14 12,13-14,1 1,0 0,-16 24,23-29,0-1,0 0,-1-1,0 1,1-1,-2 0,1 0,-1-1,1 0,-1 0,0-1,-1 0,1 0,0 0,-1-1,0 0,-8 1,-16 1,0-1,-61-3,49-1,7 0,-1-1,1-3,-63-14,85 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32:54.6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24,'2'2,"1"0,0 0,0-1,-1 1,7 2,13 8,1 7,-2 2,31 36,-32-34,1 0,33 27,-35-35,34 20,-46-31,0-1,-1 0,1 0,1 0,-1-1,0 0,1-1,-1 0,13 1,-17-2,0-1,0 0,0 1,0-1,0 0,0 0,-1-1,1 1,0 0,-1-1,1 0,-1 0,1 1,-1-2,0 1,3-3,5-7,18-25,-15 19,139-160,-142 166,23-14,-25 19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0:12.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2245 1,'0'4,"0"0,-1 0,0-1,0 1,0 0,0 0,-1-1,1 1,-4 4,-21 32,10-18,-35 59,-101 122,133-179,-22 34,31-42,0 0,0-1,-2-1,0 0,0-1,-29 24,-22 11,-62 64,63-55,-115 86,171-139,-81 67,-65 46,-94 25,216-126,-21 11,-64 23,36-20,-96 52,88-37,20-13,-35 21,90-45,-13 9,-1-2,-1 0,-48 18,59-30,2-2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0:13.8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126 0,'-1'1,"-1"-1,0 1,0-1,1 1,-1 0,1 0,-1-1,1 1,-1 0,1 1,-1-1,1 0,0 0,-2 2,-16 20,7-3,1 0,1 1,1 1,0-1,-8 37,8-28,8-27,0 1,0 0,0-1,0 1,1 0,-1-1,1 1,0 0,0 0,1-1,-1 1,2 6,-1-7,1-1,-1 0,0 0,1 0,-1 0,1 0,-1 0,1 0,0 0,0 0,0-1,0 1,0-1,1 0,-1 1,0-1,1 0,-1 0,4 0,100 34,-72-27,66 7,-95-15,37 8,-29-6,1 1,16 0,34-3,-50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0:40.3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2445 180,'-1'-1,"1"0,0 1,-1-1,1 0,0 0,-1 1,1-1,-1 0,1 1,-1-1,0 1,1-1,-1 1,0-1,1 1,-1-1,0 1,1-1,-1 1,0 0,-1-1,-22-8,17 7,-116-40,-22-10,125 46,-1 0,0 1,0 1,-1 1,-27-1,26 2,-31-5,33 4,-34-2,-616 5,644-1,-34-6,35 3,-36 0,-508 4,554 2,0 0,0 1,0 1,0 1,1 0,-1 1,-18 9,-6 3,20-10,0 1,0 1,1 0,0 2,1 0,1 1,-17 16,29-23,1-1,0 1,0 0,0 0,1 0,0 1,0-1,-2 9,-1 4,-4 33,7-25,1 1,3 32,0-15,-1-40,1 0,0 0,0 0,0 0,0 0,1 0,0 0,0-1,0 1,0-1,1 1,0-1,0 0,0 0,0 0,1 0,-1 0,1-1,8 6,7 3,-1-1,1 0,30 10,-27-11,135 53,-107-44,0-3,1-1,1-3,77 9,213-2,17-19,-331-1,32-6,-31 3,30-1,58-3,1 0,177-20,-285 27,105-19,-95 17,0-2,-1-1,0 0,0-2,0 0,-1-1,18-12,-6 6,-25 13,0 0,0 0,-1 0,1-1,-1 0,1 0,-1 0,0-1,0 1,6-9,1-1,-2-1,0 0,0 0,-2-1,0 0,8-23,-12 28,1-4,-1 1,0-1,0 0,0-17,-3 27,0 0,0 0,-1 0,1 0,-1 0,0 1,0-1,-1 0,1 1,-1-1,1 1,-1-1,0 1,0 0,-1 0,1 0,-1 0,1 0,-1 0,-4-2,-106-74,80 57,20 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0:51.7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206 0,'-2'5,"0"0,0 0,1 1,-1-1,0 7,-1 5,-79 422,73-393,-18 54,-1 6,20-68,3-1,1 1,2 49,2-67,1 17,-2 0,-9 65,4-40,6-46,-7 35,4-37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0:54.0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1,'0'10,"3"91,-1-87,0 1,1-1,1 0,10 27,2 0,-10-24,14 29,-16-41,-1 1,1-1,-1 0,2 0,-1 0,0-1,1 1,9 6,-4-5,-1-1,17 7,-18-9,-1 0,1 1,-1 0,1 1,10 8,-16-11,0 0,0-1,0 1,0-1,0 0,0 1,0-1,0 0,1 0,-1 0,0-1,1 1,-1 0,1-1,-1 0,0 1,1-1,-1 0,1 0,-1 0,1-1,-1 1,1-1,-1 1,0-1,1 0,-1 0,4-2,3-3,0 0,0 0,-1-1,0-1,9-10,3-2,59-54,86-77,-151 139,0 1,-1 0,20-24,-26 27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3T00:21:47.8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23804-F968-42DC-9DA1-879B872E0FFF}" type="datetimeFigureOut">
              <a:rPr kumimoji="1" lang="ja-JP" altLang="en-US" smtClean="0"/>
              <a:t>2021/8/3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C32D0-B9CE-4DA5-9B3A-F7D05F850735}" type="slidenum">
              <a:rPr kumimoji="1" lang="ja-JP" altLang="en-US" smtClean="0"/>
              <a:t>‹#›</a:t>
            </a:fld>
            <a:endParaRPr kumimoji="1" lang="ja-JP" altLang="en-US"/>
          </a:p>
        </p:txBody>
      </p:sp>
    </p:spTree>
    <p:extLst>
      <p:ext uri="{BB962C8B-B14F-4D97-AF65-F5344CB8AC3E}">
        <p14:creationId xmlns:p14="http://schemas.microsoft.com/office/powerpoint/2010/main" val="33148024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8EA00C-EB41-4714-B36D-7453FC1C7F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F91D55-C33F-45D0-A52C-1D83BA254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3B5F2D-18D7-40C5-9933-6018FB3B9B3A}"/>
              </a:ext>
            </a:extLst>
          </p:cNvPr>
          <p:cNvSpPr>
            <a:spLocks noGrp="1"/>
          </p:cNvSpPr>
          <p:nvPr>
            <p:ph type="dt" sz="half" idx="10"/>
          </p:nvPr>
        </p:nvSpPr>
        <p:spPr/>
        <p:txBody>
          <a:bodyPr/>
          <a:lstStyle/>
          <a:p>
            <a:fld id="{D4189291-E588-443D-91FF-97802750A1AD}" type="datetime1">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7A5A3A53-7EB8-4363-84FB-5CC095A8591E}"/>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41859ADC-5FB4-4FC6-8F8D-1EFFDB8E3FCA}"/>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414166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21765-D1DF-4933-BEF8-7F2471E590E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7483F9-C8AB-4677-BEB2-ADBE3B53F3D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5BE80F-17EB-4CC4-8933-0923A80C156A}"/>
              </a:ext>
            </a:extLst>
          </p:cNvPr>
          <p:cNvSpPr>
            <a:spLocks noGrp="1"/>
          </p:cNvSpPr>
          <p:nvPr>
            <p:ph type="dt" sz="half" idx="10"/>
          </p:nvPr>
        </p:nvSpPr>
        <p:spPr/>
        <p:txBody>
          <a:bodyPr/>
          <a:lstStyle/>
          <a:p>
            <a:fld id="{89FA23D7-B049-4C3E-85C4-95E9386AE089}" type="datetime1">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FF15F981-7E5D-4374-818E-44A5D023D72E}"/>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EF7E4DCA-8D16-422D-B0B3-C262430093DE}"/>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27467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049B4EF-D7B1-4FB2-B1BA-8A778A1880F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B44DB4-CD3E-4F6E-893E-0975EB75C78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7462B7-4878-4D60-82FE-8F542FD7BB3C}"/>
              </a:ext>
            </a:extLst>
          </p:cNvPr>
          <p:cNvSpPr>
            <a:spLocks noGrp="1"/>
          </p:cNvSpPr>
          <p:nvPr>
            <p:ph type="dt" sz="half" idx="10"/>
          </p:nvPr>
        </p:nvSpPr>
        <p:spPr/>
        <p:txBody>
          <a:bodyPr/>
          <a:lstStyle/>
          <a:p>
            <a:fld id="{D258EF99-71E4-476E-A74A-BB3DD84689D7}" type="datetime1">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65C7E354-1EC3-450C-8A34-3C2CFFB46F23}"/>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4DAA8345-C292-4124-9DCF-E4803A57FC7F}"/>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208277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85D585-CBB1-404A-BB86-A4D94879C5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014D6F-35CC-425B-8B92-538141267A0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D89C2-0FB4-4FD3-AD42-444DB5391ACA}"/>
              </a:ext>
            </a:extLst>
          </p:cNvPr>
          <p:cNvSpPr>
            <a:spLocks noGrp="1"/>
          </p:cNvSpPr>
          <p:nvPr>
            <p:ph type="dt" sz="half" idx="10"/>
          </p:nvPr>
        </p:nvSpPr>
        <p:spPr/>
        <p:txBody>
          <a:bodyPr/>
          <a:lstStyle/>
          <a:p>
            <a:fld id="{AB75FC3C-9B34-439A-A365-A914EC93440F}" type="datetime1">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22444763-9725-41A6-92CC-0DF2D02BF722}"/>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62079653-384E-49A0-AD76-3176D3797CA8}"/>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96846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7361F-FA5F-4AFF-8853-DAD9AC84F9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39666D-7375-416C-8211-2AFF63AFA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49D8FFB-F1CB-4D31-82F1-561B0DE72536}"/>
              </a:ext>
            </a:extLst>
          </p:cNvPr>
          <p:cNvSpPr>
            <a:spLocks noGrp="1"/>
          </p:cNvSpPr>
          <p:nvPr>
            <p:ph type="dt" sz="half" idx="10"/>
          </p:nvPr>
        </p:nvSpPr>
        <p:spPr/>
        <p:txBody>
          <a:bodyPr/>
          <a:lstStyle/>
          <a:p>
            <a:fld id="{C08C08ED-BF81-4D47-9C2B-DC7EC06B9AA1}" type="datetime1">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69CFEBBD-0E08-428A-B05E-8781384C7783}"/>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58C79397-307D-4BDC-9B48-FD5AD53E62A9}"/>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95395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4EE69D-4DE8-4B7E-AE5D-FBE9BE47D8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C8AEBA-AC63-4F80-9DC3-AAC44A0AC6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C7C31BA-141C-4379-B768-A38212A9699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72A5C13-FA77-406A-8E5E-7B79C3BE6DAB}"/>
              </a:ext>
            </a:extLst>
          </p:cNvPr>
          <p:cNvSpPr>
            <a:spLocks noGrp="1"/>
          </p:cNvSpPr>
          <p:nvPr>
            <p:ph type="dt" sz="half" idx="10"/>
          </p:nvPr>
        </p:nvSpPr>
        <p:spPr/>
        <p:txBody>
          <a:bodyPr/>
          <a:lstStyle/>
          <a:p>
            <a:fld id="{DB6D6FFC-ECF1-4BC4-ADF6-F4EE3EAD4572}" type="datetime1">
              <a:rPr kumimoji="1" lang="ja-JP" altLang="en-US" smtClean="0"/>
              <a:t>2021/8/3</a:t>
            </a:fld>
            <a:endParaRPr kumimoji="1" lang="ja-JP" altLang="en-US"/>
          </a:p>
        </p:txBody>
      </p:sp>
      <p:sp>
        <p:nvSpPr>
          <p:cNvPr id="6" name="フッター プレースホルダー 5">
            <a:extLst>
              <a:ext uri="{FF2B5EF4-FFF2-40B4-BE49-F238E27FC236}">
                <a16:creationId xmlns:a16="http://schemas.microsoft.com/office/drawing/2014/main" id="{90CA5B90-AB49-4442-AA3F-839CDE9D0C25}"/>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7" name="スライド番号プレースホルダー 6">
            <a:extLst>
              <a:ext uri="{FF2B5EF4-FFF2-40B4-BE49-F238E27FC236}">
                <a16:creationId xmlns:a16="http://schemas.microsoft.com/office/drawing/2014/main" id="{76B9019A-09CE-4A74-AFC4-311BD0B8DB7C}"/>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392915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27B5B-0314-4726-A2AA-25DA2F67B29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12BB30-D93F-4C00-B588-1B8BAD513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A7F7746-A76E-4A98-A06B-998E093DD07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4A48BA-28CC-4FF3-98DF-479FC52AF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FC26FC0-F96A-4178-A240-BB77244E42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EB6CC93-0C7F-4DE5-9F1F-01867E8C7344}"/>
              </a:ext>
            </a:extLst>
          </p:cNvPr>
          <p:cNvSpPr>
            <a:spLocks noGrp="1"/>
          </p:cNvSpPr>
          <p:nvPr>
            <p:ph type="dt" sz="half" idx="10"/>
          </p:nvPr>
        </p:nvSpPr>
        <p:spPr/>
        <p:txBody>
          <a:bodyPr/>
          <a:lstStyle/>
          <a:p>
            <a:fld id="{C0C0FFB5-18F8-4762-B24C-EC38432E2E11}" type="datetime1">
              <a:rPr kumimoji="1" lang="ja-JP" altLang="en-US" smtClean="0"/>
              <a:t>2021/8/3</a:t>
            </a:fld>
            <a:endParaRPr kumimoji="1" lang="ja-JP" altLang="en-US"/>
          </a:p>
        </p:txBody>
      </p:sp>
      <p:sp>
        <p:nvSpPr>
          <p:cNvPr id="8" name="フッター プレースホルダー 7">
            <a:extLst>
              <a:ext uri="{FF2B5EF4-FFF2-40B4-BE49-F238E27FC236}">
                <a16:creationId xmlns:a16="http://schemas.microsoft.com/office/drawing/2014/main" id="{F872AA4C-C2F5-4DC1-A32F-D82308EDE62F}"/>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9" name="スライド番号プレースホルダー 8">
            <a:extLst>
              <a:ext uri="{FF2B5EF4-FFF2-40B4-BE49-F238E27FC236}">
                <a16:creationId xmlns:a16="http://schemas.microsoft.com/office/drawing/2014/main" id="{191417A4-1056-4CAE-BCAE-CA47EC78AC7B}"/>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155326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7BB01-5F9D-434F-AEC2-0A5329FB1A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E4FCEB-E991-42D6-99BA-832E5CBC2119}"/>
              </a:ext>
            </a:extLst>
          </p:cNvPr>
          <p:cNvSpPr>
            <a:spLocks noGrp="1"/>
          </p:cNvSpPr>
          <p:nvPr>
            <p:ph type="dt" sz="half" idx="10"/>
          </p:nvPr>
        </p:nvSpPr>
        <p:spPr/>
        <p:txBody>
          <a:bodyPr/>
          <a:lstStyle/>
          <a:p>
            <a:fld id="{00171DCD-D44A-459D-A442-93DDA01E73B1}" type="datetime1">
              <a:rPr kumimoji="1" lang="ja-JP" altLang="en-US" smtClean="0"/>
              <a:t>2021/8/3</a:t>
            </a:fld>
            <a:endParaRPr kumimoji="1" lang="ja-JP" altLang="en-US"/>
          </a:p>
        </p:txBody>
      </p:sp>
      <p:sp>
        <p:nvSpPr>
          <p:cNvPr id="4" name="フッター プレースホルダー 3">
            <a:extLst>
              <a:ext uri="{FF2B5EF4-FFF2-40B4-BE49-F238E27FC236}">
                <a16:creationId xmlns:a16="http://schemas.microsoft.com/office/drawing/2014/main" id="{AC9DA72B-5A31-4905-A681-35CDE191D45F}"/>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5" name="スライド番号プレースホルダー 4">
            <a:extLst>
              <a:ext uri="{FF2B5EF4-FFF2-40B4-BE49-F238E27FC236}">
                <a16:creationId xmlns:a16="http://schemas.microsoft.com/office/drawing/2014/main" id="{35785914-CB15-45FF-817C-4ACAE6629E41}"/>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106570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CF78DD4-E663-4509-B67B-DB326A1D456A}"/>
              </a:ext>
            </a:extLst>
          </p:cNvPr>
          <p:cNvSpPr>
            <a:spLocks noGrp="1"/>
          </p:cNvSpPr>
          <p:nvPr>
            <p:ph type="dt" sz="half" idx="10"/>
          </p:nvPr>
        </p:nvSpPr>
        <p:spPr/>
        <p:txBody>
          <a:bodyPr/>
          <a:lstStyle/>
          <a:p>
            <a:fld id="{3D95B460-32CA-49D0-8A2A-9650252078C7}" type="datetime1">
              <a:rPr kumimoji="1" lang="ja-JP" altLang="en-US" smtClean="0"/>
              <a:t>2021/8/3</a:t>
            </a:fld>
            <a:endParaRPr kumimoji="1" lang="ja-JP" altLang="en-US"/>
          </a:p>
        </p:txBody>
      </p:sp>
      <p:sp>
        <p:nvSpPr>
          <p:cNvPr id="3" name="フッター プレースホルダー 2">
            <a:extLst>
              <a:ext uri="{FF2B5EF4-FFF2-40B4-BE49-F238E27FC236}">
                <a16:creationId xmlns:a16="http://schemas.microsoft.com/office/drawing/2014/main" id="{2FDDC167-DB98-4D97-AD4F-151C7619ACAF}"/>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4" name="スライド番号プレースホルダー 3">
            <a:extLst>
              <a:ext uri="{FF2B5EF4-FFF2-40B4-BE49-F238E27FC236}">
                <a16:creationId xmlns:a16="http://schemas.microsoft.com/office/drawing/2014/main" id="{37B7913C-7B36-44C5-B2AA-2D48305E1BF7}"/>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206993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F7712-96FB-4D64-B8C5-BF10DF9305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019278-F102-4B2A-91A1-EBE279442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9469380-A112-441E-867D-5BC34B4CF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B97AF0-6697-4EFD-90CD-3E5F5338DB64}"/>
              </a:ext>
            </a:extLst>
          </p:cNvPr>
          <p:cNvSpPr>
            <a:spLocks noGrp="1"/>
          </p:cNvSpPr>
          <p:nvPr>
            <p:ph type="dt" sz="half" idx="10"/>
          </p:nvPr>
        </p:nvSpPr>
        <p:spPr/>
        <p:txBody>
          <a:bodyPr/>
          <a:lstStyle/>
          <a:p>
            <a:fld id="{F28B8C15-C708-40C2-98A7-B78F46AA2671}" type="datetime1">
              <a:rPr kumimoji="1" lang="ja-JP" altLang="en-US" smtClean="0"/>
              <a:t>2021/8/3</a:t>
            </a:fld>
            <a:endParaRPr kumimoji="1" lang="ja-JP" altLang="en-US"/>
          </a:p>
        </p:txBody>
      </p:sp>
      <p:sp>
        <p:nvSpPr>
          <p:cNvPr id="6" name="フッター プレースホルダー 5">
            <a:extLst>
              <a:ext uri="{FF2B5EF4-FFF2-40B4-BE49-F238E27FC236}">
                <a16:creationId xmlns:a16="http://schemas.microsoft.com/office/drawing/2014/main" id="{93FCEF32-0F12-4128-A569-0676FC9E50C9}"/>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7" name="スライド番号プレースホルダー 6">
            <a:extLst>
              <a:ext uri="{FF2B5EF4-FFF2-40B4-BE49-F238E27FC236}">
                <a16:creationId xmlns:a16="http://schemas.microsoft.com/office/drawing/2014/main" id="{23FF8541-D1DA-4026-8C1D-0F0856C5E534}"/>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36301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B299F-9BE9-40D8-8081-216AD04CC0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DC9FF27-B7B3-496E-BF8D-5DAF2EB07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C1ECB6B-7497-46C5-87A5-C0C9FA08F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F3E416-123D-452B-9B29-05168E7C2A5D}"/>
              </a:ext>
            </a:extLst>
          </p:cNvPr>
          <p:cNvSpPr>
            <a:spLocks noGrp="1"/>
          </p:cNvSpPr>
          <p:nvPr>
            <p:ph type="dt" sz="half" idx="10"/>
          </p:nvPr>
        </p:nvSpPr>
        <p:spPr/>
        <p:txBody>
          <a:bodyPr/>
          <a:lstStyle/>
          <a:p>
            <a:fld id="{DC75F35B-38D9-41EB-AE8C-2494116A9D69}" type="datetime1">
              <a:rPr kumimoji="1" lang="ja-JP" altLang="en-US" smtClean="0"/>
              <a:t>2021/8/3</a:t>
            </a:fld>
            <a:endParaRPr kumimoji="1" lang="ja-JP" altLang="en-US"/>
          </a:p>
        </p:txBody>
      </p:sp>
      <p:sp>
        <p:nvSpPr>
          <p:cNvPr id="6" name="フッター プレースホルダー 5">
            <a:extLst>
              <a:ext uri="{FF2B5EF4-FFF2-40B4-BE49-F238E27FC236}">
                <a16:creationId xmlns:a16="http://schemas.microsoft.com/office/drawing/2014/main" id="{C3E86122-8751-46EB-9133-9A66905E6659}"/>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7" name="スライド番号プレースホルダー 6">
            <a:extLst>
              <a:ext uri="{FF2B5EF4-FFF2-40B4-BE49-F238E27FC236}">
                <a16:creationId xmlns:a16="http://schemas.microsoft.com/office/drawing/2014/main" id="{4D22968D-7FB5-4360-9FE9-22A6DB9A343C}"/>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368484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F31C45-4871-44EA-8455-E6B833755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18C88F-511A-402C-8DD9-E69B1126B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8FC704-778C-49D6-9324-588AD8C1A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5EF92-D4CB-4169-863F-321F00880E65}" type="datetime1">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2D992304-AB01-43E3-B8E1-DEF2E474C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77E72E6A-689B-47C0-9B09-9507295F3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3933210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6.png"/><Relationship Id="rId18" Type="http://schemas.openxmlformats.org/officeDocument/2006/relationships/customXml" Target="../ink/ink18.xml"/><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20.png"/><Relationship Id="rId7" Type="http://schemas.openxmlformats.org/officeDocument/2006/relationships/customXml" Target="../ink/ink12.xml"/><Relationship Id="rId12" Type="http://schemas.openxmlformats.org/officeDocument/2006/relationships/customXml" Target="../ink/ink15.xml"/><Relationship Id="rId17" Type="http://schemas.openxmlformats.org/officeDocument/2006/relationships/image" Target="../media/image18.png"/><Relationship Id="rId25" Type="http://schemas.openxmlformats.org/officeDocument/2006/relationships/image" Target="../media/image22.png"/><Relationship Id="rId2" Type="http://schemas.openxmlformats.org/officeDocument/2006/relationships/image" Target="../media/image12.png"/><Relationship Id="rId16" Type="http://schemas.openxmlformats.org/officeDocument/2006/relationships/customXml" Target="../ink/ink17.xml"/><Relationship Id="rId20" Type="http://schemas.openxmlformats.org/officeDocument/2006/relationships/customXml" Target="../ink/ink19.xml"/><Relationship Id="rId29"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5.png"/><Relationship Id="rId24" Type="http://schemas.openxmlformats.org/officeDocument/2006/relationships/customXml" Target="../ink/ink21.xml"/><Relationship Id="rId5" Type="http://schemas.openxmlformats.org/officeDocument/2006/relationships/customXml" Target="../ink/ink10.xml"/><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customXml" Target="../ink/ink23.xml"/><Relationship Id="rId10" Type="http://schemas.openxmlformats.org/officeDocument/2006/relationships/customXml" Target="../ink/ink14.xml"/><Relationship Id="rId19"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4.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29.xml"/><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30.png"/><Relationship Id="rId2" Type="http://schemas.openxmlformats.org/officeDocument/2006/relationships/image" Target="../media/image25.png"/><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customXml" Target="../ink/ink28.xml"/><Relationship Id="rId5" Type="http://schemas.openxmlformats.org/officeDocument/2006/relationships/customXml" Target="../ink/ink25.xml"/><Relationship Id="rId15" Type="http://schemas.openxmlformats.org/officeDocument/2006/relationships/customXml" Target="../ink/ink30.xml"/><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customXml" Target="../ink/ink27.xml"/><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Work Editor</a:t>
            </a:r>
            <a:endParaRPr kumimoji="1" lang="ja-JP" altLang="en-US" dirty="0"/>
          </a:p>
        </p:txBody>
      </p:sp>
      <p:sp>
        <p:nvSpPr>
          <p:cNvPr id="3" name="サブタイトル 2"/>
          <p:cNvSpPr>
            <a:spLocks noGrp="1"/>
          </p:cNvSpPr>
          <p:nvPr>
            <p:ph type="subTitle" idx="1"/>
          </p:nvPr>
        </p:nvSpPr>
        <p:spPr/>
        <p:txBody>
          <a:bodyPr/>
          <a:lstStyle/>
          <a:p>
            <a:r>
              <a:rPr lang="ja-JP" altLang="en-US" dirty="0"/>
              <a:t>報告期間（</a:t>
            </a:r>
            <a:r>
              <a:rPr lang="en-US" altLang="ja-JP" dirty="0"/>
              <a:t>7</a:t>
            </a:r>
            <a:r>
              <a:rPr lang="ja-JP" altLang="en-US" dirty="0"/>
              <a:t>月</a:t>
            </a:r>
            <a:r>
              <a:rPr lang="en-US" altLang="ja-JP" dirty="0"/>
              <a:t>20</a:t>
            </a:r>
            <a:r>
              <a:rPr lang="ja-JP" altLang="en-US" dirty="0"/>
              <a:t>日～</a:t>
            </a:r>
            <a:r>
              <a:rPr lang="en-US" altLang="ja-JP" dirty="0"/>
              <a:t>8</a:t>
            </a:r>
            <a:r>
              <a:rPr lang="ja-JP" altLang="en-US" dirty="0"/>
              <a:t>月</a:t>
            </a:r>
            <a:r>
              <a:rPr lang="en-US" altLang="ja-JP" dirty="0"/>
              <a:t>03</a:t>
            </a:r>
            <a:r>
              <a:rPr lang="ja-JP" altLang="en-US" dirty="0"/>
              <a:t>日）</a:t>
            </a:r>
            <a:endParaRPr kumimoji="1" lang="ja-JP" altLang="en-US" dirty="0"/>
          </a:p>
        </p:txBody>
      </p:sp>
      <p:sp>
        <p:nvSpPr>
          <p:cNvPr id="4" name="テキスト ボックス 3"/>
          <p:cNvSpPr txBox="1"/>
          <p:nvPr/>
        </p:nvSpPr>
        <p:spPr>
          <a:xfrm>
            <a:off x="403514" y="5987018"/>
            <a:ext cx="2857520" cy="369332"/>
          </a:xfrm>
          <a:prstGeom prst="rect">
            <a:avLst/>
          </a:prstGeom>
          <a:noFill/>
        </p:spPr>
        <p:txBody>
          <a:bodyPr wrap="square" rtlCol="0">
            <a:spAutoFit/>
          </a:bodyPr>
          <a:lstStyle/>
          <a:p>
            <a:r>
              <a:rPr lang="ja-JP" altLang="en-US" dirty="0"/>
              <a:t>梅田　侑希</a:t>
            </a:r>
            <a:endParaRPr lang="en-US" altLang="ja-JP" dirty="0"/>
          </a:p>
        </p:txBody>
      </p:sp>
      <p:sp>
        <p:nvSpPr>
          <p:cNvPr id="5" name="スライド番号プレースホルダー 4">
            <a:extLst>
              <a:ext uri="{FF2B5EF4-FFF2-40B4-BE49-F238E27FC236}">
                <a16:creationId xmlns:a16="http://schemas.microsoft.com/office/drawing/2014/main" id="{F212D3A3-E71B-48FA-9469-639C351547F8}"/>
              </a:ext>
            </a:extLst>
          </p:cNvPr>
          <p:cNvSpPr>
            <a:spLocks noGrp="1"/>
          </p:cNvSpPr>
          <p:nvPr>
            <p:ph type="sldNum" sz="quarter" idx="12"/>
          </p:nvPr>
        </p:nvSpPr>
        <p:spPr/>
        <p:txBody>
          <a:bodyPr/>
          <a:lstStyle/>
          <a:p>
            <a:fld id="{0DB70D81-B864-4069-B638-901ABAD97A28}" type="slidenum">
              <a:rPr kumimoji="1" lang="ja-JP" altLang="en-US" smtClean="0"/>
              <a:t>1</a:t>
            </a:fld>
            <a:endParaRPr kumimoji="1" lang="ja-JP" altLang="en-US"/>
          </a:p>
        </p:txBody>
      </p:sp>
      <p:sp>
        <p:nvSpPr>
          <p:cNvPr id="6" name="フッター プレースホルダー 5">
            <a:extLst>
              <a:ext uri="{FF2B5EF4-FFF2-40B4-BE49-F238E27FC236}">
                <a16:creationId xmlns:a16="http://schemas.microsoft.com/office/drawing/2014/main" id="{0389DAE3-33CC-453C-B52D-EDA3647D4A6A}"/>
              </a:ext>
            </a:extLst>
          </p:cNvPr>
          <p:cNvSpPr>
            <a:spLocks noGrp="1"/>
          </p:cNvSpPr>
          <p:nvPr>
            <p:ph type="ftr" sz="quarter" idx="11"/>
          </p:nvPr>
        </p:nvSpPr>
        <p:spPr/>
        <p:txBody>
          <a:bodyPr/>
          <a:lstStyle/>
          <a:p>
            <a:r>
              <a:rPr kumimoji="1" lang="en-US" altLang="ja-JP" dirty="0"/>
              <a:t>AKEL </a:t>
            </a:r>
            <a:r>
              <a:rPr kumimoji="1" lang="ja-JP" altLang="en-US" dirty="0"/>
              <a:t>週間報告</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活動内容</a:t>
            </a:r>
          </a:p>
        </p:txBody>
      </p:sp>
      <p:graphicFrame>
        <p:nvGraphicFramePr>
          <p:cNvPr id="4" name="表 3"/>
          <p:cNvGraphicFramePr>
            <a:graphicFrameLocks noGrp="1"/>
          </p:cNvGraphicFramePr>
          <p:nvPr>
            <p:extLst>
              <p:ext uri="{D42A27DB-BD31-4B8C-83A1-F6EECF244321}">
                <p14:modId xmlns:p14="http://schemas.microsoft.com/office/powerpoint/2010/main" val="3101269147"/>
              </p:ext>
            </p:extLst>
          </p:nvPr>
        </p:nvGraphicFramePr>
        <p:xfrm>
          <a:off x="1617506" y="1604199"/>
          <a:ext cx="8230752" cy="3975669"/>
        </p:xfrm>
        <a:graphic>
          <a:graphicData uri="http://schemas.openxmlformats.org/drawingml/2006/table">
            <a:tbl>
              <a:tblPr firstRow="1" bandRow="1">
                <a:tableStyleId>{5C22544A-7EE6-4342-B048-85BDC9FD1C3A}</a:tableStyleId>
              </a:tblPr>
              <a:tblGrid>
                <a:gridCol w="5052851">
                  <a:extLst>
                    <a:ext uri="{9D8B030D-6E8A-4147-A177-3AD203B41FA5}">
                      <a16:colId xmlns:a16="http://schemas.microsoft.com/office/drawing/2014/main" val="20000"/>
                    </a:ext>
                  </a:extLst>
                </a:gridCol>
                <a:gridCol w="1638756">
                  <a:extLst>
                    <a:ext uri="{9D8B030D-6E8A-4147-A177-3AD203B41FA5}">
                      <a16:colId xmlns:a16="http://schemas.microsoft.com/office/drawing/2014/main" val="20002"/>
                    </a:ext>
                  </a:extLst>
                </a:gridCol>
                <a:gridCol w="1539145">
                  <a:extLst>
                    <a:ext uri="{9D8B030D-6E8A-4147-A177-3AD203B41FA5}">
                      <a16:colId xmlns:a16="http://schemas.microsoft.com/office/drawing/2014/main" val="20003"/>
                    </a:ext>
                  </a:extLst>
                </a:gridCol>
              </a:tblGrid>
              <a:tr h="441741">
                <a:tc>
                  <a:txBody>
                    <a:bodyPr/>
                    <a:lstStyle/>
                    <a:p>
                      <a:pPr algn="ctr"/>
                      <a:r>
                        <a:rPr kumimoji="1" lang="ja-JP" altLang="en-US" dirty="0"/>
                        <a:t>タスク</a:t>
                      </a:r>
                    </a:p>
                  </a:txBody>
                  <a:tcPr/>
                </a:tc>
                <a:tc>
                  <a:txBody>
                    <a:bodyPr/>
                    <a:lstStyle/>
                    <a:p>
                      <a:pPr algn="ctr"/>
                      <a:r>
                        <a:rPr kumimoji="1" lang="ja-JP" altLang="en-US" dirty="0"/>
                        <a:t>達成率</a:t>
                      </a:r>
                    </a:p>
                  </a:txBody>
                  <a:tcPr/>
                </a:tc>
                <a:tc>
                  <a:txBody>
                    <a:bodyPr/>
                    <a:lstStyle/>
                    <a:p>
                      <a:pPr algn="ctr"/>
                      <a:r>
                        <a:rPr kumimoji="1" lang="ja-JP" altLang="en-US" dirty="0"/>
                        <a:t>作業時間</a:t>
                      </a:r>
                    </a:p>
                  </a:txBody>
                  <a:tcPr/>
                </a:tc>
                <a:extLst>
                  <a:ext uri="{0D108BD9-81ED-4DB2-BD59-A6C34878D82A}">
                    <a16:rowId xmlns:a16="http://schemas.microsoft.com/office/drawing/2014/main" val="10000"/>
                  </a:ext>
                </a:extLst>
              </a:tr>
              <a:tr h="441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組織知と可視化についての研究論文</a:t>
                      </a:r>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6:00</a:t>
                      </a:r>
                      <a:endParaRPr kumimoji="1" lang="ja-JP" altLang="en-US" dirty="0"/>
                    </a:p>
                  </a:txBody>
                  <a:tcPr/>
                </a:tc>
                <a:extLst>
                  <a:ext uri="{0D108BD9-81ED-4DB2-BD59-A6C34878D82A}">
                    <a16:rowId xmlns:a16="http://schemas.microsoft.com/office/drawing/2014/main" val="10001"/>
                  </a:ext>
                </a:extLst>
              </a:tr>
              <a:tr h="441741">
                <a:tc>
                  <a:txBody>
                    <a:bodyPr/>
                    <a:lstStyle/>
                    <a:p>
                      <a:pPr algn="ctr"/>
                      <a:r>
                        <a:rPr kumimoji="1" lang="en-US" altLang="ja-JP" dirty="0"/>
                        <a:t>Sequence</a:t>
                      </a:r>
                      <a:r>
                        <a:rPr kumimoji="1" lang="ja-JP" altLang="en-US" dirty="0"/>
                        <a:t>の作成</a:t>
                      </a:r>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2:00</a:t>
                      </a:r>
                      <a:endParaRPr kumimoji="1" lang="ja-JP" altLang="en-US" dirty="0"/>
                    </a:p>
                  </a:txBody>
                  <a:tcPr/>
                </a:tc>
                <a:extLst>
                  <a:ext uri="{0D108BD9-81ED-4DB2-BD59-A6C34878D82A}">
                    <a16:rowId xmlns:a16="http://schemas.microsoft.com/office/drawing/2014/main" val="10002"/>
                  </a:ext>
                </a:extLst>
              </a:tr>
              <a:tr h="441741">
                <a:tc>
                  <a:txBody>
                    <a:bodyPr/>
                    <a:lstStyle/>
                    <a:p>
                      <a:pPr algn="ctr"/>
                      <a:r>
                        <a:rPr kumimoji="1" lang="ja-JP" altLang="en-US" dirty="0"/>
                        <a:t>画面モック</a:t>
                      </a:r>
                    </a:p>
                  </a:txBody>
                  <a:tcPr/>
                </a:tc>
                <a:tc>
                  <a:txBody>
                    <a:bodyPr/>
                    <a:lstStyle/>
                    <a:p>
                      <a:pPr algn="ctr"/>
                      <a:r>
                        <a:rPr kumimoji="1" lang="en-US" altLang="ja-JP" dirty="0"/>
                        <a:t>30</a:t>
                      </a:r>
                      <a:r>
                        <a:rPr kumimoji="1" lang="ja-JP" altLang="en-US" dirty="0"/>
                        <a:t>％</a:t>
                      </a:r>
                    </a:p>
                  </a:txBody>
                  <a:tcPr/>
                </a:tc>
                <a:tc>
                  <a:txBody>
                    <a:bodyPr/>
                    <a:lstStyle/>
                    <a:p>
                      <a:pPr algn="ctr"/>
                      <a:r>
                        <a:rPr kumimoji="1" lang="en-US" altLang="ja-JP" dirty="0"/>
                        <a:t>6:30</a:t>
                      </a:r>
                      <a:endParaRPr kumimoji="1" lang="ja-JP" altLang="en-US" dirty="0"/>
                    </a:p>
                  </a:txBody>
                  <a:tcPr/>
                </a:tc>
                <a:extLst>
                  <a:ext uri="{0D108BD9-81ED-4DB2-BD59-A6C34878D82A}">
                    <a16:rowId xmlns:a16="http://schemas.microsoft.com/office/drawing/2014/main" val="10003"/>
                  </a:ext>
                </a:extLst>
              </a:tr>
              <a:tr h="441741">
                <a:tc>
                  <a:txBody>
                    <a:bodyPr/>
                    <a:lstStyle/>
                    <a:p>
                      <a:pPr algn="ctr"/>
                      <a:r>
                        <a:rPr kumimoji="1" lang="ja-JP" altLang="en-US" dirty="0"/>
                        <a:t>リファクタリング</a:t>
                      </a:r>
                    </a:p>
                  </a:txBody>
                  <a:tcPr/>
                </a:tc>
                <a:tc>
                  <a:txBody>
                    <a:bodyPr/>
                    <a:lstStyle/>
                    <a:p>
                      <a:pPr algn="ctr"/>
                      <a:r>
                        <a:rPr kumimoji="1" lang="en-US" altLang="ja-JP" dirty="0"/>
                        <a:t>60%</a:t>
                      </a:r>
                      <a:endParaRPr kumimoji="1" lang="ja-JP" altLang="en-US" dirty="0"/>
                    </a:p>
                  </a:txBody>
                  <a:tcPr/>
                </a:tc>
                <a:tc>
                  <a:txBody>
                    <a:bodyPr/>
                    <a:lstStyle/>
                    <a:p>
                      <a:pPr algn="ctr"/>
                      <a:r>
                        <a:rPr kumimoji="1" lang="en-US" altLang="ja-JP" dirty="0"/>
                        <a:t>12:00</a:t>
                      </a:r>
                      <a:endParaRPr kumimoji="1" lang="ja-JP" altLang="en-US" dirty="0"/>
                    </a:p>
                  </a:txBody>
                  <a:tcPr/>
                </a:tc>
                <a:extLst>
                  <a:ext uri="{0D108BD9-81ED-4DB2-BD59-A6C34878D82A}">
                    <a16:rowId xmlns:a16="http://schemas.microsoft.com/office/drawing/2014/main" val="10004"/>
                  </a:ext>
                </a:extLst>
              </a:tr>
              <a:tr h="441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787269962"/>
                  </a:ext>
                </a:extLst>
              </a:tr>
              <a:tr h="441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10005"/>
                  </a:ext>
                </a:extLst>
              </a:tr>
              <a:tr h="441741">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0006"/>
                  </a:ext>
                </a:extLst>
              </a:tr>
              <a:tr h="441741">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0007"/>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487052976"/>
              </p:ext>
            </p:extLst>
          </p:nvPr>
        </p:nvGraphicFramePr>
        <p:xfrm>
          <a:off x="6810380" y="5929330"/>
          <a:ext cx="3357586" cy="370840"/>
        </p:xfrm>
        <a:graphic>
          <a:graphicData uri="http://schemas.openxmlformats.org/drawingml/2006/table">
            <a:tbl>
              <a:tblPr firstRow="1" bandRow="1">
                <a:tableStyleId>{3B4B98B0-60AC-42C2-AFA5-B58CD77FA1E5}</a:tableStyleId>
              </a:tblPr>
              <a:tblGrid>
                <a:gridCol w="1527384">
                  <a:extLst>
                    <a:ext uri="{9D8B030D-6E8A-4147-A177-3AD203B41FA5}">
                      <a16:colId xmlns:a16="http://schemas.microsoft.com/office/drawing/2014/main" val="20000"/>
                    </a:ext>
                  </a:extLst>
                </a:gridCol>
                <a:gridCol w="1830202">
                  <a:extLst>
                    <a:ext uri="{9D8B030D-6E8A-4147-A177-3AD203B41FA5}">
                      <a16:colId xmlns:a16="http://schemas.microsoft.com/office/drawing/2014/main" val="20001"/>
                    </a:ext>
                  </a:extLst>
                </a:gridCol>
              </a:tblGrid>
              <a:tr h="370840">
                <a:tc>
                  <a:txBody>
                    <a:bodyPr/>
                    <a:lstStyle/>
                    <a:p>
                      <a:pPr algn="ctr"/>
                      <a:r>
                        <a:rPr kumimoji="1" lang="ja-JP" altLang="en-US" dirty="0"/>
                        <a:t>総作業時間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t>２６時間３０分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スライド番号プレースホルダー 5">
            <a:extLst>
              <a:ext uri="{FF2B5EF4-FFF2-40B4-BE49-F238E27FC236}">
                <a16:creationId xmlns:a16="http://schemas.microsoft.com/office/drawing/2014/main" id="{4026C2C3-D7B4-4620-B589-A3E6C3DBEC22}"/>
              </a:ext>
            </a:extLst>
          </p:cNvPr>
          <p:cNvSpPr>
            <a:spLocks noGrp="1"/>
          </p:cNvSpPr>
          <p:nvPr>
            <p:ph type="sldNum" sz="quarter" idx="12"/>
          </p:nvPr>
        </p:nvSpPr>
        <p:spPr/>
        <p:txBody>
          <a:bodyPr/>
          <a:lstStyle/>
          <a:p>
            <a:fld id="{0DB70D81-B864-4069-B638-901ABAD97A28}" type="slidenum">
              <a:rPr kumimoji="1" lang="ja-JP" altLang="en-US" smtClean="0"/>
              <a:t>2</a:t>
            </a:fld>
            <a:endParaRPr kumimoji="1" lang="ja-JP" altLang="en-US"/>
          </a:p>
        </p:txBody>
      </p:sp>
      <p:sp>
        <p:nvSpPr>
          <p:cNvPr id="3" name="フッター プレースホルダー 2">
            <a:extLst>
              <a:ext uri="{FF2B5EF4-FFF2-40B4-BE49-F238E27FC236}">
                <a16:creationId xmlns:a16="http://schemas.microsoft.com/office/drawing/2014/main" id="{AC1AA7B8-7665-4294-8473-6FDA9A4D2FAD}"/>
              </a:ext>
            </a:extLst>
          </p:cNvPr>
          <p:cNvSpPr>
            <a:spLocks noGrp="1"/>
          </p:cNvSpPr>
          <p:nvPr>
            <p:ph type="ftr" sz="quarter" idx="11"/>
          </p:nvPr>
        </p:nvSpPr>
        <p:spPr/>
        <p:txBody>
          <a:bodyPr/>
          <a:lstStyle/>
          <a:p>
            <a:r>
              <a:rPr kumimoji="1" lang="en-US" altLang="ja-JP"/>
              <a:t>AKEL </a:t>
            </a:r>
            <a:r>
              <a:rPr kumimoji="1" lang="ja-JP" altLang="en-US"/>
              <a:t>週間報告</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夏休み中の活動予定</a:t>
            </a:r>
            <a:endParaRPr kumimoji="1" lang="ja-JP" altLang="en-US" dirty="0"/>
          </a:p>
        </p:txBody>
      </p:sp>
      <p:sp>
        <p:nvSpPr>
          <p:cNvPr id="3" name="スライド番号プレースホルダー 2">
            <a:extLst>
              <a:ext uri="{FF2B5EF4-FFF2-40B4-BE49-F238E27FC236}">
                <a16:creationId xmlns:a16="http://schemas.microsoft.com/office/drawing/2014/main" id="{44DF10E2-D574-4732-9720-FDF819DDC38E}"/>
              </a:ext>
            </a:extLst>
          </p:cNvPr>
          <p:cNvSpPr>
            <a:spLocks noGrp="1"/>
          </p:cNvSpPr>
          <p:nvPr>
            <p:ph type="sldNum" sz="quarter" idx="12"/>
          </p:nvPr>
        </p:nvSpPr>
        <p:spPr/>
        <p:txBody>
          <a:bodyPr/>
          <a:lstStyle/>
          <a:p>
            <a:fld id="{0DB70D81-B864-4069-B638-901ABAD97A28}" type="slidenum">
              <a:rPr kumimoji="1" lang="ja-JP" altLang="en-US" smtClean="0"/>
              <a:t>3</a:t>
            </a:fld>
            <a:endParaRPr kumimoji="1" lang="ja-JP" altLang="en-US"/>
          </a:p>
        </p:txBody>
      </p:sp>
      <p:sp>
        <p:nvSpPr>
          <p:cNvPr id="6" name="フッター プレースホルダー 5">
            <a:extLst>
              <a:ext uri="{FF2B5EF4-FFF2-40B4-BE49-F238E27FC236}">
                <a16:creationId xmlns:a16="http://schemas.microsoft.com/office/drawing/2014/main" id="{B9C93CAF-0A74-46CD-84BC-B82095E6BA4D}"/>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7" name="テキスト ボックス 6">
            <a:extLst>
              <a:ext uri="{FF2B5EF4-FFF2-40B4-BE49-F238E27FC236}">
                <a16:creationId xmlns:a16="http://schemas.microsoft.com/office/drawing/2014/main" id="{972F24A9-2CED-4C60-9638-BE4FBADE7F90}"/>
              </a:ext>
            </a:extLst>
          </p:cNvPr>
          <p:cNvSpPr txBox="1"/>
          <p:nvPr/>
        </p:nvSpPr>
        <p:spPr>
          <a:xfrm>
            <a:off x="1454433" y="2070666"/>
            <a:ext cx="8527767" cy="646331"/>
          </a:xfrm>
          <a:prstGeom prst="rect">
            <a:avLst/>
          </a:prstGeom>
          <a:noFill/>
        </p:spPr>
        <p:txBody>
          <a:bodyPr wrap="square" rtlCol="0">
            <a:spAutoFit/>
          </a:bodyPr>
          <a:lstStyle/>
          <a:p>
            <a:r>
              <a:rPr kumimoji="1" lang="ja-JP" altLang="en-US" dirty="0"/>
              <a:t>組織知に関する論文と可視化に関する論文を読み、どのようなユーザーインタラクションが組織知創造を促すのかについて考えられるようになる</a:t>
            </a:r>
          </a:p>
        </p:txBody>
      </p:sp>
      <p:sp>
        <p:nvSpPr>
          <p:cNvPr id="8" name="テキスト ボックス 7">
            <a:extLst>
              <a:ext uri="{FF2B5EF4-FFF2-40B4-BE49-F238E27FC236}">
                <a16:creationId xmlns:a16="http://schemas.microsoft.com/office/drawing/2014/main" id="{75977843-345D-416C-82C1-2AAB584DF89A}"/>
              </a:ext>
            </a:extLst>
          </p:cNvPr>
          <p:cNvSpPr txBox="1"/>
          <p:nvPr/>
        </p:nvSpPr>
        <p:spPr>
          <a:xfrm>
            <a:off x="1438391" y="3096975"/>
            <a:ext cx="8527767" cy="369332"/>
          </a:xfrm>
          <a:prstGeom prst="rect">
            <a:avLst/>
          </a:prstGeom>
          <a:noFill/>
        </p:spPr>
        <p:txBody>
          <a:bodyPr wrap="square" rtlCol="0">
            <a:spAutoFit/>
          </a:bodyPr>
          <a:lstStyle/>
          <a:p>
            <a:r>
              <a:rPr kumimoji="1" lang="ja-JP" altLang="en-US" dirty="0"/>
              <a:t>画面モックの</a:t>
            </a:r>
            <a:r>
              <a:rPr kumimoji="1" lang="en-US" altLang="ja-JP" dirty="0"/>
              <a:t>UI</a:t>
            </a:r>
            <a:r>
              <a:rPr kumimoji="1" lang="ja-JP" altLang="en-US" dirty="0"/>
              <a:t>に根拠を持たせる</a:t>
            </a:r>
          </a:p>
        </p:txBody>
      </p:sp>
      <p:sp>
        <p:nvSpPr>
          <p:cNvPr id="9" name="テキスト ボックス 8">
            <a:extLst>
              <a:ext uri="{FF2B5EF4-FFF2-40B4-BE49-F238E27FC236}">
                <a16:creationId xmlns:a16="http://schemas.microsoft.com/office/drawing/2014/main" id="{C71ABEDB-E52E-4135-A1A5-55C60C18808F}"/>
              </a:ext>
            </a:extLst>
          </p:cNvPr>
          <p:cNvSpPr txBox="1"/>
          <p:nvPr/>
        </p:nvSpPr>
        <p:spPr>
          <a:xfrm>
            <a:off x="1438391" y="3956338"/>
            <a:ext cx="8527767" cy="369332"/>
          </a:xfrm>
          <a:prstGeom prst="rect">
            <a:avLst/>
          </a:prstGeom>
          <a:noFill/>
        </p:spPr>
        <p:txBody>
          <a:bodyPr wrap="square" rtlCol="0">
            <a:spAutoFit/>
          </a:bodyPr>
          <a:lstStyle/>
          <a:p>
            <a:r>
              <a:rPr kumimoji="1" lang="ja-JP" altLang="en-US" dirty="0"/>
              <a:t>システムを利用して予選出場チームから本選出場チームを選抜できるようにする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9E777-F704-44B8-A2F0-B807D5087418}"/>
              </a:ext>
            </a:extLst>
          </p:cNvPr>
          <p:cNvSpPr>
            <a:spLocks noGrp="1"/>
          </p:cNvSpPr>
          <p:nvPr>
            <p:ph type="title"/>
          </p:nvPr>
        </p:nvSpPr>
        <p:spPr/>
        <p:txBody>
          <a:bodyPr/>
          <a:lstStyle/>
          <a:p>
            <a:r>
              <a:rPr kumimoji="1" lang="en-US" altLang="ja-JP" dirty="0"/>
              <a:t>Phase Task Board</a:t>
            </a:r>
            <a:endParaRPr kumimoji="1" lang="ja-JP" altLang="en-US" dirty="0"/>
          </a:p>
        </p:txBody>
      </p:sp>
      <p:graphicFrame>
        <p:nvGraphicFramePr>
          <p:cNvPr id="5" name="コンテンツ プレースホルダー 4">
            <a:extLst>
              <a:ext uri="{FF2B5EF4-FFF2-40B4-BE49-F238E27FC236}">
                <a16:creationId xmlns:a16="http://schemas.microsoft.com/office/drawing/2014/main" id="{C2564628-2CC5-4FB9-A7F2-19ED029568BA}"/>
              </a:ext>
            </a:extLst>
          </p:cNvPr>
          <p:cNvGraphicFramePr>
            <a:graphicFrameLocks noGrp="1"/>
          </p:cNvGraphicFramePr>
          <p:nvPr>
            <p:ph idx="1"/>
            <p:extLst>
              <p:ext uri="{D42A27DB-BD31-4B8C-83A1-F6EECF244321}">
                <p14:modId xmlns:p14="http://schemas.microsoft.com/office/powerpoint/2010/main" val="1854475483"/>
              </p:ext>
            </p:extLst>
          </p:nvPr>
        </p:nvGraphicFramePr>
        <p:xfrm>
          <a:off x="1238702" y="1469188"/>
          <a:ext cx="9714596" cy="4590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a:extLst>
              <a:ext uri="{FF2B5EF4-FFF2-40B4-BE49-F238E27FC236}">
                <a16:creationId xmlns:a16="http://schemas.microsoft.com/office/drawing/2014/main" id="{4D0ED618-5E21-42B1-A2D8-C5F0F9B8309B}"/>
              </a:ext>
            </a:extLst>
          </p:cNvPr>
          <p:cNvSpPr>
            <a:spLocks noGrp="1"/>
          </p:cNvSpPr>
          <p:nvPr>
            <p:ph type="sldNum" sz="quarter" idx="12"/>
          </p:nvPr>
        </p:nvSpPr>
        <p:spPr/>
        <p:txBody>
          <a:bodyPr/>
          <a:lstStyle/>
          <a:p>
            <a:fld id="{923CDC3F-C48B-4A0C-864E-283448A4F9F4}" type="slidenum">
              <a:rPr kumimoji="1" lang="ja-JP" altLang="en-US" smtClean="0"/>
              <a:t>4</a:t>
            </a:fld>
            <a:endParaRPr kumimoji="1" lang="ja-JP" altLang="en-US"/>
          </a:p>
        </p:txBody>
      </p:sp>
      <p:sp>
        <p:nvSpPr>
          <p:cNvPr id="3" name="フッター プレースホルダー 2">
            <a:extLst>
              <a:ext uri="{FF2B5EF4-FFF2-40B4-BE49-F238E27FC236}">
                <a16:creationId xmlns:a16="http://schemas.microsoft.com/office/drawing/2014/main" id="{33F053E4-39C6-4F65-B418-F8D1C90A37BF}"/>
              </a:ext>
            </a:extLst>
          </p:cNvPr>
          <p:cNvSpPr>
            <a:spLocks noGrp="1"/>
          </p:cNvSpPr>
          <p:nvPr>
            <p:ph type="ftr" sz="quarter" idx="11"/>
          </p:nvPr>
        </p:nvSpPr>
        <p:spPr/>
        <p:txBody>
          <a:bodyPr/>
          <a:lstStyle/>
          <a:p>
            <a:r>
              <a:rPr kumimoji="1" lang="en-US" altLang="ja-JP"/>
              <a:t>AKEL </a:t>
            </a:r>
            <a:r>
              <a:rPr kumimoji="1" lang="ja-JP" altLang="en-US"/>
              <a:t>週間報告</a:t>
            </a:r>
          </a:p>
        </p:txBody>
      </p:sp>
    </p:spTree>
    <p:extLst>
      <p:ext uri="{BB962C8B-B14F-4D97-AF65-F5344CB8AC3E}">
        <p14:creationId xmlns:p14="http://schemas.microsoft.com/office/powerpoint/2010/main" val="402374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進捗状況</a:t>
            </a:r>
          </a:p>
        </p:txBody>
      </p:sp>
      <p:sp>
        <p:nvSpPr>
          <p:cNvPr id="4" name="スライド番号プレースホルダー 3">
            <a:extLst>
              <a:ext uri="{FF2B5EF4-FFF2-40B4-BE49-F238E27FC236}">
                <a16:creationId xmlns:a16="http://schemas.microsoft.com/office/drawing/2014/main" id="{26C85960-5168-4C2F-9ADA-815C65FB1285}"/>
              </a:ext>
            </a:extLst>
          </p:cNvPr>
          <p:cNvSpPr>
            <a:spLocks noGrp="1"/>
          </p:cNvSpPr>
          <p:nvPr>
            <p:ph type="sldNum" sz="quarter" idx="12"/>
          </p:nvPr>
        </p:nvSpPr>
        <p:spPr/>
        <p:txBody>
          <a:bodyPr/>
          <a:lstStyle/>
          <a:p>
            <a:fld id="{0DB70D81-B864-4069-B638-901ABAD97A28}" type="slidenum">
              <a:rPr kumimoji="1" lang="ja-JP" altLang="en-US" smtClean="0"/>
              <a:t>5</a:t>
            </a:fld>
            <a:endParaRPr kumimoji="1" lang="ja-JP" altLang="en-US" dirty="0"/>
          </a:p>
        </p:txBody>
      </p:sp>
      <p:sp>
        <p:nvSpPr>
          <p:cNvPr id="7" name="フッター プレースホルダー 6">
            <a:extLst>
              <a:ext uri="{FF2B5EF4-FFF2-40B4-BE49-F238E27FC236}">
                <a16:creationId xmlns:a16="http://schemas.microsoft.com/office/drawing/2014/main" id="{C7A3A988-F969-4CF4-9303-8570CC48605E}"/>
              </a:ext>
            </a:extLst>
          </p:cNvPr>
          <p:cNvSpPr>
            <a:spLocks noGrp="1"/>
          </p:cNvSpPr>
          <p:nvPr>
            <p:ph type="ftr" sz="quarter" idx="11"/>
          </p:nvPr>
        </p:nvSpPr>
        <p:spPr/>
        <p:txBody>
          <a:bodyPr/>
          <a:lstStyle/>
          <a:p>
            <a:r>
              <a:rPr kumimoji="1" lang="en-US" altLang="ja-JP"/>
              <a:t>AKEL </a:t>
            </a:r>
            <a:r>
              <a:rPr kumimoji="1" lang="ja-JP" altLang="en-US"/>
              <a:t>週間報告</a:t>
            </a:r>
          </a:p>
        </p:txBody>
      </p:sp>
      <p:pic>
        <p:nvPicPr>
          <p:cNvPr id="8" name="コンテンツ プレースホルダー 7">
            <a:extLst>
              <a:ext uri="{FF2B5EF4-FFF2-40B4-BE49-F238E27FC236}">
                <a16:creationId xmlns:a16="http://schemas.microsoft.com/office/drawing/2014/main" id="{ADAD9B91-3443-42E2-B478-061DD85B0C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745" y="1246921"/>
            <a:ext cx="9842509" cy="511687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6C85960-5168-4C2F-9ADA-815C65FB1285}"/>
              </a:ext>
            </a:extLst>
          </p:cNvPr>
          <p:cNvSpPr>
            <a:spLocks noGrp="1"/>
          </p:cNvSpPr>
          <p:nvPr>
            <p:ph type="sldNum" sz="quarter" idx="12"/>
          </p:nvPr>
        </p:nvSpPr>
        <p:spPr/>
        <p:txBody>
          <a:bodyPr/>
          <a:lstStyle/>
          <a:p>
            <a:fld id="{0DB70D81-B864-4069-B638-901ABAD97A28}" type="slidenum">
              <a:rPr kumimoji="1" lang="ja-JP" altLang="en-US" smtClean="0"/>
              <a:t>6</a:t>
            </a:fld>
            <a:endParaRPr kumimoji="1" lang="ja-JP" altLang="en-US" dirty="0"/>
          </a:p>
        </p:txBody>
      </p:sp>
      <p:sp>
        <p:nvSpPr>
          <p:cNvPr id="7" name="フッター プレースホルダー 6">
            <a:extLst>
              <a:ext uri="{FF2B5EF4-FFF2-40B4-BE49-F238E27FC236}">
                <a16:creationId xmlns:a16="http://schemas.microsoft.com/office/drawing/2014/main" id="{C7A3A988-F969-4CF4-9303-8570CC48605E}"/>
              </a:ext>
            </a:extLst>
          </p:cNvPr>
          <p:cNvSpPr>
            <a:spLocks noGrp="1"/>
          </p:cNvSpPr>
          <p:nvPr>
            <p:ph type="ftr" sz="quarter" idx="11"/>
          </p:nvPr>
        </p:nvSpPr>
        <p:spPr/>
        <p:txBody>
          <a:bodyPr/>
          <a:lstStyle/>
          <a:p>
            <a:r>
              <a:rPr kumimoji="1" lang="en-US" altLang="ja-JP"/>
              <a:t>AKEL </a:t>
            </a:r>
            <a:r>
              <a:rPr kumimoji="1" lang="ja-JP" altLang="en-US"/>
              <a:t>週間報告</a:t>
            </a:r>
          </a:p>
        </p:txBody>
      </p:sp>
      <p:pic>
        <p:nvPicPr>
          <p:cNvPr id="5" name="図 4">
            <a:extLst>
              <a:ext uri="{FF2B5EF4-FFF2-40B4-BE49-F238E27FC236}">
                <a16:creationId xmlns:a16="http://schemas.microsoft.com/office/drawing/2014/main" id="{36D7A2B8-FB33-488C-9C88-7AD9B66AA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613" y="1216179"/>
            <a:ext cx="7143268" cy="5084975"/>
          </a:xfrm>
          <a:prstGeom prst="rect">
            <a:avLst/>
          </a:prstGeom>
        </p:spPr>
      </p:pic>
      <p:sp>
        <p:nvSpPr>
          <p:cNvPr id="8" name="テキスト ボックス 7">
            <a:extLst>
              <a:ext uri="{FF2B5EF4-FFF2-40B4-BE49-F238E27FC236}">
                <a16:creationId xmlns:a16="http://schemas.microsoft.com/office/drawing/2014/main" id="{AE30E100-328B-469B-A0D2-2C2D52BF4AA5}"/>
              </a:ext>
            </a:extLst>
          </p:cNvPr>
          <p:cNvSpPr txBox="1"/>
          <p:nvPr/>
        </p:nvSpPr>
        <p:spPr>
          <a:xfrm>
            <a:off x="1238671" y="2392753"/>
            <a:ext cx="1877022" cy="738664"/>
          </a:xfrm>
          <a:prstGeom prst="rect">
            <a:avLst/>
          </a:prstGeom>
          <a:noFill/>
        </p:spPr>
        <p:txBody>
          <a:bodyPr wrap="square" rtlCol="0">
            <a:spAutoFit/>
          </a:bodyPr>
          <a:lstStyle/>
          <a:p>
            <a:r>
              <a:rPr kumimoji="1" lang="ja-JP" altLang="en-US" sz="1400" dirty="0"/>
              <a:t>組織知共有のために意図・目的を表示</a:t>
            </a:r>
            <a:endParaRPr kumimoji="1" lang="en-US" altLang="ja-JP" sz="1400" dirty="0"/>
          </a:p>
          <a:p>
            <a:endParaRPr kumimoji="1" lang="ja-JP" altLang="en-US" sz="1400" dirty="0"/>
          </a:p>
        </p:txBody>
      </p:sp>
      <p:sp>
        <p:nvSpPr>
          <p:cNvPr id="9" name="左中かっこ 8">
            <a:extLst>
              <a:ext uri="{FF2B5EF4-FFF2-40B4-BE49-F238E27FC236}">
                <a16:creationId xmlns:a16="http://schemas.microsoft.com/office/drawing/2014/main" id="{8A6C89CB-0447-410F-8BFF-AE27377AD185}"/>
              </a:ext>
            </a:extLst>
          </p:cNvPr>
          <p:cNvSpPr/>
          <p:nvPr/>
        </p:nvSpPr>
        <p:spPr>
          <a:xfrm>
            <a:off x="2998723" y="1776045"/>
            <a:ext cx="189381" cy="1832569"/>
          </a:xfrm>
          <a:prstGeom prst="leftBrace">
            <a:avLst>
              <a:gd name="adj1" fmla="val 8333"/>
              <a:gd name="adj2" fmla="val 4138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B83EB00-8B73-416E-8615-4F833FB0CB7E}"/>
              </a:ext>
            </a:extLst>
          </p:cNvPr>
          <p:cNvSpPr txBox="1"/>
          <p:nvPr/>
        </p:nvSpPr>
        <p:spPr>
          <a:xfrm>
            <a:off x="965438" y="4481276"/>
            <a:ext cx="2095499" cy="738664"/>
          </a:xfrm>
          <a:prstGeom prst="rect">
            <a:avLst/>
          </a:prstGeom>
          <a:noFill/>
        </p:spPr>
        <p:txBody>
          <a:bodyPr wrap="square" rtlCol="0">
            <a:spAutoFit/>
          </a:bodyPr>
          <a:lstStyle/>
          <a:p>
            <a:r>
              <a:rPr lang="en-US" altLang="ja-JP" sz="1400" dirty="0"/>
              <a:t>Work</a:t>
            </a:r>
            <a:r>
              <a:rPr lang="ja-JP" altLang="en-US" sz="1400" dirty="0"/>
              <a:t>と各</a:t>
            </a:r>
            <a:r>
              <a:rPr lang="en-US" altLang="ja-JP" sz="1400" dirty="0"/>
              <a:t>Procedure</a:t>
            </a:r>
            <a:r>
              <a:rPr lang="ja-JP" altLang="en-US" sz="1400" dirty="0"/>
              <a:t>毎の入力と出力のデータ</a:t>
            </a:r>
            <a:endParaRPr lang="en-US" altLang="ja-JP" sz="1400" dirty="0"/>
          </a:p>
          <a:p>
            <a:endParaRPr kumimoji="1" lang="ja-JP" altLang="en-US" sz="1400" dirty="0"/>
          </a:p>
        </p:txBody>
      </p:sp>
      <p:sp>
        <p:nvSpPr>
          <p:cNvPr id="11" name="左中かっこ 10">
            <a:extLst>
              <a:ext uri="{FF2B5EF4-FFF2-40B4-BE49-F238E27FC236}">
                <a16:creationId xmlns:a16="http://schemas.microsoft.com/office/drawing/2014/main" id="{A9049873-103E-4E1E-95FD-35417F36310E}"/>
              </a:ext>
            </a:extLst>
          </p:cNvPr>
          <p:cNvSpPr/>
          <p:nvPr/>
        </p:nvSpPr>
        <p:spPr>
          <a:xfrm>
            <a:off x="3004457" y="3842656"/>
            <a:ext cx="189381" cy="2442637"/>
          </a:xfrm>
          <a:prstGeom prst="leftBrace">
            <a:avLst>
              <a:gd name="adj1" fmla="val 8333"/>
              <a:gd name="adj2" fmla="val 4138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9CD64B8-1C7C-4A14-A469-FE5A9700CFFD}"/>
              </a:ext>
            </a:extLst>
          </p:cNvPr>
          <p:cNvSpPr txBox="1"/>
          <p:nvPr/>
        </p:nvSpPr>
        <p:spPr>
          <a:xfrm>
            <a:off x="346587" y="211897"/>
            <a:ext cx="2151551" cy="461665"/>
          </a:xfrm>
          <a:prstGeom prst="rect">
            <a:avLst/>
          </a:prstGeom>
          <a:noFill/>
        </p:spPr>
        <p:txBody>
          <a:bodyPr wrap="none" rtlCol="0">
            <a:spAutoFit/>
          </a:bodyPr>
          <a:lstStyle/>
          <a:p>
            <a:r>
              <a:rPr lang="en-US" altLang="ja-JP" sz="2400" dirty="0"/>
              <a:t>Work</a:t>
            </a:r>
            <a:r>
              <a:rPr lang="ja-JP" altLang="en-US" sz="2400" dirty="0"/>
              <a:t>編集画面</a:t>
            </a:r>
            <a:endParaRPr kumimoji="1" lang="ja-JP" altLang="en-US" sz="2400" dirty="0"/>
          </a:p>
        </p:txBody>
      </p:sp>
      <p:sp>
        <p:nvSpPr>
          <p:cNvPr id="6" name="テキスト ボックス 5">
            <a:extLst>
              <a:ext uri="{FF2B5EF4-FFF2-40B4-BE49-F238E27FC236}">
                <a16:creationId xmlns:a16="http://schemas.microsoft.com/office/drawing/2014/main" id="{4143BBD1-5B8C-4A2A-8021-040D8C25A5E5}"/>
              </a:ext>
            </a:extLst>
          </p:cNvPr>
          <p:cNvSpPr txBox="1"/>
          <p:nvPr/>
        </p:nvSpPr>
        <p:spPr>
          <a:xfrm>
            <a:off x="3956538" y="211897"/>
            <a:ext cx="2678723" cy="738664"/>
          </a:xfrm>
          <a:prstGeom prst="rect">
            <a:avLst/>
          </a:prstGeom>
          <a:noFill/>
        </p:spPr>
        <p:txBody>
          <a:bodyPr wrap="square" rtlCol="0">
            <a:spAutoFit/>
          </a:bodyPr>
          <a:lstStyle/>
          <a:p>
            <a:r>
              <a:rPr kumimoji="1" lang="ja-JP" altLang="en-US" sz="1400" dirty="0"/>
              <a:t>“選択した</a:t>
            </a:r>
            <a:r>
              <a:rPr kumimoji="1" lang="en-US" altLang="ja-JP" sz="1400" dirty="0"/>
              <a:t>Procedure</a:t>
            </a:r>
            <a:r>
              <a:rPr kumimoji="1" lang="ja-JP" altLang="en-US" sz="1400" dirty="0"/>
              <a:t>の詳細”と“</a:t>
            </a:r>
            <a:r>
              <a:rPr kumimoji="1" lang="en-US" altLang="ja-JP" sz="1400" dirty="0"/>
              <a:t>Procedure</a:t>
            </a:r>
            <a:r>
              <a:rPr kumimoji="1" lang="ja-JP" altLang="en-US" sz="1400" dirty="0"/>
              <a:t>のリスト表示”の切り替え</a:t>
            </a:r>
          </a:p>
        </p:txBody>
      </p:sp>
      <p:sp>
        <p:nvSpPr>
          <p:cNvPr id="13" name="テキスト ボックス 12">
            <a:extLst>
              <a:ext uri="{FF2B5EF4-FFF2-40B4-BE49-F238E27FC236}">
                <a16:creationId xmlns:a16="http://schemas.microsoft.com/office/drawing/2014/main" id="{FD13A4E8-4DA8-4DC8-AF27-1923943BFBF6}"/>
              </a:ext>
            </a:extLst>
          </p:cNvPr>
          <p:cNvSpPr txBox="1"/>
          <p:nvPr/>
        </p:nvSpPr>
        <p:spPr>
          <a:xfrm>
            <a:off x="7303477" y="211897"/>
            <a:ext cx="2678723" cy="738664"/>
          </a:xfrm>
          <a:prstGeom prst="rect">
            <a:avLst/>
          </a:prstGeom>
          <a:noFill/>
        </p:spPr>
        <p:txBody>
          <a:bodyPr wrap="square" rtlCol="0">
            <a:spAutoFit/>
          </a:bodyPr>
          <a:lstStyle/>
          <a:p>
            <a:r>
              <a:rPr kumimoji="1" lang="ja-JP" altLang="en-US" sz="1400" dirty="0"/>
              <a:t>“</a:t>
            </a:r>
            <a:r>
              <a:rPr lang="en-US" altLang="ja-JP" sz="1400" dirty="0"/>
              <a:t>P</a:t>
            </a:r>
            <a:r>
              <a:rPr kumimoji="1" lang="en-US" altLang="ja-JP" sz="1400" dirty="0"/>
              <a:t>rocedure</a:t>
            </a:r>
            <a:r>
              <a:rPr kumimoji="1" lang="ja-JP" altLang="en-US" sz="1400" dirty="0"/>
              <a:t>のダイアグラム表示”と“</a:t>
            </a:r>
            <a:r>
              <a:rPr kumimoji="1" lang="en-US" altLang="ja-JP" sz="1400" dirty="0"/>
              <a:t>Procedure</a:t>
            </a:r>
            <a:r>
              <a:rPr kumimoji="1" lang="ja-JP" altLang="en-US" sz="1400" dirty="0"/>
              <a:t>のリスト表示”の切り替え</a:t>
            </a:r>
          </a:p>
        </p:txBody>
      </p:sp>
      <p:grpSp>
        <p:nvGrpSpPr>
          <p:cNvPr id="22" name="グループ化 21">
            <a:extLst>
              <a:ext uri="{FF2B5EF4-FFF2-40B4-BE49-F238E27FC236}">
                <a16:creationId xmlns:a16="http://schemas.microsoft.com/office/drawing/2014/main" id="{B42D04A3-DEC4-4758-A19A-FED4B84C2DD7}"/>
              </a:ext>
            </a:extLst>
          </p:cNvPr>
          <p:cNvGrpSpPr/>
          <p:nvPr/>
        </p:nvGrpSpPr>
        <p:grpSpPr>
          <a:xfrm>
            <a:off x="7930302" y="1002055"/>
            <a:ext cx="991800" cy="833040"/>
            <a:chOff x="7930302" y="1002055"/>
            <a:chExt cx="991800" cy="833040"/>
          </a:xfrm>
        </p:grpSpPr>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71C3F67-3F6B-4889-929B-74AED5ED8E7E}"/>
                    </a:ext>
                  </a:extLst>
                </p14:cNvPr>
                <p14:cNvContentPartPr/>
                <p14:nvPr/>
              </p14:nvContentPartPr>
              <p14:xfrm>
                <a:off x="7930302" y="1002055"/>
                <a:ext cx="397080" cy="496440"/>
              </p14:xfrm>
            </p:contentPart>
          </mc:Choice>
          <mc:Fallback xmlns="">
            <p:pic>
              <p:nvPicPr>
                <p:cNvPr id="18" name="インク 17">
                  <a:extLst>
                    <a:ext uri="{FF2B5EF4-FFF2-40B4-BE49-F238E27FC236}">
                      <a16:creationId xmlns:a16="http://schemas.microsoft.com/office/drawing/2014/main" id="{D71C3F67-3F6B-4889-929B-74AED5ED8E7E}"/>
                    </a:ext>
                  </a:extLst>
                </p:cNvPr>
                <p:cNvPicPr/>
                <p:nvPr/>
              </p:nvPicPr>
              <p:blipFill>
                <a:blip r:embed="rId4"/>
                <a:stretch>
                  <a:fillRect/>
                </a:stretch>
              </p:blipFill>
              <p:spPr>
                <a:xfrm>
                  <a:off x="7921662" y="993415"/>
                  <a:ext cx="41472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インク 18">
                  <a:extLst>
                    <a:ext uri="{FF2B5EF4-FFF2-40B4-BE49-F238E27FC236}">
                      <a16:creationId xmlns:a16="http://schemas.microsoft.com/office/drawing/2014/main" id="{7A8BDE0B-DB63-4FAD-B0F1-1A485A957807}"/>
                    </a:ext>
                  </a:extLst>
                </p14:cNvPr>
                <p14:cNvContentPartPr/>
                <p14:nvPr/>
              </p14:nvContentPartPr>
              <p14:xfrm>
                <a:off x="8259702" y="1389055"/>
                <a:ext cx="130680" cy="203400"/>
              </p14:xfrm>
            </p:contentPart>
          </mc:Choice>
          <mc:Fallback xmlns="">
            <p:pic>
              <p:nvPicPr>
                <p:cNvPr id="19" name="インク 18">
                  <a:extLst>
                    <a:ext uri="{FF2B5EF4-FFF2-40B4-BE49-F238E27FC236}">
                      <a16:creationId xmlns:a16="http://schemas.microsoft.com/office/drawing/2014/main" id="{7A8BDE0B-DB63-4FAD-B0F1-1A485A957807}"/>
                    </a:ext>
                  </a:extLst>
                </p:cNvPr>
                <p:cNvPicPr/>
                <p:nvPr/>
              </p:nvPicPr>
              <p:blipFill>
                <a:blip r:embed="rId6"/>
                <a:stretch>
                  <a:fillRect/>
                </a:stretch>
              </p:blipFill>
              <p:spPr>
                <a:xfrm>
                  <a:off x="8251062" y="1380055"/>
                  <a:ext cx="1483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インク 20">
                  <a:extLst>
                    <a:ext uri="{FF2B5EF4-FFF2-40B4-BE49-F238E27FC236}">
                      <a16:creationId xmlns:a16="http://schemas.microsoft.com/office/drawing/2014/main" id="{A3782663-5BFA-46C7-B970-C07459DC3FED}"/>
                    </a:ext>
                  </a:extLst>
                </p14:cNvPr>
                <p14:cNvContentPartPr/>
                <p14:nvPr/>
              </p14:nvContentPartPr>
              <p14:xfrm>
                <a:off x="8357622" y="1364575"/>
                <a:ext cx="564480" cy="470520"/>
              </p14:xfrm>
            </p:contentPart>
          </mc:Choice>
          <mc:Fallback xmlns="">
            <p:pic>
              <p:nvPicPr>
                <p:cNvPr id="21" name="インク 20">
                  <a:extLst>
                    <a:ext uri="{FF2B5EF4-FFF2-40B4-BE49-F238E27FC236}">
                      <a16:creationId xmlns:a16="http://schemas.microsoft.com/office/drawing/2014/main" id="{A3782663-5BFA-46C7-B970-C07459DC3FED}"/>
                    </a:ext>
                  </a:extLst>
                </p:cNvPr>
                <p:cNvPicPr/>
                <p:nvPr/>
              </p:nvPicPr>
              <p:blipFill>
                <a:blip r:embed="rId8"/>
                <a:stretch>
                  <a:fillRect/>
                </a:stretch>
              </p:blipFill>
              <p:spPr>
                <a:xfrm>
                  <a:off x="8348982" y="1355935"/>
                  <a:ext cx="582120" cy="488160"/>
                </a:xfrm>
                <a:prstGeom prst="rect">
                  <a:avLst/>
                </a:prstGeom>
              </p:spPr>
            </p:pic>
          </mc:Fallback>
        </mc:AlternateContent>
      </p:grpSp>
      <p:grpSp>
        <p:nvGrpSpPr>
          <p:cNvPr id="24" name="グループ化 23">
            <a:extLst>
              <a:ext uri="{FF2B5EF4-FFF2-40B4-BE49-F238E27FC236}">
                <a16:creationId xmlns:a16="http://schemas.microsoft.com/office/drawing/2014/main" id="{52D4415A-771F-4B70-816B-16BA3A670F74}"/>
              </a:ext>
            </a:extLst>
          </p:cNvPr>
          <p:cNvGrpSpPr/>
          <p:nvPr/>
        </p:nvGrpSpPr>
        <p:grpSpPr>
          <a:xfrm>
            <a:off x="3346062" y="908095"/>
            <a:ext cx="1765440" cy="867960"/>
            <a:chOff x="3346062" y="908095"/>
            <a:chExt cx="1765440" cy="867960"/>
          </a:xfrm>
        </p:grpSpPr>
        <mc:AlternateContent xmlns:mc="http://schemas.openxmlformats.org/markup-compatibility/2006" xmlns:p14="http://schemas.microsoft.com/office/powerpoint/2010/main">
          <mc:Choice Requires="p14">
            <p:contentPart p14:bwMode="auto" r:id="rId9">
              <p14:nvContentPartPr>
                <p14:cNvPr id="15" name="インク 14">
                  <a:extLst>
                    <a:ext uri="{FF2B5EF4-FFF2-40B4-BE49-F238E27FC236}">
                      <a16:creationId xmlns:a16="http://schemas.microsoft.com/office/drawing/2014/main" id="{48663AE0-2277-4476-BF34-6A04B4218C9D}"/>
                    </a:ext>
                  </a:extLst>
                </p14:cNvPr>
                <p14:cNvContentPartPr/>
                <p14:nvPr/>
              </p14:nvContentPartPr>
              <p14:xfrm>
                <a:off x="4302942" y="908095"/>
                <a:ext cx="808560" cy="618120"/>
              </p14:xfrm>
            </p:contentPart>
          </mc:Choice>
          <mc:Fallback xmlns="">
            <p:pic>
              <p:nvPicPr>
                <p:cNvPr id="15" name="インク 14">
                  <a:extLst>
                    <a:ext uri="{FF2B5EF4-FFF2-40B4-BE49-F238E27FC236}">
                      <a16:creationId xmlns:a16="http://schemas.microsoft.com/office/drawing/2014/main" id="{48663AE0-2277-4476-BF34-6A04B4218C9D}"/>
                    </a:ext>
                  </a:extLst>
                </p:cNvPr>
                <p:cNvPicPr/>
                <p:nvPr/>
              </p:nvPicPr>
              <p:blipFill>
                <a:blip r:embed="rId10"/>
                <a:stretch>
                  <a:fillRect/>
                </a:stretch>
              </p:blipFill>
              <p:spPr>
                <a:xfrm>
                  <a:off x="4294302" y="899455"/>
                  <a:ext cx="82620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インク 15">
                  <a:extLst>
                    <a:ext uri="{FF2B5EF4-FFF2-40B4-BE49-F238E27FC236}">
                      <a16:creationId xmlns:a16="http://schemas.microsoft.com/office/drawing/2014/main" id="{F302263F-30D8-4369-929D-A31614F3403C}"/>
                    </a:ext>
                  </a:extLst>
                </p14:cNvPr>
                <p14:cNvContentPartPr/>
                <p14:nvPr/>
              </p14:nvContentPartPr>
              <p14:xfrm>
                <a:off x="4239222" y="1429735"/>
                <a:ext cx="168120" cy="141120"/>
              </p14:xfrm>
            </p:contentPart>
          </mc:Choice>
          <mc:Fallback xmlns="">
            <p:pic>
              <p:nvPicPr>
                <p:cNvPr id="16" name="インク 15">
                  <a:extLst>
                    <a:ext uri="{FF2B5EF4-FFF2-40B4-BE49-F238E27FC236}">
                      <a16:creationId xmlns:a16="http://schemas.microsoft.com/office/drawing/2014/main" id="{F302263F-30D8-4369-929D-A31614F3403C}"/>
                    </a:ext>
                  </a:extLst>
                </p:cNvPr>
                <p:cNvPicPr/>
                <p:nvPr/>
              </p:nvPicPr>
              <p:blipFill>
                <a:blip r:embed="rId12"/>
                <a:stretch>
                  <a:fillRect/>
                </a:stretch>
              </p:blipFill>
              <p:spPr>
                <a:xfrm>
                  <a:off x="4230222" y="1420735"/>
                  <a:ext cx="1857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インク 22">
                  <a:extLst>
                    <a:ext uri="{FF2B5EF4-FFF2-40B4-BE49-F238E27FC236}">
                      <a16:creationId xmlns:a16="http://schemas.microsoft.com/office/drawing/2014/main" id="{9365F790-E846-4236-9D33-3A0CB8635511}"/>
                    </a:ext>
                  </a:extLst>
                </p14:cNvPr>
                <p14:cNvContentPartPr/>
                <p14:nvPr/>
              </p14:nvContentPartPr>
              <p14:xfrm>
                <a:off x="3346062" y="1494175"/>
                <a:ext cx="916200" cy="281880"/>
              </p14:xfrm>
            </p:contentPart>
          </mc:Choice>
          <mc:Fallback xmlns="">
            <p:pic>
              <p:nvPicPr>
                <p:cNvPr id="23" name="インク 22">
                  <a:extLst>
                    <a:ext uri="{FF2B5EF4-FFF2-40B4-BE49-F238E27FC236}">
                      <a16:creationId xmlns:a16="http://schemas.microsoft.com/office/drawing/2014/main" id="{9365F790-E846-4236-9D33-3A0CB8635511}"/>
                    </a:ext>
                  </a:extLst>
                </p:cNvPr>
                <p:cNvPicPr/>
                <p:nvPr/>
              </p:nvPicPr>
              <p:blipFill>
                <a:blip r:embed="rId14"/>
                <a:stretch>
                  <a:fillRect/>
                </a:stretch>
              </p:blipFill>
              <p:spPr>
                <a:xfrm>
                  <a:off x="3337062" y="1485535"/>
                  <a:ext cx="933840" cy="299520"/>
                </a:xfrm>
                <a:prstGeom prst="rect">
                  <a:avLst/>
                </a:prstGeom>
              </p:spPr>
            </p:pic>
          </mc:Fallback>
        </mc:AlternateContent>
      </p:grpSp>
    </p:spTree>
    <p:extLst>
      <p:ext uri="{BB962C8B-B14F-4D97-AF65-F5344CB8AC3E}">
        <p14:creationId xmlns:p14="http://schemas.microsoft.com/office/powerpoint/2010/main" val="139747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6C85960-5168-4C2F-9ADA-815C65FB1285}"/>
              </a:ext>
            </a:extLst>
          </p:cNvPr>
          <p:cNvSpPr>
            <a:spLocks noGrp="1"/>
          </p:cNvSpPr>
          <p:nvPr>
            <p:ph type="sldNum" sz="quarter" idx="12"/>
          </p:nvPr>
        </p:nvSpPr>
        <p:spPr/>
        <p:txBody>
          <a:bodyPr/>
          <a:lstStyle/>
          <a:p>
            <a:fld id="{0DB70D81-B864-4069-B638-901ABAD97A28}" type="slidenum">
              <a:rPr kumimoji="1" lang="ja-JP" altLang="en-US" smtClean="0"/>
              <a:t>7</a:t>
            </a:fld>
            <a:endParaRPr kumimoji="1" lang="ja-JP" altLang="en-US" dirty="0"/>
          </a:p>
        </p:txBody>
      </p:sp>
      <p:sp>
        <p:nvSpPr>
          <p:cNvPr id="7" name="フッター プレースホルダー 6">
            <a:extLst>
              <a:ext uri="{FF2B5EF4-FFF2-40B4-BE49-F238E27FC236}">
                <a16:creationId xmlns:a16="http://schemas.microsoft.com/office/drawing/2014/main" id="{C7A3A988-F969-4CF4-9303-8570CC48605E}"/>
              </a:ext>
            </a:extLst>
          </p:cNvPr>
          <p:cNvSpPr>
            <a:spLocks noGrp="1"/>
          </p:cNvSpPr>
          <p:nvPr>
            <p:ph type="ftr" sz="quarter" idx="11"/>
          </p:nvPr>
        </p:nvSpPr>
        <p:spPr/>
        <p:txBody>
          <a:bodyPr/>
          <a:lstStyle/>
          <a:p>
            <a:r>
              <a:rPr kumimoji="1" lang="en-US" altLang="ja-JP"/>
              <a:t>AKEL </a:t>
            </a:r>
            <a:r>
              <a:rPr kumimoji="1" lang="ja-JP" altLang="en-US"/>
              <a:t>週間報告</a:t>
            </a:r>
          </a:p>
        </p:txBody>
      </p:sp>
      <p:pic>
        <p:nvPicPr>
          <p:cNvPr id="5" name="図 4">
            <a:extLst>
              <a:ext uri="{FF2B5EF4-FFF2-40B4-BE49-F238E27FC236}">
                <a16:creationId xmlns:a16="http://schemas.microsoft.com/office/drawing/2014/main" id="{C83DB50E-E887-4E33-9A7D-0891E16A5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853" y="1090245"/>
            <a:ext cx="7303485" cy="5185474"/>
          </a:xfrm>
          <a:prstGeom prst="rect">
            <a:avLst/>
          </a:prstGeom>
        </p:spPr>
      </p:pic>
      <p:sp>
        <p:nvSpPr>
          <p:cNvPr id="8" name="テキスト ボックス 7">
            <a:extLst>
              <a:ext uri="{FF2B5EF4-FFF2-40B4-BE49-F238E27FC236}">
                <a16:creationId xmlns:a16="http://schemas.microsoft.com/office/drawing/2014/main" id="{BB2FCBFF-7C82-43F9-ACDB-A9D8468165F6}"/>
              </a:ext>
            </a:extLst>
          </p:cNvPr>
          <p:cNvSpPr txBox="1"/>
          <p:nvPr/>
        </p:nvSpPr>
        <p:spPr>
          <a:xfrm>
            <a:off x="346587" y="211897"/>
            <a:ext cx="2151551" cy="461665"/>
          </a:xfrm>
          <a:prstGeom prst="rect">
            <a:avLst/>
          </a:prstGeom>
          <a:noFill/>
        </p:spPr>
        <p:txBody>
          <a:bodyPr wrap="none" rtlCol="0">
            <a:spAutoFit/>
          </a:bodyPr>
          <a:lstStyle/>
          <a:p>
            <a:r>
              <a:rPr lang="en-US" altLang="ja-JP" sz="2400" dirty="0"/>
              <a:t>Work</a:t>
            </a:r>
            <a:r>
              <a:rPr lang="ja-JP" altLang="en-US" sz="2400" dirty="0"/>
              <a:t>編集画面</a:t>
            </a:r>
            <a:endParaRPr kumimoji="1" lang="ja-JP" altLang="en-US" sz="2400" dirty="0"/>
          </a:p>
        </p:txBody>
      </p:sp>
      <p:sp>
        <p:nvSpPr>
          <p:cNvPr id="9" name="テキスト ボックス 8">
            <a:extLst>
              <a:ext uri="{FF2B5EF4-FFF2-40B4-BE49-F238E27FC236}">
                <a16:creationId xmlns:a16="http://schemas.microsoft.com/office/drawing/2014/main" id="{3DD43754-2A0B-4289-833D-81A946436BA5}"/>
              </a:ext>
            </a:extLst>
          </p:cNvPr>
          <p:cNvSpPr txBox="1"/>
          <p:nvPr/>
        </p:nvSpPr>
        <p:spPr>
          <a:xfrm>
            <a:off x="405202" y="3094741"/>
            <a:ext cx="2702169" cy="954107"/>
          </a:xfrm>
          <a:prstGeom prst="rect">
            <a:avLst/>
          </a:prstGeom>
          <a:noFill/>
        </p:spPr>
        <p:txBody>
          <a:bodyPr wrap="square" rtlCol="0">
            <a:spAutoFit/>
          </a:bodyPr>
          <a:lstStyle/>
          <a:p>
            <a:r>
              <a:rPr kumimoji="1" lang="en-US" altLang="ja-JP" sz="1400" dirty="0"/>
              <a:t>Procedure</a:t>
            </a:r>
            <a:r>
              <a:rPr lang="ja-JP" altLang="en-US" sz="1400" dirty="0"/>
              <a:t>を一目で確認でき、</a:t>
            </a:r>
            <a:r>
              <a:rPr kumimoji="1" lang="ja-JP" altLang="en-US" sz="1400" dirty="0"/>
              <a:t>検索ができる。順番は実行順にはなっておらず、ユーザが</a:t>
            </a:r>
            <a:r>
              <a:rPr lang="ja-JP" altLang="en-US" sz="1400" dirty="0"/>
              <a:t>自由に並び替えられる</a:t>
            </a:r>
            <a:endParaRPr kumimoji="1" lang="ja-JP" altLang="en-US" sz="1400" dirty="0"/>
          </a:p>
        </p:txBody>
      </p:sp>
      <p:sp>
        <p:nvSpPr>
          <p:cNvPr id="10" name="左中かっこ 9">
            <a:extLst>
              <a:ext uri="{FF2B5EF4-FFF2-40B4-BE49-F238E27FC236}">
                <a16:creationId xmlns:a16="http://schemas.microsoft.com/office/drawing/2014/main" id="{4C6C7BF2-733C-4924-AF8C-29D90BEAB190}"/>
              </a:ext>
            </a:extLst>
          </p:cNvPr>
          <p:cNvSpPr/>
          <p:nvPr/>
        </p:nvSpPr>
        <p:spPr>
          <a:xfrm>
            <a:off x="3434135" y="1611923"/>
            <a:ext cx="100373" cy="4663796"/>
          </a:xfrm>
          <a:prstGeom prst="leftBrace">
            <a:avLst>
              <a:gd name="adj1" fmla="val 8333"/>
              <a:gd name="adj2" fmla="val 4138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46DEF0D-7C0C-400C-91DC-5A2822ABADA3}"/>
              </a:ext>
            </a:extLst>
          </p:cNvPr>
          <p:cNvSpPr txBox="1"/>
          <p:nvPr/>
        </p:nvSpPr>
        <p:spPr>
          <a:xfrm>
            <a:off x="4607926" y="181119"/>
            <a:ext cx="5936982" cy="738664"/>
          </a:xfrm>
          <a:prstGeom prst="rect">
            <a:avLst/>
          </a:prstGeom>
          <a:noFill/>
        </p:spPr>
        <p:txBody>
          <a:bodyPr wrap="square" rtlCol="0">
            <a:spAutoFit/>
          </a:bodyPr>
          <a:lstStyle/>
          <a:p>
            <a:r>
              <a:rPr kumimoji="1" lang="en-US" altLang="ja-JP" sz="1400" dirty="0"/>
              <a:t>Procedure</a:t>
            </a:r>
            <a:r>
              <a:rPr lang="ja-JP" altLang="en-US" sz="1400" dirty="0"/>
              <a:t>が</a:t>
            </a:r>
            <a:r>
              <a:rPr kumimoji="1" lang="ja-JP" altLang="en-US" sz="1400" dirty="0"/>
              <a:t>一覧表示されるので</a:t>
            </a:r>
            <a:r>
              <a:rPr lang="ja-JP" altLang="en-US" sz="1400" dirty="0"/>
              <a:t>、意図・目的を確認するのに役立つ</a:t>
            </a:r>
            <a:r>
              <a:rPr kumimoji="1" lang="ja-JP" altLang="en-US" sz="1400" dirty="0"/>
              <a:t>。順番は左の</a:t>
            </a:r>
            <a:r>
              <a:rPr kumimoji="1" lang="en-US" altLang="ja-JP" sz="1400" dirty="0"/>
              <a:t>Procedure</a:t>
            </a:r>
            <a:r>
              <a:rPr kumimoji="1" lang="ja-JP" altLang="en-US" sz="1400" dirty="0"/>
              <a:t>のリストと同期しており、比較したい</a:t>
            </a:r>
            <a:r>
              <a:rPr lang="ja-JP" altLang="en-US" sz="1400" dirty="0"/>
              <a:t>ものを並べて見比べることが出来る</a:t>
            </a:r>
            <a:endParaRPr kumimoji="1" lang="ja-JP" altLang="en-US" sz="1400" dirty="0"/>
          </a:p>
        </p:txBody>
      </p:sp>
      <p:grpSp>
        <p:nvGrpSpPr>
          <p:cNvPr id="13" name="グループ化 12">
            <a:extLst>
              <a:ext uri="{FF2B5EF4-FFF2-40B4-BE49-F238E27FC236}">
                <a16:creationId xmlns:a16="http://schemas.microsoft.com/office/drawing/2014/main" id="{D0EEB5E2-1E0A-4020-9C5C-0F338DDD0C75}"/>
              </a:ext>
            </a:extLst>
          </p:cNvPr>
          <p:cNvGrpSpPr/>
          <p:nvPr/>
        </p:nvGrpSpPr>
        <p:grpSpPr>
          <a:xfrm>
            <a:off x="6710982" y="919975"/>
            <a:ext cx="249480" cy="538560"/>
            <a:chOff x="6710982" y="919975"/>
            <a:chExt cx="249480" cy="538560"/>
          </a:xfrm>
        </p:grpSpPr>
        <mc:AlternateContent xmlns:mc="http://schemas.openxmlformats.org/markup-compatibility/2006" xmlns:p14="http://schemas.microsoft.com/office/powerpoint/2010/main">
          <mc:Choice Requires="p14">
            <p:contentPart p14:bwMode="auto" r:id="rId3">
              <p14:nvContentPartPr>
                <p14:cNvPr id="6" name="インク 5">
                  <a:extLst>
                    <a:ext uri="{FF2B5EF4-FFF2-40B4-BE49-F238E27FC236}">
                      <a16:creationId xmlns:a16="http://schemas.microsoft.com/office/drawing/2014/main" id="{8969CEF3-A39A-402E-AD7A-63F432E3A754}"/>
                    </a:ext>
                  </a:extLst>
                </p14:cNvPr>
                <p14:cNvContentPartPr/>
                <p14:nvPr/>
              </p14:nvContentPartPr>
              <p14:xfrm>
                <a:off x="6777942" y="919975"/>
                <a:ext cx="74160" cy="462600"/>
              </p14:xfrm>
            </p:contentPart>
          </mc:Choice>
          <mc:Fallback xmlns="">
            <p:pic>
              <p:nvPicPr>
                <p:cNvPr id="6" name="インク 5">
                  <a:extLst>
                    <a:ext uri="{FF2B5EF4-FFF2-40B4-BE49-F238E27FC236}">
                      <a16:creationId xmlns:a16="http://schemas.microsoft.com/office/drawing/2014/main" id="{8969CEF3-A39A-402E-AD7A-63F432E3A754}"/>
                    </a:ext>
                  </a:extLst>
                </p:cNvPr>
                <p:cNvPicPr/>
                <p:nvPr/>
              </p:nvPicPr>
              <p:blipFill>
                <a:blip r:embed="rId4"/>
                <a:stretch>
                  <a:fillRect/>
                </a:stretch>
              </p:blipFill>
              <p:spPr>
                <a:xfrm>
                  <a:off x="6769302" y="910975"/>
                  <a:ext cx="9180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インク 11">
                  <a:extLst>
                    <a:ext uri="{FF2B5EF4-FFF2-40B4-BE49-F238E27FC236}">
                      <a16:creationId xmlns:a16="http://schemas.microsoft.com/office/drawing/2014/main" id="{76963D71-08C5-4BAC-A540-B1831229EDEA}"/>
                    </a:ext>
                  </a:extLst>
                </p14:cNvPr>
                <p14:cNvContentPartPr/>
                <p14:nvPr/>
              </p14:nvContentPartPr>
              <p14:xfrm>
                <a:off x="6710982" y="1300855"/>
                <a:ext cx="249480" cy="157680"/>
              </p14:xfrm>
            </p:contentPart>
          </mc:Choice>
          <mc:Fallback xmlns="">
            <p:pic>
              <p:nvPicPr>
                <p:cNvPr id="12" name="インク 11">
                  <a:extLst>
                    <a:ext uri="{FF2B5EF4-FFF2-40B4-BE49-F238E27FC236}">
                      <a16:creationId xmlns:a16="http://schemas.microsoft.com/office/drawing/2014/main" id="{76963D71-08C5-4BAC-A540-B1831229EDEA}"/>
                    </a:ext>
                  </a:extLst>
                </p:cNvPr>
                <p:cNvPicPr/>
                <p:nvPr/>
              </p:nvPicPr>
              <p:blipFill>
                <a:blip r:embed="rId6"/>
                <a:stretch>
                  <a:fillRect/>
                </a:stretch>
              </p:blipFill>
              <p:spPr>
                <a:xfrm>
                  <a:off x="6702342" y="1292215"/>
                  <a:ext cx="267120" cy="175320"/>
                </a:xfrm>
                <a:prstGeom prst="rect">
                  <a:avLst/>
                </a:prstGeom>
              </p:spPr>
            </p:pic>
          </mc:Fallback>
        </mc:AlternateContent>
      </p:grpSp>
    </p:spTree>
    <p:extLst>
      <p:ext uri="{BB962C8B-B14F-4D97-AF65-F5344CB8AC3E}">
        <p14:creationId xmlns:p14="http://schemas.microsoft.com/office/powerpoint/2010/main" val="109148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6C85960-5168-4C2F-9ADA-815C65FB1285}"/>
              </a:ext>
            </a:extLst>
          </p:cNvPr>
          <p:cNvSpPr>
            <a:spLocks noGrp="1"/>
          </p:cNvSpPr>
          <p:nvPr>
            <p:ph type="sldNum" sz="quarter" idx="12"/>
          </p:nvPr>
        </p:nvSpPr>
        <p:spPr/>
        <p:txBody>
          <a:bodyPr/>
          <a:lstStyle/>
          <a:p>
            <a:fld id="{0DB70D81-B864-4069-B638-901ABAD97A28}" type="slidenum">
              <a:rPr kumimoji="1" lang="ja-JP" altLang="en-US" smtClean="0"/>
              <a:t>8</a:t>
            </a:fld>
            <a:endParaRPr kumimoji="1" lang="ja-JP" altLang="en-US" dirty="0"/>
          </a:p>
        </p:txBody>
      </p:sp>
      <p:sp>
        <p:nvSpPr>
          <p:cNvPr id="7" name="フッター プレースホルダー 6">
            <a:extLst>
              <a:ext uri="{FF2B5EF4-FFF2-40B4-BE49-F238E27FC236}">
                <a16:creationId xmlns:a16="http://schemas.microsoft.com/office/drawing/2014/main" id="{C7A3A988-F969-4CF4-9303-8570CC48605E}"/>
              </a:ext>
            </a:extLst>
          </p:cNvPr>
          <p:cNvSpPr>
            <a:spLocks noGrp="1"/>
          </p:cNvSpPr>
          <p:nvPr>
            <p:ph type="ftr" sz="quarter" idx="11"/>
          </p:nvPr>
        </p:nvSpPr>
        <p:spPr/>
        <p:txBody>
          <a:bodyPr/>
          <a:lstStyle/>
          <a:p>
            <a:r>
              <a:rPr kumimoji="1" lang="en-US" altLang="ja-JP"/>
              <a:t>AKEL </a:t>
            </a:r>
            <a:r>
              <a:rPr kumimoji="1" lang="ja-JP" altLang="en-US"/>
              <a:t>週間報告</a:t>
            </a:r>
          </a:p>
        </p:txBody>
      </p:sp>
      <p:pic>
        <p:nvPicPr>
          <p:cNvPr id="3" name="図 2">
            <a:extLst>
              <a:ext uri="{FF2B5EF4-FFF2-40B4-BE49-F238E27FC236}">
                <a16:creationId xmlns:a16="http://schemas.microsoft.com/office/drawing/2014/main" id="{CF7F9E6C-9A21-459E-94A1-489444D7F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157" y="1348015"/>
            <a:ext cx="6868086" cy="4895491"/>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インク 1">
                <a:extLst>
                  <a:ext uri="{FF2B5EF4-FFF2-40B4-BE49-F238E27FC236}">
                    <a16:creationId xmlns:a16="http://schemas.microsoft.com/office/drawing/2014/main" id="{28B59521-51EE-4B1B-A0CE-E6CD0363C052}"/>
                  </a:ext>
                </a:extLst>
              </p14:cNvPr>
              <p14:cNvContentPartPr/>
              <p14:nvPr/>
            </p14:nvContentPartPr>
            <p14:xfrm>
              <a:off x="3874182" y="1628815"/>
              <a:ext cx="360" cy="360"/>
            </p14:xfrm>
          </p:contentPart>
        </mc:Choice>
        <mc:Fallback xmlns="">
          <p:pic>
            <p:nvPicPr>
              <p:cNvPr id="2" name="インク 1">
                <a:extLst>
                  <a:ext uri="{FF2B5EF4-FFF2-40B4-BE49-F238E27FC236}">
                    <a16:creationId xmlns:a16="http://schemas.microsoft.com/office/drawing/2014/main" id="{28B59521-51EE-4B1B-A0CE-E6CD0363C052}"/>
                  </a:ext>
                </a:extLst>
              </p:cNvPr>
              <p:cNvPicPr/>
              <p:nvPr/>
            </p:nvPicPr>
            <p:blipFill>
              <a:blip r:embed="rId4"/>
              <a:stretch>
                <a:fillRect/>
              </a:stretch>
            </p:blipFill>
            <p:spPr>
              <a:xfrm>
                <a:off x="3865542" y="16201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インク 4">
                <a:extLst>
                  <a:ext uri="{FF2B5EF4-FFF2-40B4-BE49-F238E27FC236}">
                    <a16:creationId xmlns:a16="http://schemas.microsoft.com/office/drawing/2014/main" id="{1F29F279-6E23-4155-AA11-0CB9B01D77BA}"/>
                  </a:ext>
                </a:extLst>
              </p14:cNvPr>
              <p14:cNvContentPartPr/>
              <p14:nvPr/>
            </p14:nvContentPartPr>
            <p14:xfrm>
              <a:off x="4167582" y="1348015"/>
              <a:ext cx="360" cy="360"/>
            </p14:xfrm>
          </p:contentPart>
        </mc:Choice>
        <mc:Fallback xmlns="">
          <p:pic>
            <p:nvPicPr>
              <p:cNvPr id="5" name="インク 4">
                <a:extLst>
                  <a:ext uri="{FF2B5EF4-FFF2-40B4-BE49-F238E27FC236}">
                    <a16:creationId xmlns:a16="http://schemas.microsoft.com/office/drawing/2014/main" id="{1F29F279-6E23-4155-AA11-0CB9B01D77BA}"/>
                  </a:ext>
                </a:extLst>
              </p:cNvPr>
              <p:cNvPicPr/>
              <p:nvPr/>
            </p:nvPicPr>
            <p:blipFill>
              <a:blip r:embed="rId4"/>
              <a:stretch>
                <a:fillRect/>
              </a:stretch>
            </p:blipFill>
            <p:spPr>
              <a:xfrm>
                <a:off x="4158582" y="13390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インク 5">
                <a:extLst>
                  <a:ext uri="{FF2B5EF4-FFF2-40B4-BE49-F238E27FC236}">
                    <a16:creationId xmlns:a16="http://schemas.microsoft.com/office/drawing/2014/main" id="{844C957A-F3B7-44EF-BA1E-99BFF640CAE1}"/>
                  </a:ext>
                </a:extLst>
              </p14:cNvPr>
              <p14:cNvContentPartPr/>
              <p14:nvPr/>
            </p14:nvContentPartPr>
            <p14:xfrm>
              <a:off x="8586942" y="5544535"/>
              <a:ext cx="360" cy="360"/>
            </p14:xfrm>
          </p:contentPart>
        </mc:Choice>
        <mc:Fallback xmlns="">
          <p:pic>
            <p:nvPicPr>
              <p:cNvPr id="6" name="インク 5">
                <a:extLst>
                  <a:ext uri="{FF2B5EF4-FFF2-40B4-BE49-F238E27FC236}">
                    <a16:creationId xmlns:a16="http://schemas.microsoft.com/office/drawing/2014/main" id="{844C957A-F3B7-44EF-BA1E-99BFF640CAE1}"/>
                  </a:ext>
                </a:extLst>
              </p:cNvPr>
              <p:cNvPicPr/>
              <p:nvPr/>
            </p:nvPicPr>
            <p:blipFill>
              <a:blip r:embed="rId4"/>
              <a:stretch>
                <a:fillRect/>
              </a:stretch>
            </p:blipFill>
            <p:spPr>
              <a:xfrm>
                <a:off x="8577942" y="55358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インク 7">
                <a:extLst>
                  <a:ext uri="{FF2B5EF4-FFF2-40B4-BE49-F238E27FC236}">
                    <a16:creationId xmlns:a16="http://schemas.microsoft.com/office/drawing/2014/main" id="{BF2A0F3C-F7F7-4452-ACED-09F6411D2C31}"/>
                  </a:ext>
                </a:extLst>
              </p14:cNvPr>
              <p14:cNvContentPartPr/>
              <p14:nvPr/>
            </p14:nvContentPartPr>
            <p14:xfrm>
              <a:off x="6834462" y="2988895"/>
              <a:ext cx="360" cy="360"/>
            </p14:xfrm>
          </p:contentPart>
        </mc:Choice>
        <mc:Fallback xmlns="">
          <p:pic>
            <p:nvPicPr>
              <p:cNvPr id="8" name="インク 7">
                <a:extLst>
                  <a:ext uri="{FF2B5EF4-FFF2-40B4-BE49-F238E27FC236}">
                    <a16:creationId xmlns:a16="http://schemas.microsoft.com/office/drawing/2014/main" id="{BF2A0F3C-F7F7-4452-ACED-09F6411D2C31}"/>
                  </a:ext>
                </a:extLst>
              </p:cNvPr>
              <p:cNvPicPr/>
              <p:nvPr/>
            </p:nvPicPr>
            <p:blipFill>
              <a:blip r:embed="rId4"/>
              <a:stretch>
                <a:fillRect/>
              </a:stretch>
            </p:blipFill>
            <p:spPr>
              <a:xfrm>
                <a:off x="6825462" y="2980255"/>
                <a:ext cx="18000" cy="18000"/>
              </a:xfrm>
              <a:prstGeom prst="rect">
                <a:avLst/>
              </a:prstGeom>
            </p:spPr>
          </p:pic>
        </mc:Fallback>
      </mc:AlternateContent>
      <p:sp>
        <p:nvSpPr>
          <p:cNvPr id="10" name="テキスト ボックス 9">
            <a:extLst>
              <a:ext uri="{FF2B5EF4-FFF2-40B4-BE49-F238E27FC236}">
                <a16:creationId xmlns:a16="http://schemas.microsoft.com/office/drawing/2014/main" id="{6205BFA5-1080-4292-83CC-01CDC9C24D3F}"/>
              </a:ext>
            </a:extLst>
          </p:cNvPr>
          <p:cNvSpPr txBox="1"/>
          <p:nvPr/>
        </p:nvSpPr>
        <p:spPr>
          <a:xfrm>
            <a:off x="346587" y="211897"/>
            <a:ext cx="2581156" cy="461665"/>
          </a:xfrm>
          <a:prstGeom prst="rect">
            <a:avLst/>
          </a:prstGeom>
          <a:noFill/>
        </p:spPr>
        <p:txBody>
          <a:bodyPr wrap="none" rtlCol="0">
            <a:spAutoFit/>
          </a:bodyPr>
          <a:lstStyle/>
          <a:p>
            <a:r>
              <a:rPr lang="en-US" altLang="ja-JP" sz="2400" dirty="0"/>
              <a:t>Variable</a:t>
            </a:r>
            <a:r>
              <a:rPr lang="ja-JP" altLang="en-US" sz="2400" dirty="0"/>
              <a:t>作成画面</a:t>
            </a:r>
            <a:endParaRPr kumimoji="1" lang="ja-JP" altLang="en-US" sz="2400" dirty="0"/>
          </a:p>
        </p:txBody>
      </p:sp>
      <p:sp>
        <p:nvSpPr>
          <p:cNvPr id="11" name="テキスト ボックス 10">
            <a:extLst>
              <a:ext uri="{FF2B5EF4-FFF2-40B4-BE49-F238E27FC236}">
                <a16:creationId xmlns:a16="http://schemas.microsoft.com/office/drawing/2014/main" id="{2B9BAA22-73A4-4B2F-A1CB-88CEB0244E4B}"/>
              </a:ext>
            </a:extLst>
          </p:cNvPr>
          <p:cNvSpPr txBox="1"/>
          <p:nvPr/>
        </p:nvSpPr>
        <p:spPr>
          <a:xfrm>
            <a:off x="443409" y="2084796"/>
            <a:ext cx="3724173" cy="954107"/>
          </a:xfrm>
          <a:prstGeom prst="rect">
            <a:avLst/>
          </a:prstGeom>
          <a:noFill/>
        </p:spPr>
        <p:txBody>
          <a:bodyPr wrap="square" rtlCol="0">
            <a:spAutoFit/>
          </a:bodyPr>
          <a:lstStyle/>
          <a:p>
            <a:r>
              <a:rPr kumimoji="1" lang="ja-JP" altLang="en-US" sz="1400" dirty="0"/>
              <a:t>変数</a:t>
            </a:r>
            <a:r>
              <a:rPr lang="ja-JP" altLang="en-US" sz="1400" dirty="0"/>
              <a:t>ごとに</a:t>
            </a:r>
            <a:r>
              <a:rPr kumimoji="1" lang="ja-JP" altLang="en-US" sz="1400" dirty="0"/>
              <a:t>名前（</a:t>
            </a:r>
            <a:r>
              <a:rPr lang="ja-JP" altLang="en-US" sz="1400" dirty="0"/>
              <a:t>変数の</a:t>
            </a:r>
            <a:r>
              <a:rPr kumimoji="1" lang="ja-JP" altLang="en-US" sz="1400" dirty="0"/>
              <a:t>詳細）と値を設定する</a:t>
            </a:r>
            <a:r>
              <a:rPr lang="ja-JP" altLang="en-US" sz="1400" dirty="0"/>
              <a:t>プラスボタンを押した変数に関しては、値は設定せずに、複数の変数をまとめた変数になる。</a:t>
            </a:r>
            <a:endParaRPr kumimoji="1" lang="en-US" altLang="ja-JP" sz="1400" dirty="0"/>
          </a:p>
        </p:txBody>
      </p:sp>
      <p:sp>
        <p:nvSpPr>
          <p:cNvPr id="12" name="テキスト ボックス 11">
            <a:extLst>
              <a:ext uri="{FF2B5EF4-FFF2-40B4-BE49-F238E27FC236}">
                <a16:creationId xmlns:a16="http://schemas.microsoft.com/office/drawing/2014/main" id="{C3ED5238-DE9A-4F7D-888C-A4F2FBE4B75F}"/>
              </a:ext>
            </a:extLst>
          </p:cNvPr>
          <p:cNvSpPr txBox="1"/>
          <p:nvPr/>
        </p:nvSpPr>
        <p:spPr>
          <a:xfrm>
            <a:off x="607143" y="4448632"/>
            <a:ext cx="3267039" cy="523220"/>
          </a:xfrm>
          <a:prstGeom prst="rect">
            <a:avLst/>
          </a:prstGeom>
          <a:noFill/>
        </p:spPr>
        <p:txBody>
          <a:bodyPr wrap="square" rtlCol="0">
            <a:spAutoFit/>
          </a:bodyPr>
          <a:lstStyle/>
          <a:p>
            <a:r>
              <a:rPr kumimoji="1" lang="ja-JP" altLang="en-US" sz="1400" dirty="0"/>
              <a:t>各変数に連なるプラスボタンを押すと、</a:t>
            </a:r>
            <a:r>
              <a:rPr lang="ja-JP" altLang="en-US" sz="1400" dirty="0"/>
              <a:t>その変数に属する変数を設定できる</a:t>
            </a:r>
            <a:endParaRPr kumimoji="1" lang="ja-JP" altLang="en-US" sz="1400" dirty="0"/>
          </a:p>
        </p:txBody>
      </p:sp>
      <p:sp>
        <p:nvSpPr>
          <p:cNvPr id="13" name="テキスト ボックス 12">
            <a:extLst>
              <a:ext uri="{FF2B5EF4-FFF2-40B4-BE49-F238E27FC236}">
                <a16:creationId xmlns:a16="http://schemas.microsoft.com/office/drawing/2014/main" id="{EC7D1911-3AAD-4905-9200-0A84DEBA54DD}"/>
              </a:ext>
            </a:extLst>
          </p:cNvPr>
          <p:cNvSpPr txBox="1"/>
          <p:nvPr/>
        </p:nvSpPr>
        <p:spPr>
          <a:xfrm>
            <a:off x="5947394" y="442729"/>
            <a:ext cx="4034806" cy="523220"/>
          </a:xfrm>
          <a:prstGeom prst="rect">
            <a:avLst/>
          </a:prstGeom>
          <a:noFill/>
        </p:spPr>
        <p:txBody>
          <a:bodyPr wrap="square" rtlCol="0">
            <a:spAutoFit/>
          </a:bodyPr>
          <a:lstStyle/>
          <a:p>
            <a:r>
              <a:rPr kumimoji="1" lang="ja-JP" altLang="en-US" sz="1400" dirty="0"/>
              <a:t>リピートボタンを押すことで、その変数を設定した構造のまま配列にすることができる。</a:t>
            </a:r>
            <a:endParaRPr kumimoji="1" lang="en-US" altLang="ja-JP" sz="1400" dirty="0"/>
          </a:p>
        </p:txBody>
      </p:sp>
      <p:grpSp>
        <p:nvGrpSpPr>
          <p:cNvPr id="17" name="グループ化 16">
            <a:extLst>
              <a:ext uri="{FF2B5EF4-FFF2-40B4-BE49-F238E27FC236}">
                <a16:creationId xmlns:a16="http://schemas.microsoft.com/office/drawing/2014/main" id="{1D7E08B2-46E0-4901-BE72-8CAEA59FABA0}"/>
              </a:ext>
            </a:extLst>
          </p:cNvPr>
          <p:cNvGrpSpPr/>
          <p:nvPr/>
        </p:nvGrpSpPr>
        <p:grpSpPr>
          <a:xfrm>
            <a:off x="3991542" y="4231255"/>
            <a:ext cx="2298600" cy="665640"/>
            <a:chOff x="3991542" y="4231255"/>
            <a:chExt cx="2298600" cy="665640"/>
          </a:xfrm>
        </p:grpSpPr>
        <mc:AlternateContent xmlns:mc="http://schemas.openxmlformats.org/markup-compatibility/2006" xmlns:p14="http://schemas.microsoft.com/office/powerpoint/2010/main">
          <mc:Choice Requires="p14">
            <p:contentPart p14:bwMode="auto" r:id="rId8">
              <p14:nvContentPartPr>
                <p14:cNvPr id="14" name="インク 13">
                  <a:extLst>
                    <a:ext uri="{FF2B5EF4-FFF2-40B4-BE49-F238E27FC236}">
                      <a16:creationId xmlns:a16="http://schemas.microsoft.com/office/drawing/2014/main" id="{8C1714BC-3B73-4B39-828C-92025F74F372}"/>
                    </a:ext>
                  </a:extLst>
                </p14:cNvPr>
                <p14:cNvContentPartPr/>
                <p14:nvPr/>
              </p14:nvContentPartPr>
              <p14:xfrm>
                <a:off x="3991542" y="4688815"/>
                <a:ext cx="1260000" cy="30240"/>
              </p14:xfrm>
            </p:contentPart>
          </mc:Choice>
          <mc:Fallback xmlns="">
            <p:pic>
              <p:nvPicPr>
                <p:cNvPr id="14" name="インク 13">
                  <a:extLst>
                    <a:ext uri="{FF2B5EF4-FFF2-40B4-BE49-F238E27FC236}">
                      <a16:creationId xmlns:a16="http://schemas.microsoft.com/office/drawing/2014/main" id="{8C1714BC-3B73-4B39-828C-92025F74F372}"/>
                    </a:ext>
                  </a:extLst>
                </p:cNvPr>
                <p:cNvPicPr/>
                <p:nvPr/>
              </p:nvPicPr>
              <p:blipFill>
                <a:blip r:embed="rId9"/>
                <a:stretch>
                  <a:fillRect/>
                </a:stretch>
              </p:blipFill>
              <p:spPr>
                <a:xfrm>
                  <a:off x="3982542" y="4680175"/>
                  <a:ext cx="12776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インク 14">
                  <a:extLst>
                    <a:ext uri="{FF2B5EF4-FFF2-40B4-BE49-F238E27FC236}">
                      <a16:creationId xmlns:a16="http://schemas.microsoft.com/office/drawing/2014/main" id="{D025EB63-0FFE-43B5-8F60-4626512836D1}"/>
                    </a:ext>
                  </a:extLst>
                </p14:cNvPr>
                <p14:cNvContentPartPr/>
                <p14:nvPr/>
              </p14:nvContentPartPr>
              <p14:xfrm>
                <a:off x="5206902" y="4600975"/>
                <a:ext cx="176760" cy="172800"/>
              </p14:xfrm>
            </p:contentPart>
          </mc:Choice>
          <mc:Fallback xmlns="">
            <p:pic>
              <p:nvPicPr>
                <p:cNvPr id="15" name="インク 14">
                  <a:extLst>
                    <a:ext uri="{FF2B5EF4-FFF2-40B4-BE49-F238E27FC236}">
                      <a16:creationId xmlns:a16="http://schemas.microsoft.com/office/drawing/2014/main" id="{D025EB63-0FFE-43B5-8F60-4626512836D1}"/>
                    </a:ext>
                  </a:extLst>
                </p:cNvPr>
                <p:cNvPicPr/>
                <p:nvPr/>
              </p:nvPicPr>
              <p:blipFill>
                <a:blip r:embed="rId11"/>
                <a:stretch>
                  <a:fillRect/>
                </a:stretch>
              </p:blipFill>
              <p:spPr>
                <a:xfrm>
                  <a:off x="5197902" y="4592335"/>
                  <a:ext cx="1944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インク 15">
                  <a:extLst>
                    <a:ext uri="{FF2B5EF4-FFF2-40B4-BE49-F238E27FC236}">
                      <a16:creationId xmlns:a16="http://schemas.microsoft.com/office/drawing/2014/main" id="{2453F455-2BB3-484E-8DF5-C97D21E04223}"/>
                    </a:ext>
                  </a:extLst>
                </p14:cNvPr>
                <p14:cNvContentPartPr/>
                <p14:nvPr/>
              </p14:nvContentPartPr>
              <p14:xfrm>
                <a:off x="5444142" y="4231255"/>
                <a:ext cx="846000" cy="665640"/>
              </p14:xfrm>
            </p:contentPart>
          </mc:Choice>
          <mc:Fallback xmlns="">
            <p:pic>
              <p:nvPicPr>
                <p:cNvPr id="16" name="インク 15">
                  <a:extLst>
                    <a:ext uri="{FF2B5EF4-FFF2-40B4-BE49-F238E27FC236}">
                      <a16:creationId xmlns:a16="http://schemas.microsoft.com/office/drawing/2014/main" id="{2453F455-2BB3-484E-8DF5-C97D21E04223}"/>
                    </a:ext>
                  </a:extLst>
                </p:cNvPr>
                <p:cNvPicPr/>
                <p:nvPr/>
              </p:nvPicPr>
              <p:blipFill>
                <a:blip r:embed="rId13"/>
                <a:stretch>
                  <a:fillRect/>
                </a:stretch>
              </p:blipFill>
              <p:spPr>
                <a:xfrm>
                  <a:off x="5435142" y="4222615"/>
                  <a:ext cx="863640" cy="683280"/>
                </a:xfrm>
                <a:prstGeom prst="rect">
                  <a:avLst/>
                </a:prstGeom>
              </p:spPr>
            </p:pic>
          </mc:Fallback>
        </mc:AlternateContent>
      </p:grpSp>
      <p:grpSp>
        <p:nvGrpSpPr>
          <p:cNvPr id="29" name="グループ化 28">
            <a:extLst>
              <a:ext uri="{FF2B5EF4-FFF2-40B4-BE49-F238E27FC236}">
                <a16:creationId xmlns:a16="http://schemas.microsoft.com/office/drawing/2014/main" id="{14F08090-3CD1-4F30-BDEB-ED7AB9C6C60B}"/>
              </a:ext>
            </a:extLst>
          </p:cNvPr>
          <p:cNvGrpSpPr/>
          <p:nvPr/>
        </p:nvGrpSpPr>
        <p:grpSpPr>
          <a:xfrm>
            <a:off x="7608102" y="1096015"/>
            <a:ext cx="230400" cy="1364400"/>
            <a:chOff x="7608102" y="1096015"/>
            <a:chExt cx="230400" cy="1364400"/>
          </a:xfrm>
        </p:grpSpPr>
        <mc:AlternateContent xmlns:mc="http://schemas.openxmlformats.org/markup-compatibility/2006" xmlns:p14="http://schemas.microsoft.com/office/powerpoint/2010/main">
          <mc:Choice Requires="p14">
            <p:contentPart p14:bwMode="auto" r:id="rId14">
              <p14:nvContentPartPr>
                <p14:cNvPr id="27" name="インク 26">
                  <a:extLst>
                    <a:ext uri="{FF2B5EF4-FFF2-40B4-BE49-F238E27FC236}">
                      <a16:creationId xmlns:a16="http://schemas.microsoft.com/office/drawing/2014/main" id="{A566BF6B-F551-4232-9CD0-ED267FBFD25B}"/>
                    </a:ext>
                  </a:extLst>
                </p14:cNvPr>
                <p14:cNvContentPartPr/>
                <p14:nvPr/>
              </p14:nvContentPartPr>
              <p14:xfrm>
                <a:off x="7672182" y="1096015"/>
                <a:ext cx="51840" cy="1318320"/>
              </p14:xfrm>
            </p:contentPart>
          </mc:Choice>
          <mc:Fallback xmlns="">
            <p:pic>
              <p:nvPicPr>
                <p:cNvPr id="27" name="インク 26">
                  <a:extLst>
                    <a:ext uri="{FF2B5EF4-FFF2-40B4-BE49-F238E27FC236}">
                      <a16:creationId xmlns:a16="http://schemas.microsoft.com/office/drawing/2014/main" id="{A566BF6B-F551-4232-9CD0-ED267FBFD25B}"/>
                    </a:ext>
                  </a:extLst>
                </p:cNvPr>
                <p:cNvPicPr/>
                <p:nvPr/>
              </p:nvPicPr>
              <p:blipFill>
                <a:blip r:embed="rId15"/>
                <a:stretch>
                  <a:fillRect/>
                </a:stretch>
              </p:blipFill>
              <p:spPr>
                <a:xfrm>
                  <a:off x="7663182" y="1087015"/>
                  <a:ext cx="69480" cy="1335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インク 27">
                  <a:extLst>
                    <a:ext uri="{FF2B5EF4-FFF2-40B4-BE49-F238E27FC236}">
                      <a16:creationId xmlns:a16="http://schemas.microsoft.com/office/drawing/2014/main" id="{822B862C-209B-4A27-BCAD-70D8D153706E}"/>
                    </a:ext>
                  </a:extLst>
                </p14:cNvPr>
                <p14:cNvContentPartPr/>
                <p14:nvPr/>
              </p14:nvContentPartPr>
              <p14:xfrm>
                <a:off x="7608102" y="2332615"/>
                <a:ext cx="230400" cy="127800"/>
              </p14:xfrm>
            </p:contentPart>
          </mc:Choice>
          <mc:Fallback xmlns="">
            <p:pic>
              <p:nvPicPr>
                <p:cNvPr id="28" name="インク 27">
                  <a:extLst>
                    <a:ext uri="{FF2B5EF4-FFF2-40B4-BE49-F238E27FC236}">
                      <a16:creationId xmlns:a16="http://schemas.microsoft.com/office/drawing/2014/main" id="{822B862C-209B-4A27-BCAD-70D8D153706E}"/>
                    </a:ext>
                  </a:extLst>
                </p:cNvPr>
                <p:cNvPicPr/>
                <p:nvPr/>
              </p:nvPicPr>
              <p:blipFill>
                <a:blip r:embed="rId17"/>
                <a:stretch>
                  <a:fillRect/>
                </a:stretch>
              </p:blipFill>
              <p:spPr>
                <a:xfrm>
                  <a:off x="7599462" y="2323615"/>
                  <a:ext cx="248040" cy="145440"/>
                </a:xfrm>
                <a:prstGeom prst="rect">
                  <a:avLst/>
                </a:prstGeom>
              </p:spPr>
            </p:pic>
          </mc:Fallback>
        </mc:AlternateContent>
      </p:grpSp>
      <p:grpSp>
        <p:nvGrpSpPr>
          <p:cNvPr id="35" name="グループ化 34">
            <a:extLst>
              <a:ext uri="{FF2B5EF4-FFF2-40B4-BE49-F238E27FC236}">
                <a16:creationId xmlns:a16="http://schemas.microsoft.com/office/drawing/2014/main" id="{A48C7F74-3A1E-43C9-B9BF-2FDCF0676067}"/>
              </a:ext>
            </a:extLst>
          </p:cNvPr>
          <p:cNvGrpSpPr/>
          <p:nvPr/>
        </p:nvGrpSpPr>
        <p:grpSpPr>
          <a:xfrm>
            <a:off x="4085142" y="2596135"/>
            <a:ext cx="1307160" cy="1342800"/>
            <a:chOff x="4085142" y="2596135"/>
            <a:chExt cx="1307160" cy="1342800"/>
          </a:xfrm>
        </p:grpSpPr>
        <mc:AlternateContent xmlns:mc="http://schemas.openxmlformats.org/markup-compatibility/2006" xmlns:p14="http://schemas.microsoft.com/office/powerpoint/2010/main">
          <mc:Choice Requires="p14">
            <p:contentPart p14:bwMode="auto" r:id="rId18">
              <p14:nvContentPartPr>
                <p14:cNvPr id="18" name="インク 17">
                  <a:extLst>
                    <a:ext uri="{FF2B5EF4-FFF2-40B4-BE49-F238E27FC236}">
                      <a16:creationId xmlns:a16="http://schemas.microsoft.com/office/drawing/2014/main" id="{1A952EA0-8704-4306-AB12-9D92E03B48A6}"/>
                    </a:ext>
                  </a:extLst>
                </p14:cNvPr>
                <p14:cNvContentPartPr/>
                <p14:nvPr/>
              </p14:nvContentPartPr>
              <p14:xfrm>
                <a:off x="4096662" y="2596135"/>
                <a:ext cx="1060560" cy="276120"/>
              </p14:xfrm>
            </p:contentPart>
          </mc:Choice>
          <mc:Fallback xmlns="">
            <p:pic>
              <p:nvPicPr>
                <p:cNvPr id="18" name="インク 17">
                  <a:extLst>
                    <a:ext uri="{FF2B5EF4-FFF2-40B4-BE49-F238E27FC236}">
                      <a16:creationId xmlns:a16="http://schemas.microsoft.com/office/drawing/2014/main" id="{1A952EA0-8704-4306-AB12-9D92E03B48A6}"/>
                    </a:ext>
                  </a:extLst>
                </p:cNvPr>
                <p:cNvPicPr/>
                <p:nvPr/>
              </p:nvPicPr>
              <p:blipFill>
                <a:blip r:embed="rId19"/>
                <a:stretch>
                  <a:fillRect/>
                </a:stretch>
              </p:blipFill>
              <p:spPr>
                <a:xfrm>
                  <a:off x="4088022" y="2587495"/>
                  <a:ext cx="10782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インク 18">
                  <a:extLst>
                    <a:ext uri="{FF2B5EF4-FFF2-40B4-BE49-F238E27FC236}">
                      <a16:creationId xmlns:a16="http://schemas.microsoft.com/office/drawing/2014/main" id="{4EE357DA-E07E-4274-AA65-4B9A3FD914A8}"/>
                    </a:ext>
                  </a:extLst>
                </p14:cNvPr>
                <p14:cNvContentPartPr/>
                <p14:nvPr/>
              </p14:nvContentPartPr>
              <p14:xfrm>
                <a:off x="5075862" y="2619895"/>
                <a:ext cx="140400" cy="169560"/>
              </p14:xfrm>
            </p:contentPart>
          </mc:Choice>
          <mc:Fallback xmlns="">
            <p:pic>
              <p:nvPicPr>
                <p:cNvPr id="19" name="インク 18">
                  <a:extLst>
                    <a:ext uri="{FF2B5EF4-FFF2-40B4-BE49-F238E27FC236}">
                      <a16:creationId xmlns:a16="http://schemas.microsoft.com/office/drawing/2014/main" id="{4EE357DA-E07E-4274-AA65-4B9A3FD914A8}"/>
                    </a:ext>
                  </a:extLst>
                </p:cNvPr>
                <p:cNvPicPr/>
                <p:nvPr/>
              </p:nvPicPr>
              <p:blipFill>
                <a:blip r:embed="rId21"/>
                <a:stretch>
                  <a:fillRect/>
                </a:stretch>
              </p:blipFill>
              <p:spPr>
                <a:xfrm>
                  <a:off x="5066862" y="2611255"/>
                  <a:ext cx="1580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インク 29">
                  <a:extLst>
                    <a:ext uri="{FF2B5EF4-FFF2-40B4-BE49-F238E27FC236}">
                      <a16:creationId xmlns:a16="http://schemas.microsoft.com/office/drawing/2014/main" id="{2AD251AA-44DB-4D40-9B98-B8976BBA2721}"/>
                    </a:ext>
                  </a:extLst>
                </p14:cNvPr>
                <p14:cNvContentPartPr/>
                <p14:nvPr/>
              </p14:nvContentPartPr>
              <p14:xfrm>
                <a:off x="4097022" y="2613775"/>
                <a:ext cx="1121400" cy="522360"/>
              </p14:xfrm>
            </p:contentPart>
          </mc:Choice>
          <mc:Fallback xmlns="">
            <p:pic>
              <p:nvPicPr>
                <p:cNvPr id="30" name="インク 29">
                  <a:extLst>
                    <a:ext uri="{FF2B5EF4-FFF2-40B4-BE49-F238E27FC236}">
                      <a16:creationId xmlns:a16="http://schemas.microsoft.com/office/drawing/2014/main" id="{2AD251AA-44DB-4D40-9B98-B8976BBA2721}"/>
                    </a:ext>
                  </a:extLst>
                </p:cNvPr>
                <p:cNvPicPr/>
                <p:nvPr/>
              </p:nvPicPr>
              <p:blipFill>
                <a:blip r:embed="rId23"/>
                <a:stretch>
                  <a:fillRect/>
                </a:stretch>
              </p:blipFill>
              <p:spPr>
                <a:xfrm>
                  <a:off x="4088022" y="2604775"/>
                  <a:ext cx="113904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インク 30">
                  <a:extLst>
                    <a:ext uri="{FF2B5EF4-FFF2-40B4-BE49-F238E27FC236}">
                      <a16:creationId xmlns:a16="http://schemas.microsoft.com/office/drawing/2014/main" id="{97C6D23B-4639-451B-901D-1B5B84862F73}"/>
                    </a:ext>
                  </a:extLst>
                </p14:cNvPr>
                <p14:cNvContentPartPr/>
                <p14:nvPr/>
              </p14:nvContentPartPr>
              <p14:xfrm>
                <a:off x="5187102" y="3018415"/>
                <a:ext cx="149040" cy="156600"/>
              </p14:xfrm>
            </p:contentPart>
          </mc:Choice>
          <mc:Fallback xmlns="">
            <p:pic>
              <p:nvPicPr>
                <p:cNvPr id="31" name="インク 30">
                  <a:extLst>
                    <a:ext uri="{FF2B5EF4-FFF2-40B4-BE49-F238E27FC236}">
                      <a16:creationId xmlns:a16="http://schemas.microsoft.com/office/drawing/2014/main" id="{97C6D23B-4639-451B-901D-1B5B84862F73}"/>
                    </a:ext>
                  </a:extLst>
                </p:cNvPr>
                <p:cNvPicPr/>
                <p:nvPr/>
              </p:nvPicPr>
              <p:blipFill>
                <a:blip r:embed="rId25"/>
                <a:stretch>
                  <a:fillRect/>
                </a:stretch>
              </p:blipFill>
              <p:spPr>
                <a:xfrm>
                  <a:off x="5178102" y="3009775"/>
                  <a:ext cx="16668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インク 32">
                  <a:extLst>
                    <a:ext uri="{FF2B5EF4-FFF2-40B4-BE49-F238E27FC236}">
                      <a16:creationId xmlns:a16="http://schemas.microsoft.com/office/drawing/2014/main" id="{C4BF4A21-2F40-4978-8A6F-1203E0D45261}"/>
                    </a:ext>
                  </a:extLst>
                </p14:cNvPr>
                <p14:cNvContentPartPr/>
                <p14:nvPr/>
              </p14:nvContentPartPr>
              <p14:xfrm>
                <a:off x="4085142" y="2602255"/>
                <a:ext cx="1200960" cy="1176840"/>
              </p14:xfrm>
            </p:contentPart>
          </mc:Choice>
          <mc:Fallback xmlns="">
            <p:pic>
              <p:nvPicPr>
                <p:cNvPr id="33" name="インク 32">
                  <a:extLst>
                    <a:ext uri="{FF2B5EF4-FFF2-40B4-BE49-F238E27FC236}">
                      <a16:creationId xmlns:a16="http://schemas.microsoft.com/office/drawing/2014/main" id="{C4BF4A21-2F40-4978-8A6F-1203E0D45261}"/>
                    </a:ext>
                  </a:extLst>
                </p:cNvPr>
                <p:cNvPicPr/>
                <p:nvPr/>
              </p:nvPicPr>
              <p:blipFill>
                <a:blip r:embed="rId27"/>
                <a:stretch>
                  <a:fillRect/>
                </a:stretch>
              </p:blipFill>
              <p:spPr>
                <a:xfrm>
                  <a:off x="4076502" y="2593255"/>
                  <a:ext cx="1218600" cy="1194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インク 33">
                  <a:extLst>
                    <a:ext uri="{FF2B5EF4-FFF2-40B4-BE49-F238E27FC236}">
                      <a16:creationId xmlns:a16="http://schemas.microsoft.com/office/drawing/2014/main" id="{BA86DBD8-1B60-46F3-A16D-CCBA8EC6B5EC}"/>
                    </a:ext>
                  </a:extLst>
                </p14:cNvPr>
                <p14:cNvContentPartPr/>
                <p14:nvPr/>
              </p14:nvContentPartPr>
              <p14:xfrm>
                <a:off x="5111142" y="3663175"/>
                <a:ext cx="281160" cy="275760"/>
              </p14:xfrm>
            </p:contentPart>
          </mc:Choice>
          <mc:Fallback xmlns="">
            <p:pic>
              <p:nvPicPr>
                <p:cNvPr id="34" name="インク 33">
                  <a:extLst>
                    <a:ext uri="{FF2B5EF4-FFF2-40B4-BE49-F238E27FC236}">
                      <a16:creationId xmlns:a16="http://schemas.microsoft.com/office/drawing/2014/main" id="{BA86DBD8-1B60-46F3-A16D-CCBA8EC6B5EC}"/>
                    </a:ext>
                  </a:extLst>
                </p:cNvPr>
                <p:cNvPicPr/>
                <p:nvPr/>
              </p:nvPicPr>
              <p:blipFill>
                <a:blip r:embed="rId29"/>
                <a:stretch>
                  <a:fillRect/>
                </a:stretch>
              </p:blipFill>
              <p:spPr>
                <a:xfrm>
                  <a:off x="5102502" y="3654535"/>
                  <a:ext cx="298800" cy="293400"/>
                </a:xfrm>
                <a:prstGeom prst="rect">
                  <a:avLst/>
                </a:prstGeom>
              </p:spPr>
            </p:pic>
          </mc:Fallback>
        </mc:AlternateContent>
      </p:grpSp>
    </p:spTree>
    <p:extLst>
      <p:ext uri="{BB962C8B-B14F-4D97-AF65-F5344CB8AC3E}">
        <p14:creationId xmlns:p14="http://schemas.microsoft.com/office/powerpoint/2010/main" val="2889515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6C85960-5168-4C2F-9ADA-815C65FB1285}"/>
              </a:ext>
            </a:extLst>
          </p:cNvPr>
          <p:cNvSpPr>
            <a:spLocks noGrp="1"/>
          </p:cNvSpPr>
          <p:nvPr>
            <p:ph type="sldNum" sz="quarter" idx="12"/>
          </p:nvPr>
        </p:nvSpPr>
        <p:spPr/>
        <p:txBody>
          <a:bodyPr/>
          <a:lstStyle/>
          <a:p>
            <a:fld id="{0DB70D81-B864-4069-B638-901ABAD97A28}" type="slidenum">
              <a:rPr kumimoji="1" lang="ja-JP" altLang="en-US" smtClean="0"/>
              <a:t>9</a:t>
            </a:fld>
            <a:endParaRPr kumimoji="1" lang="ja-JP" altLang="en-US" dirty="0"/>
          </a:p>
        </p:txBody>
      </p:sp>
      <p:sp>
        <p:nvSpPr>
          <p:cNvPr id="7" name="フッター プレースホルダー 6">
            <a:extLst>
              <a:ext uri="{FF2B5EF4-FFF2-40B4-BE49-F238E27FC236}">
                <a16:creationId xmlns:a16="http://schemas.microsoft.com/office/drawing/2014/main" id="{C7A3A988-F969-4CF4-9303-8570CC48605E}"/>
              </a:ext>
            </a:extLst>
          </p:cNvPr>
          <p:cNvSpPr>
            <a:spLocks noGrp="1"/>
          </p:cNvSpPr>
          <p:nvPr>
            <p:ph type="ftr" sz="quarter" idx="11"/>
          </p:nvPr>
        </p:nvSpPr>
        <p:spPr/>
        <p:txBody>
          <a:bodyPr/>
          <a:lstStyle/>
          <a:p>
            <a:r>
              <a:rPr kumimoji="1" lang="en-US" altLang="ja-JP"/>
              <a:t>AKEL </a:t>
            </a:r>
            <a:r>
              <a:rPr kumimoji="1" lang="ja-JP" altLang="en-US"/>
              <a:t>週間報告</a:t>
            </a:r>
          </a:p>
        </p:txBody>
      </p:sp>
      <p:pic>
        <p:nvPicPr>
          <p:cNvPr id="3" name="図 2">
            <a:extLst>
              <a:ext uri="{FF2B5EF4-FFF2-40B4-BE49-F238E27FC236}">
                <a16:creationId xmlns:a16="http://schemas.microsoft.com/office/drawing/2014/main" id="{6D484C36-9137-44DD-B14E-59C527C1B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957" y="1312511"/>
            <a:ext cx="6078904" cy="4686599"/>
          </a:xfrm>
          <a:prstGeom prst="rect">
            <a:avLst/>
          </a:prstGeom>
          <a:ln>
            <a:solidFill>
              <a:schemeClr val="tx1"/>
            </a:solidFill>
          </a:ln>
        </p:spPr>
      </p:pic>
      <p:sp>
        <p:nvSpPr>
          <p:cNvPr id="5" name="テキスト ボックス 4">
            <a:extLst>
              <a:ext uri="{FF2B5EF4-FFF2-40B4-BE49-F238E27FC236}">
                <a16:creationId xmlns:a16="http://schemas.microsoft.com/office/drawing/2014/main" id="{4EE827C0-C381-48F7-B1F8-3E6742DD9349}"/>
              </a:ext>
            </a:extLst>
          </p:cNvPr>
          <p:cNvSpPr txBox="1"/>
          <p:nvPr/>
        </p:nvSpPr>
        <p:spPr>
          <a:xfrm>
            <a:off x="346587" y="211897"/>
            <a:ext cx="2581156" cy="461665"/>
          </a:xfrm>
          <a:prstGeom prst="rect">
            <a:avLst/>
          </a:prstGeom>
          <a:noFill/>
        </p:spPr>
        <p:txBody>
          <a:bodyPr wrap="none" rtlCol="0">
            <a:spAutoFit/>
          </a:bodyPr>
          <a:lstStyle/>
          <a:p>
            <a:r>
              <a:rPr lang="en-US" altLang="ja-JP" sz="2400" dirty="0"/>
              <a:t>Variable</a:t>
            </a:r>
            <a:r>
              <a:rPr lang="ja-JP" altLang="en-US" sz="2400" dirty="0"/>
              <a:t>作成画面</a:t>
            </a:r>
            <a:endParaRPr kumimoji="1" lang="ja-JP" altLang="en-US" sz="2400" dirty="0"/>
          </a:p>
        </p:txBody>
      </p:sp>
      <p:sp>
        <p:nvSpPr>
          <p:cNvPr id="2" name="テキスト ボックス 1">
            <a:extLst>
              <a:ext uri="{FF2B5EF4-FFF2-40B4-BE49-F238E27FC236}">
                <a16:creationId xmlns:a16="http://schemas.microsoft.com/office/drawing/2014/main" id="{0EE543C6-4902-49AE-95D1-06E58E7FD47D}"/>
              </a:ext>
            </a:extLst>
          </p:cNvPr>
          <p:cNvSpPr txBox="1"/>
          <p:nvPr/>
        </p:nvSpPr>
        <p:spPr>
          <a:xfrm>
            <a:off x="1225062" y="3286478"/>
            <a:ext cx="3171091" cy="307777"/>
          </a:xfrm>
          <a:prstGeom prst="rect">
            <a:avLst/>
          </a:prstGeom>
          <a:noFill/>
        </p:spPr>
        <p:txBody>
          <a:bodyPr wrap="square" rtlCol="0">
            <a:spAutoFit/>
          </a:bodyPr>
          <a:lstStyle/>
          <a:p>
            <a:r>
              <a:rPr kumimoji="1" lang="ja-JP" altLang="en-US" sz="1400" dirty="0"/>
              <a:t>直前に設定した構造で配列化される</a:t>
            </a:r>
          </a:p>
        </p:txBody>
      </p:sp>
      <p:sp>
        <p:nvSpPr>
          <p:cNvPr id="8" name="テキスト ボックス 7">
            <a:extLst>
              <a:ext uri="{FF2B5EF4-FFF2-40B4-BE49-F238E27FC236}">
                <a16:creationId xmlns:a16="http://schemas.microsoft.com/office/drawing/2014/main" id="{442B15AC-5465-4FFD-82F7-AFDDCFE0C6AC}"/>
              </a:ext>
            </a:extLst>
          </p:cNvPr>
          <p:cNvSpPr txBox="1"/>
          <p:nvPr/>
        </p:nvSpPr>
        <p:spPr>
          <a:xfrm>
            <a:off x="8610600" y="460314"/>
            <a:ext cx="3018692" cy="523220"/>
          </a:xfrm>
          <a:prstGeom prst="rect">
            <a:avLst/>
          </a:prstGeom>
          <a:noFill/>
        </p:spPr>
        <p:txBody>
          <a:bodyPr wrap="square" rtlCol="0">
            <a:spAutoFit/>
          </a:bodyPr>
          <a:lstStyle/>
          <a:p>
            <a:r>
              <a:rPr lang="ja-JP" altLang="en-US" sz="1400" dirty="0"/>
              <a:t>データが大きい場合はファイルを読み込むことで変数を設定できる</a:t>
            </a:r>
            <a:endParaRPr kumimoji="1" lang="ja-JP" altLang="en-US" sz="1400" dirty="0"/>
          </a:p>
        </p:txBody>
      </p:sp>
      <p:sp>
        <p:nvSpPr>
          <p:cNvPr id="9" name="テキスト ボックス 8">
            <a:extLst>
              <a:ext uri="{FF2B5EF4-FFF2-40B4-BE49-F238E27FC236}">
                <a16:creationId xmlns:a16="http://schemas.microsoft.com/office/drawing/2014/main" id="{E53C64D6-E80D-4CC9-B386-9F0701EE988C}"/>
              </a:ext>
            </a:extLst>
          </p:cNvPr>
          <p:cNvSpPr txBox="1"/>
          <p:nvPr/>
        </p:nvSpPr>
        <p:spPr>
          <a:xfrm>
            <a:off x="1225062" y="5291124"/>
            <a:ext cx="3171091" cy="523220"/>
          </a:xfrm>
          <a:prstGeom prst="rect">
            <a:avLst/>
          </a:prstGeom>
          <a:noFill/>
        </p:spPr>
        <p:txBody>
          <a:bodyPr wrap="square" rtlCol="0">
            <a:spAutoFit/>
          </a:bodyPr>
          <a:lstStyle/>
          <a:p>
            <a:r>
              <a:rPr kumimoji="1" lang="ja-JP" altLang="en-US" sz="1400" dirty="0"/>
              <a:t>プラスボタンを押すことで要素が増えていく</a:t>
            </a:r>
          </a:p>
        </p:txBody>
      </p:sp>
      <p:grpSp>
        <p:nvGrpSpPr>
          <p:cNvPr id="13" name="グループ化 12">
            <a:extLst>
              <a:ext uri="{FF2B5EF4-FFF2-40B4-BE49-F238E27FC236}">
                <a16:creationId xmlns:a16="http://schemas.microsoft.com/office/drawing/2014/main" id="{043E4089-A57C-4599-939C-0E97D4C357B4}"/>
              </a:ext>
            </a:extLst>
          </p:cNvPr>
          <p:cNvGrpSpPr/>
          <p:nvPr/>
        </p:nvGrpSpPr>
        <p:grpSpPr>
          <a:xfrm>
            <a:off x="4301862" y="3000055"/>
            <a:ext cx="3840480" cy="1073880"/>
            <a:chOff x="4301862" y="3000055"/>
            <a:chExt cx="3840480" cy="1073880"/>
          </a:xfrm>
        </p:grpSpPr>
        <mc:AlternateContent xmlns:mc="http://schemas.openxmlformats.org/markup-compatibility/2006" xmlns:p14="http://schemas.microsoft.com/office/powerpoint/2010/main">
          <mc:Choice Requires="p14">
            <p:contentPart p14:bwMode="auto" r:id="rId3">
              <p14:nvContentPartPr>
                <p14:cNvPr id="6" name="インク 5">
                  <a:extLst>
                    <a:ext uri="{FF2B5EF4-FFF2-40B4-BE49-F238E27FC236}">
                      <a16:creationId xmlns:a16="http://schemas.microsoft.com/office/drawing/2014/main" id="{66912394-CF00-43E8-BCBC-69A9E181594E}"/>
                    </a:ext>
                  </a:extLst>
                </p14:cNvPr>
                <p14:cNvContentPartPr/>
                <p14:nvPr/>
              </p14:nvContentPartPr>
              <p14:xfrm>
                <a:off x="4301862" y="3434575"/>
                <a:ext cx="820440" cy="107640"/>
              </p14:xfrm>
            </p:contentPart>
          </mc:Choice>
          <mc:Fallback xmlns="">
            <p:pic>
              <p:nvPicPr>
                <p:cNvPr id="6" name="インク 5">
                  <a:extLst>
                    <a:ext uri="{FF2B5EF4-FFF2-40B4-BE49-F238E27FC236}">
                      <a16:creationId xmlns:a16="http://schemas.microsoft.com/office/drawing/2014/main" id="{66912394-CF00-43E8-BCBC-69A9E181594E}"/>
                    </a:ext>
                  </a:extLst>
                </p:cNvPr>
                <p:cNvPicPr/>
                <p:nvPr/>
              </p:nvPicPr>
              <p:blipFill>
                <a:blip r:embed="rId4"/>
                <a:stretch>
                  <a:fillRect/>
                </a:stretch>
              </p:blipFill>
              <p:spPr>
                <a:xfrm>
                  <a:off x="4293222" y="3425575"/>
                  <a:ext cx="8380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インク 9">
                  <a:extLst>
                    <a:ext uri="{FF2B5EF4-FFF2-40B4-BE49-F238E27FC236}">
                      <a16:creationId xmlns:a16="http://schemas.microsoft.com/office/drawing/2014/main" id="{B046AA4D-DCBD-46E2-9B74-5DF7DA281444}"/>
                    </a:ext>
                  </a:extLst>
                </p14:cNvPr>
                <p14:cNvContentPartPr/>
                <p14:nvPr/>
              </p14:nvContentPartPr>
              <p14:xfrm>
                <a:off x="5069742" y="3434575"/>
                <a:ext cx="141120" cy="181440"/>
              </p14:xfrm>
            </p:contentPart>
          </mc:Choice>
          <mc:Fallback xmlns="">
            <p:pic>
              <p:nvPicPr>
                <p:cNvPr id="10" name="インク 9">
                  <a:extLst>
                    <a:ext uri="{FF2B5EF4-FFF2-40B4-BE49-F238E27FC236}">
                      <a16:creationId xmlns:a16="http://schemas.microsoft.com/office/drawing/2014/main" id="{B046AA4D-DCBD-46E2-9B74-5DF7DA281444}"/>
                    </a:ext>
                  </a:extLst>
                </p:cNvPr>
                <p:cNvPicPr/>
                <p:nvPr/>
              </p:nvPicPr>
              <p:blipFill>
                <a:blip r:embed="rId6"/>
                <a:stretch>
                  <a:fillRect/>
                </a:stretch>
              </p:blipFill>
              <p:spPr>
                <a:xfrm>
                  <a:off x="5060742" y="3425575"/>
                  <a:ext cx="1587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インク 11">
                  <a:extLst>
                    <a:ext uri="{FF2B5EF4-FFF2-40B4-BE49-F238E27FC236}">
                      <a16:creationId xmlns:a16="http://schemas.microsoft.com/office/drawing/2014/main" id="{96958111-DBB6-43A7-ABFA-1A60BC0FED1C}"/>
                    </a:ext>
                  </a:extLst>
                </p14:cNvPr>
                <p14:cNvContentPartPr/>
                <p14:nvPr/>
              </p14:nvContentPartPr>
              <p14:xfrm>
                <a:off x="5356662" y="3000055"/>
                <a:ext cx="2785680" cy="1073880"/>
              </p14:xfrm>
            </p:contentPart>
          </mc:Choice>
          <mc:Fallback xmlns="">
            <p:pic>
              <p:nvPicPr>
                <p:cNvPr id="12" name="インク 11">
                  <a:extLst>
                    <a:ext uri="{FF2B5EF4-FFF2-40B4-BE49-F238E27FC236}">
                      <a16:creationId xmlns:a16="http://schemas.microsoft.com/office/drawing/2014/main" id="{96958111-DBB6-43A7-ABFA-1A60BC0FED1C}"/>
                    </a:ext>
                  </a:extLst>
                </p:cNvPr>
                <p:cNvPicPr/>
                <p:nvPr/>
              </p:nvPicPr>
              <p:blipFill>
                <a:blip r:embed="rId8"/>
                <a:stretch>
                  <a:fillRect/>
                </a:stretch>
              </p:blipFill>
              <p:spPr>
                <a:xfrm>
                  <a:off x="5347662" y="2991415"/>
                  <a:ext cx="2803320" cy="1091520"/>
                </a:xfrm>
                <a:prstGeom prst="rect">
                  <a:avLst/>
                </a:prstGeom>
              </p:spPr>
            </p:pic>
          </mc:Fallback>
        </mc:AlternateContent>
      </p:grpSp>
      <p:grpSp>
        <p:nvGrpSpPr>
          <p:cNvPr id="16" name="グループ化 15">
            <a:extLst>
              <a:ext uri="{FF2B5EF4-FFF2-40B4-BE49-F238E27FC236}">
                <a16:creationId xmlns:a16="http://schemas.microsoft.com/office/drawing/2014/main" id="{2B0A9CFB-DE15-4F48-812F-359C9B42A570}"/>
              </a:ext>
            </a:extLst>
          </p:cNvPr>
          <p:cNvGrpSpPr/>
          <p:nvPr/>
        </p:nvGrpSpPr>
        <p:grpSpPr>
          <a:xfrm>
            <a:off x="4307982" y="5515375"/>
            <a:ext cx="787320" cy="195120"/>
            <a:chOff x="4307982" y="5515375"/>
            <a:chExt cx="787320" cy="195120"/>
          </a:xfrm>
        </p:grpSpPr>
        <mc:AlternateContent xmlns:mc="http://schemas.openxmlformats.org/markup-compatibility/2006" xmlns:p14="http://schemas.microsoft.com/office/powerpoint/2010/main">
          <mc:Choice Requires="p14">
            <p:contentPart p14:bwMode="auto" r:id="rId9">
              <p14:nvContentPartPr>
                <p14:cNvPr id="14" name="インク 13">
                  <a:extLst>
                    <a:ext uri="{FF2B5EF4-FFF2-40B4-BE49-F238E27FC236}">
                      <a16:creationId xmlns:a16="http://schemas.microsoft.com/office/drawing/2014/main" id="{E6FF1AC9-7B01-4931-8A2A-3CC8D85D5B99}"/>
                    </a:ext>
                  </a:extLst>
                </p14:cNvPr>
                <p14:cNvContentPartPr/>
                <p14:nvPr/>
              </p14:nvContentPartPr>
              <p14:xfrm>
                <a:off x="4307982" y="5515375"/>
                <a:ext cx="728640" cy="112680"/>
              </p14:xfrm>
            </p:contentPart>
          </mc:Choice>
          <mc:Fallback xmlns="">
            <p:pic>
              <p:nvPicPr>
                <p:cNvPr id="14" name="インク 13">
                  <a:extLst>
                    <a:ext uri="{FF2B5EF4-FFF2-40B4-BE49-F238E27FC236}">
                      <a16:creationId xmlns:a16="http://schemas.microsoft.com/office/drawing/2014/main" id="{E6FF1AC9-7B01-4931-8A2A-3CC8D85D5B99}"/>
                    </a:ext>
                  </a:extLst>
                </p:cNvPr>
                <p:cNvPicPr/>
                <p:nvPr/>
              </p:nvPicPr>
              <p:blipFill>
                <a:blip r:embed="rId10"/>
                <a:stretch>
                  <a:fillRect/>
                </a:stretch>
              </p:blipFill>
              <p:spPr>
                <a:xfrm>
                  <a:off x="4299342" y="5506375"/>
                  <a:ext cx="7462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インク 14">
                  <a:extLst>
                    <a:ext uri="{FF2B5EF4-FFF2-40B4-BE49-F238E27FC236}">
                      <a16:creationId xmlns:a16="http://schemas.microsoft.com/office/drawing/2014/main" id="{C6F3F2F5-A196-460C-9094-9405450E8AF6}"/>
                    </a:ext>
                  </a:extLst>
                </p14:cNvPr>
                <p14:cNvContentPartPr/>
                <p14:nvPr/>
              </p14:nvContentPartPr>
              <p14:xfrm>
                <a:off x="4935102" y="5550295"/>
                <a:ext cx="160200" cy="160200"/>
              </p14:xfrm>
            </p:contentPart>
          </mc:Choice>
          <mc:Fallback xmlns="">
            <p:pic>
              <p:nvPicPr>
                <p:cNvPr id="15" name="インク 14">
                  <a:extLst>
                    <a:ext uri="{FF2B5EF4-FFF2-40B4-BE49-F238E27FC236}">
                      <a16:creationId xmlns:a16="http://schemas.microsoft.com/office/drawing/2014/main" id="{C6F3F2F5-A196-460C-9094-9405450E8AF6}"/>
                    </a:ext>
                  </a:extLst>
                </p:cNvPr>
                <p:cNvPicPr/>
                <p:nvPr/>
              </p:nvPicPr>
              <p:blipFill>
                <a:blip r:embed="rId12"/>
                <a:stretch>
                  <a:fillRect/>
                </a:stretch>
              </p:blipFill>
              <p:spPr>
                <a:xfrm>
                  <a:off x="4926102" y="5541655"/>
                  <a:ext cx="177840" cy="177840"/>
                </a:xfrm>
                <a:prstGeom prst="rect">
                  <a:avLst/>
                </a:prstGeom>
              </p:spPr>
            </p:pic>
          </mc:Fallback>
        </mc:AlternateContent>
      </p:grpSp>
      <p:grpSp>
        <p:nvGrpSpPr>
          <p:cNvPr id="19" name="グループ化 18">
            <a:extLst>
              <a:ext uri="{FF2B5EF4-FFF2-40B4-BE49-F238E27FC236}">
                <a16:creationId xmlns:a16="http://schemas.microsoft.com/office/drawing/2014/main" id="{34E44638-349E-4F2B-8AA4-9FB29B64A35C}"/>
              </a:ext>
            </a:extLst>
          </p:cNvPr>
          <p:cNvGrpSpPr/>
          <p:nvPr/>
        </p:nvGrpSpPr>
        <p:grpSpPr>
          <a:xfrm>
            <a:off x="9718062" y="1048855"/>
            <a:ext cx="249840" cy="715320"/>
            <a:chOff x="9718062" y="1048855"/>
            <a:chExt cx="249840" cy="715320"/>
          </a:xfrm>
        </p:grpSpPr>
        <mc:AlternateContent xmlns:mc="http://schemas.openxmlformats.org/markup-compatibility/2006" xmlns:p14="http://schemas.microsoft.com/office/powerpoint/2010/main">
          <mc:Choice Requires="p14">
            <p:contentPart p14:bwMode="auto" r:id="rId13">
              <p14:nvContentPartPr>
                <p14:cNvPr id="17" name="インク 16">
                  <a:extLst>
                    <a:ext uri="{FF2B5EF4-FFF2-40B4-BE49-F238E27FC236}">
                      <a16:creationId xmlns:a16="http://schemas.microsoft.com/office/drawing/2014/main" id="{4C30F9DD-4C41-4F3C-9EF6-8D7EBBF8427A}"/>
                    </a:ext>
                  </a:extLst>
                </p14:cNvPr>
                <p14:cNvContentPartPr/>
                <p14:nvPr/>
              </p14:nvContentPartPr>
              <p14:xfrm>
                <a:off x="9841542" y="1048855"/>
                <a:ext cx="30600" cy="666720"/>
              </p14:xfrm>
            </p:contentPart>
          </mc:Choice>
          <mc:Fallback xmlns="">
            <p:pic>
              <p:nvPicPr>
                <p:cNvPr id="17" name="インク 16">
                  <a:extLst>
                    <a:ext uri="{FF2B5EF4-FFF2-40B4-BE49-F238E27FC236}">
                      <a16:creationId xmlns:a16="http://schemas.microsoft.com/office/drawing/2014/main" id="{4C30F9DD-4C41-4F3C-9EF6-8D7EBBF8427A}"/>
                    </a:ext>
                  </a:extLst>
                </p:cNvPr>
                <p:cNvPicPr/>
                <p:nvPr/>
              </p:nvPicPr>
              <p:blipFill>
                <a:blip r:embed="rId14"/>
                <a:stretch>
                  <a:fillRect/>
                </a:stretch>
              </p:blipFill>
              <p:spPr>
                <a:xfrm>
                  <a:off x="9832542" y="1040215"/>
                  <a:ext cx="482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インク 17">
                  <a:extLst>
                    <a:ext uri="{FF2B5EF4-FFF2-40B4-BE49-F238E27FC236}">
                      <a16:creationId xmlns:a16="http://schemas.microsoft.com/office/drawing/2014/main" id="{823708C0-F7EE-41D0-B320-F39F315556A9}"/>
                    </a:ext>
                  </a:extLst>
                </p14:cNvPr>
                <p14:cNvContentPartPr/>
                <p14:nvPr/>
              </p14:nvContentPartPr>
              <p14:xfrm>
                <a:off x="9718062" y="1650055"/>
                <a:ext cx="249840" cy="114120"/>
              </p14:xfrm>
            </p:contentPart>
          </mc:Choice>
          <mc:Fallback xmlns="">
            <p:pic>
              <p:nvPicPr>
                <p:cNvPr id="18" name="インク 17">
                  <a:extLst>
                    <a:ext uri="{FF2B5EF4-FFF2-40B4-BE49-F238E27FC236}">
                      <a16:creationId xmlns:a16="http://schemas.microsoft.com/office/drawing/2014/main" id="{823708C0-F7EE-41D0-B320-F39F315556A9}"/>
                    </a:ext>
                  </a:extLst>
                </p:cNvPr>
                <p:cNvPicPr/>
                <p:nvPr/>
              </p:nvPicPr>
              <p:blipFill>
                <a:blip r:embed="rId16"/>
                <a:stretch>
                  <a:fillRect/>
                </a:stretch>
              </p:blipFill>
              <p:spPr>
                <a:xfrm>
                  <a:off x="9709422" y="1641055"/>
                  <a:ext cx="267480" cy="131760"/>
                </a:xfrm>
                <a:prstGeom prst="rect">
                  <a:avLst/>
                </a:prstGeom>
              </p:spPr>
            </p:pic>
          </mc:Fallback>
        </mc:AlternateContent>
      </p:grpSp>
    </p:spTree>
    <p:extLst>
      <p:ext uri="{BB962C8B-B14F-4D97-AF65-F5344CB8AC3E}">
        <p14:creationId xmlns:p14="http://schemas.microsoft.com/office/powerpoint/2010/main" val="31780317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TotalTime>
  <Words>464</Words>
  <Application>Microsoft Office PowerPoint</Application>
  <PresentationFormat>ワイド画面</PresentationFormat>
  <Paragraphs>81</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Work Editor</vt:lpstr>
      <vt:lpstr>活動内容</vt:lpstr>
      <vt:lpstr>夏休み中の活動予定</vt:lpstr>
      <vt:lpstr>Phase Task Board</vt:lpstr>
      <vt:lpstr>進捗状況</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Editor</dc:title>
  <dc:creator>小野 不由美</dc:creator>
  <cp:lastModifiedBy>小野 不由美</cp:lastModifiedBy>
  <cp:revision>77</cp:revision>
  <dcterms:created xsi:type="dcterms:W3CDTF">2021-05-25T04:38:12Z</dcterms:created>
  <dcterms:modified xsi:type="dcterms:W3CDTF">2021-08-03T02:28:28Z</dcterms:modified>
</cp:coreProperties>
</file>