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C86C-1193-C32C-D907-93CE92CE1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DBFE-317D-AA49-E5C3-6478C0C7A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367F-F630-E2C8-89D8-880F2FB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DF98-2EFD-D123-C489-8E1D6BB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4111-B98F-146C-76CA-FFB8093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657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F59C-022B-9A39-AAC8-B1AD59D7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A8413-EEDD-4D04-B36E-6584D073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90FA-7AD8-D6F7-0D05-B2D5B223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8762-0321-3452-AF28-CDC6AACD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0863-2907-8241-A495-9378783D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35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9C43F-E25D-2878-861F-9FEBB80C0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A78F7-0E41-00CA-7069-3BF65A6A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47F8-4C66-81AF-B185-B175E315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5C05-A93A-40A6-F65A-F197F71C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2D0C-E338-2A27-B491-17E9882F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36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00E7-25E8-2367-A1AA-B5B5FB6B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3066-27AC-B897-2A04-DFA3B6E1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8DD3-F4CC-FC55-CC62-895D577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05ED-FAD2-1A10-55E5-C5F871D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B541-F81B-DF9E-99B4-B180518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121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4D68-231E-99DD-4548-E72636C3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12A1-B0FD-B619-7F4D-099FD099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FF26-68AD-50F2-C193-6F9E4434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2CFF-8F8F-F09E-4200-1329E857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1565-BAF7-9F2C-5763-9556F437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59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DFC5-93D4-9981-6A08-9E2D73CD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B166-90FF-C7A7-76DE-479FA5CA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A794-D0A7-9BDA-592B-E269CECA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B8CC-EFF7-350E-F3BC-E557D222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7130-FCB4-A127-8469-6EC23BC1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759B5-A9FE-E159-E9CC-AAF03CA6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81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9C62-3922-5A56-697A-F508E72F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24A19-11A5-7410-051A-6F3AB7B6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3FDC6-232E-91C3-DD7D-0378639F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C513-E97A-45C2-36D2-C833BDD56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7B470-E7CE-BB04-277B-3179DA08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038F6-888D-656A-5121-DFF0800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BD48A-0C74-F20F-D6C8-80152324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6F2E4-82AD-CB7B-E640-08035FC5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44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E8FB-9C84-AF22-27B7-04409A00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45FBB-1EAC-9A32-DB64-4674D600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245B8-CE39-E9FF-CCAB-F3818E78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B9D97-CD51-DE25-E20D-14BF8C2E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26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4C745-E774-BDBD-7485-20BEDDE7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C5FA3-976C-6066-6BE2-BD0FABE1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3279-0D30-B8C2-0936-77DF376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55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7A6-CE51-8212-068E-A70FEFD7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D18-B99E-D02F-F04F-CCF97D38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C8D1-63BF-B5BC-4A52-D45F92DB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CAF94-8361-858A-19F2-CDB77A18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7FD2-F57F-E060-B29E-004F79C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9C7D-7A51-58FA-D301-FD45836D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56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F6EC-3C2A-40E4-AFC1-D4AA056A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D14DD-0451-9173-3EA0-E899ADE1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14183-2918-66E4-A26C-B3154D60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347AD-03A4-5F4A-AF73-95330C03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8E07-AEF7-09EA-D796-2B157C52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50368-0BEE-3A99-047D-13256B7E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17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FCEC4-45FF-0DB5-8F00-F2E14CD1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8DAE-CE38-9160-8975-8E37D3F9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A9AE-BD8E-D5B7-1834-4E9BC2ABF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AB41-2648-6EC2-3EB4-A28BF465B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4A48-87E5-020A-1E1C-F7C548E38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65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152" descr="ダイアグラム&#10;&#10;自動的に生成された説明">
            <a:extLst>
              <a:ext uri="{FF2B5EF4-FFF2-40B4-BE49-F238E27FC236}">
                <a16:creationId xmlns:a16="http://schemas.microsoft.com/office/drawing/2014/main" id="{52C512DE-33DD-B50B-A459-AA5A4C4C7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r="66422" b="11361"/>
          <a:stretch/>
        </p:blipFill>
        <p:spPr>
          <a:xfrm>
            <a:off x="85356" y="731892"/>
            <a:ext cx="3875610" cy="3946396"/>
          </a:xfrm>
          <a:prstGeom prst="rect">
            <a:avLst/>
          </a:prstGeom>
        </p:spPr>
      </p:pic>
      <p:pic>
        <p:nvPicPr>
          <p:cNvPr id="6" name="図 15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3033807-D786-9B67-D17A-38AAACEA2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75" y="599302"/>
            <a:ext cx="449740" cy="1454386"/>
          </a:xfrm>
          <a:prstGeom prst="rect">
            <a:avLst/>
          </a:prstGeom>
        </p:spPr>
      </p:pic>
      <p:pic>
        <p:nvPicPr>
          <p:cNvPr id="7" name="図 154" descr="グラフ&#10;&#10;自動的に生成された説明">
            <a:extLst>
              <a:ext uri="{FF2B5EF4-FFF2-40B4-BE49-F238E27FC236}">
                <a16:creationId xmlns:a16="http://schemas.microsoft.com/office/drawing/2014/main" id="{4AABB181-7629-05D0-ABD9-434C310E2D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0" t="19161" r="19790" b="20516"/>
          <a:stretch/>
        </p:blipFill>
        <p:spPr bwMode="auto">
          <a:xfrm>
            <a:off x="3815984" y="493947"/>
            <a:ext cx="3072291" cy="28531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図 155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B978073A-35AD-131E-E490-46548492A8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6" t="18947" r="20000" b="20000"/>
          <a:stretch/>
        </p:blipFill>
        <p:spPr bwMode="auto">
          <a:xfrm>
            <a:off x="7086085" y="453223"/>
            <a:ext cx="3004272" cy="2855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図 157" descr="ダイアグラム&#10;&#10;自動的に生成された説明">
            <a:extLst>
              <a:ext uri="{FF2B5EF4-FFF2-40B4-BE49-F238E27FC236}">
                <a16:creationId xmlns:a16="http://schemas.microsoft.com/office/drawing/2014/main" id="{34B00E6C-2F37-3430-4487-6C17BF362E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t="16560" r="15877" b="17957"/>
          <a:stretch/>
        </p:blipFill>
        <p:spPr bwMode="auto">
          <a:xfrm>
            <a:off x="3821097" y="3409936"/>
            <a:ext cx="3074183" cy="2821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図 158" descr="ダイアグラム&#10;&#10;自動的に生成された説明">
            <a:extLst>
              <a:ext uri="{FF2B5EF4-FFF2-40B4-BE49-F238E27FC236}">
                <a16:creationId xmlns:a16="http://schemas.microsoft.com/office/drawing/2014/main" id="{FBFD6E14-A1CF-1594-CBFE-A0982D9491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5" t="15789" r="14362" b="18742"/>
          <a:stretch/>
        </p:blipFill>
        <p:spPr bwMode="auto">
          <a:xfrm>
            <a:off x="7216843" y="3411897"/>
            <a:ext cx="3072291" cy="2819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図 159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1FA04FE-E816-33FE-7AB6-F30E52BD2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972" y="4682243"/>
            <a:ext cx="403833" cy="1454386"/>
          </a:xfrm>
          <a:prstGeom prst="rect">
            <a:avLst/>
          </a:prstGeom>
        </p:spPr>
      </p:pic>
      <p:pic>
        <p:nvPicPr>
          <p:cNvPr id="12" name="図 160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7EDAAA79-42D2-19AE-4BD5-756CF8179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681" y="2758784"/>
            <a:ext cx="346729" cy="1454386"/>
          </a:xfrm>
          <a:prstGeom prst="rect">
            <a:avLst/>
          </a:prstGeom>
        </p:spPr>
      </p:pic>
      <p:grpSp>
        <p:nvGrpSpPr>
          <p:cNvPr id="14" name="グループ化 164">
            <a:extLst>
              <a:ext uri="{FF2B5EF4-FFF2-40B4-BE49-F238E27FC236}">
                <a16:creationId xmlns:a16="http://schemas.microsoft.com/office/drawing/2014/main" id="{F1E53F0F-E896-91BA-C619-F0A9E828A0A1}"/>
              </a:ext>
            </a:extLst>
          </p:cNvPr>
          <p:cNvGrpSpPr/>
          <p:nvPr/>
        </p:nvGrpSpPr>
        <p:grpSpPr>
          <a:xfrm>
            <a:off x="482157" y="4800337"/>
            <a:ext cx="2279662" cy="1139788"/>
            <a:chOff x="3044102" y="632731"/>
            <a:chExt cx="2279662" cy="1139788"/>
          </a:xfrm>
        </p:grpSpPr>
        <p:pic>
          <p:nvPicPr>
            <p:cNvPr id="15" name="図 165" descr="ダイアグラム&#10;&#10;自動的に生成された説明">
              <a:extLst>
                <a:ext uri="{FF2B5EF4-FFF2-40B4-BE49-F238E27FC236}">
                  <a16:creationId xmlns:a16="http://schemas.microsoft.com/office/drawing/2014/main" id="{3089133E-88AD-B4AD-621B-C52CE75AF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91" t="90327" r="23048" b="2433"/>
            <a:stretch/>
          </p:blipFill>
          <p:spPr>
            <a:xfrm>
              <a:off x="3044102" y="632731"/>
              <a:ext cx="2279662" cy="281447"/>
            </a:xfrm>
            <a:prstGeom prst="rect">
              <a:avLst/>
            </a:prstGeom>
          </p:spPr>
        </p:pic>
        <p:pic>
          <p:nvPicPr>
            <p:cNvPr id="16" name="図 166" descr="ダイアグラム&#10;&#10;自動的に生成された説明">
              <a:extLst>
                <a:ext uri="{FF2B5EF4-FFF2-40B4-BE49-F238E27FC236}">
                  <a16:creationId xmlns:a16="http://schemas.microsoft.com/office/drawing/2014/main" id="{1DA1E6A0-D5F0-8F6A-1525-C7FDC2967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" t="91351" r="77567" b="461"/>
            <a:stretch/>
          </p:blipFill>
          <p:spPr>
            <a:xfrm>
              <a:off x="3318160" y="1167190"/>
              <a:ext cx="1544130" cy="318281"/>
            </a:xfrm>
            <a:prstGeom prst="rect">
              <a:avLst/>
            </a:prstGeom>
          </p:spPr>
        </p:pic>
        <p:pic>
          <p:nvPicPr>
            <p:cNvPr id="17" name="図 167" descr="ダイアグラム&#10;&#10;自動的に生成された説明">
              <a:extLst>
                <a:ext uri="{FF2B5EF4-FFF2-40B4-BE49-F238E27FC236}">
                  <a16:creationId xmlns:a16="http://schemas.microsoft.com/office/drawing/2014/main" id="{388AA4DB-2FA1-A8FB-565F-496FB4D4E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71" t="91351"/>
            <a:stretch/>
          </p:blipFill>
          <p:spPr>
            <a:xfrm>
              <a:off x="3179132" y="1436311"/>
              <a:ext cx="1678847" cy="336208"/>
            </a:xfrm>
            <a:prstGeom prst="rect">
              <a:avLst/>
            </a:prstGeom>
          </p:spPr>
        </p:pic>
        <p:pic>
          <p:nvPicPr>
            <p:cNvPr id="18" name="図 168" descr="ダイアグラム&#10;&#10;自動的に生成された説明">
              <a:extLst>
                <a:ext uri="{FF2B5EF4-FFF2-40B4-BE49-F238E27FC236}">
                  <a16:creationId xmlns:a16="http://schemas.microsoft.com/office/drawing/2014/main" id="{1F536201-248E-0329-E0F7-5E64A25F2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5" t="91812" r="49891" b="3568"/>
            <a:stretch/>
          </p:blipFill>
          <p:spPr>
            <a:xfrm>
              <a:off x="3131149" y="941356"/>
              <a:ext cx="2166167" cy="179573"/>
            </a:xfrm>
            <a:prstGeom prst="rect">
              <a:avLst/>
            </a:prstGeom>
          </p:spPr>
        </p:pic>
      </p:grpSp>
      <p:sp>
        <p:nvSpPr>
          <p:cNvPr id="19" name="テキスト ボックス 169">
            <a:extLst>
              <a:ext uri="{FF2B5EF4-FFF2-40B4-BE49-F238E27FC236}">
                <a16:creationId xmlns:a16="http://schemas.microsoft.com/office/drawing/2014/main" id="{4C5E05C1-D5CA-CABC-8429-0CDE53FD5629}"/>
              </a:ext>
            </a:extLst>
          </p:cNvPr>
          <p:cNvSpPr txBox="1"/>
          <p:nvPr/>
        </p:nvSpPr>
        <p:spPr>
          <a:xfrm>
            <a:off x="4705901" y="626582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Gulliver-Regular" panose="02020500000000000000" pitchFamily="18" charset="0"/>
                <a:ea typeface="Meiryo" panose="020B0604030504040204" pitchFamily="34" charset="-128"/>
              </a:rPr>
              <a:t>Before</a:t>
            </a:r>
            <a:endParaRPr kumimoji="1" lang="ja-JP" altLang="en-US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20" name="テキスト ボックス 170">
            <a:extLst>
              <a:ext uri="{FF2B5EF4-FFF2-40B4-BE49-F238E27FC236}">
                <a16:creationId xmlns:a16="http://schemas.microsoft.com/office/drawing/2014/main" id="{D7EE4B86-3DBE-ED77-CD9F-F93BC1EF56D3}"/>
              </a:ext>
            </a:extLst>
          </p:cNvPr>
          <p:cNvSpPr txBox="1"/>
          <p:nvPr/>
        </p:nvSpPr>
        <p:spPr>
          <a:xfrm>
            <a:off x="7780084" y="624962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Gulliver-Regular" panose="02020500000000000000" pitchFamily="18" charset="0"/>
                <a:ea typeface="Meiryo" panose="020B0604030504040204" pitchFamily="34" charset="-128"/>
              </a:rPr>
              <a:t>After (optimized)</a:t>
            </a:r>
            <a:endParaRPr kumimoji="1" lang="ja-JP" altLang="en-US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cxnSp>
        <p:nvCxnSpPr>
          <p:cNvPr id="21" name="直線コネクタ 171">
            <a:extLst>
              <a:ext uri="{FF2B5EF4-FFF2-40B4-BE49-F238E27FC236}">
                <a16:creationId xmlns:a16="http://schemas.microsoft.com/office/drawing/2014/main" id="{567C298A-689C-4D0E-4501-187DA824BF57}"/>
              </a:ext>
            </a:extLst>
          </p:cNvPr>
          <p:cNvCxnSpPr>
            <a:cxnSpLocks/>
          </p:cNvCxnSpPr>
          <p:nvPr/>
        </p:nvCxnSpPr>
        <p:spPr>
          <a:xfrm flipV="1">
            <a:off x="7020540" y="563552"/>
            <a:ext cx="0" cy="6071607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172">
            <a:extLst>
              <a:ext uri="{FF2B5EF4-FFF2-40B4-BE49-F238E27FC236}">
                <a16:creationId xmlns:a16="http://schemas.microsoft.com/office/drawing/2014/main" id="{3C4BC1B9-FE2E-45E2-FBD4-27D8B226AAD3}"/>
              </a:ext>
            </a:extLst>
          </p:cNvPr>
          <p:cNvGrpSpPr/>
          <p:nvPr/>
        </p:nvGrpSpPr>
        <p:grpSpPr>
          <a:xfrm>
            <a:off x="746659" y="5853692"/>
            <a:ext cx="1397683" cy="523220"/>
            <a:chOff x="740649" y="6440143"/>
            <a:chExt cx="1397683" cy="523220"/>
          </a:xfrm>
        </p:grpSpPr>
        <p:sp>
          <p:nvSpPr>
            <p:cNvPr id="23" name="テキスト ボックス 173">
              <a:extLst>
                <a:ext uri="{FF2B5EF4-FFF2-40B4-BE49-F238E27FC236}">
                  <a16:creationId xmlns:a16="http://schemas.microsoft.com/office/drawing/2014/main" id="{CAC77E37-D078-CB39-F041-AF2C215685C9}"/>
                </a:ext>
              </a:extLst>
            </p:cNvPr>
            <p:cNvSpPr txBox="1"/>
            <p:nvPr/>
          </p:nvSpPr>
          <p:spPr>
            <a:xfrm>
              <a:off x="876448" y="644014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/>
                <a:t>：鉄道駅　　</a:t>
              </a:r>
              <a:endParaRPr kumimoji="1" lang="en-US" altLang="ja-JP" sz="1400" b="1" dirty="0"/>
            </a:p>
            <a:p>
              <a:r>
                <a:rPr kumimoji="1" lang="ja-JP" altLang="en-US" sz="1400" b="1"/>
                <a:t>：観光地　</a:t>
              </a:r>
            </a:p>
          </p:txBody>
        </p:sp>
        <p:sp>
          <p:nvSpPr>
            <p:cNvPr id="24" name="正方形/長方形 174">
              <a:extLst>
                <a:ext uri="{FF2B5EF4-FFF2-40B4-BE49-F238E27FC236}">
                  <a16:creationId xmlns:a16="http://schemas.microsoft.com/office/drawing/2014/main" id="{C0FD6A24-3624-1D8C-09AC-187585FD2C5E}"/>
                </a:ext>
              </a:extLst>
            </p:cNvPr>
            <p:cNvSpPr/>
            <p:nvPr/>
          </p:nvSpPr>
          <p:spPr>
            <a:xfrm>
              <a:off x="786448" y="6473037"/>
              <a:ext cx="180000" cy="180000"/>
            </a:xfrm>
            <a:prstGeom prst="rect">
              <a:avLst/>
            </a:pr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星 5 175">
              <a:extLst>
                <a:ext uri="{FF2B5EF4-FFF2-40B4-BE49-F238E27FC236}">
                  <a16:creationId xmlns:a16="http://schemas.microsoft.com/office/drawing/2014/main" id="{65D20C79-0DDB-7ED8-7E06-55832CF1F16F}"/>
                </a:ext>
              </a:extLst>
            </p:cNvPr>
            <p:cNvSpPr/>
            <p:nvPr/>
          </p:nvSpPr>
          <p:spPr>
            <a:xfrm>
              <a:off x="740649" y="6667562"/>
              <a:ext cx="253803" cy="253803"/>
            </a:xfrm>
            <a:prstGeom prst="star5">
              <a:avLst/>
            </a:pr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176">
            <a:extLst>
              <a:ext uri="{FF2B5EF4-FFF2-40B4-BE49-F238E27FC236}">
                <a16:creationId xmlns:a16="http://schemas.microsoft.com/office/drawing/2014/main" id="{0474306D-0E8B-5076-1989-F73C9405EFBD}"/>
              </a:ext>
            </a:extLst>
          </p:cNvPr>
          <p:cNvSpPr/>
          <p:nvPr/>
        </p:nvSpPr>
        <p:spPr>
          <a:xfrm>
            <a:off x="1140755" y="4366471"/>
            <a:ext cx="180000" cy="180000"/>
          </a:xfrm>
          <a:prstGeom prst="rect">
            <a:avLst/>
          </a:prstGeom>
          <a:solidFill>
            <a:srgbClr val="FF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177">
            <a:extLst>
              <a:ext uri="{FF2B5EF4-FFF2-40B4-BE49-F238E27FC236}">
                <a16:creationId xmlns:a16="http://schemas.microsoft.com/office/drawing/2014/main" id="{E0559C8D-E6B1-48A1-2902-B61D6DBE4A90}"/>
              </a:ext>
            </a:extLst>
          </p:cNvPr>
          <p:cNvSpPr/>
          <p:nvPr/>
        </p:nvSpPr>
        <p:spPr>
          <a:xfrm>
            <a:off x="335691" y="3386615"/>
            <a:ext cx="180000" cy="180000"/>
          </a:xfrm>
          <a:prstGeom prst="rect">
            <a:avLst/>
          </a:prstGeom>
          <a:solidFill>
            <a:srgbClr val="FF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178">
            <a:extLst>
              <a:ext uri="{FF2B5EF4-FFF2-40B4-BE49-F238E27FC236}">
                <a16:creationId xmlns:a16="http://schemas.microsoft.com/office/drawing/2014/main" id="{248BB15E-D7FD-3888-315D-39BD0DF924C3}"/>
              </a:ext>
            </a:extLst>
          </p:cNvPr>
          <p:cNvSpPr/>
          <p:nvPr/>
        </p:nvSpPr>
        <p:spPr>
          <a:xfrm>
            <a:off x="1045349" y="3612011"/>
            <a:ext cx="180000" cy="180000"/>
          </a:xfrm>
          <a:prstGeom prst="rect">
            <a:avLst/>
          </a:prstGeom>
          <a:solidFill>
            <a:srgbClr val="FF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星 5 179">
            <a:extLst>
              <a:ext uri="{FF2B5EF4-FFF2-40B4-BE49-F238E27FC236}">
                <a16:creationId xmlns:a16="http://schemas.microsoft.com/office/drawing/2014/main" id="{609984BA-D9C8-5339-BB43-BD5407A805F4}"/>
              </a:ext>
            </a:extLst>
          </p:cNvPr>
          <p:cNvSpPr/>
          <p:nvPr/>
        </p:nvSpPr>
        <p:spPr>
          <a:xfrm>
            <a:off x="2413487" y="2705090"/>
            <a:ext cx="253803" cy="253803"/>
          </a:xfrm>
          <a:prstGeom prst="star5">
            <a:avLst/>
          </a:prstGeom>
          <a:solidFill>
            <a:srgbClr val="FF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星 5 180">
            <a:extLst>
              <a:ext uri="{FF2B5EF4-FFF2-40B4-BE49-F238E27FC236}">
                <a16:creationId xmlns:a16="http://schemas.microsoft.com/office/drawing/2014/main" id="{B98E9E28-0A36-7272-0AC6-DFFF3A1B047E}"/>
              </a:ext>
            </a:extLst>
          </p:cNvPr>
          <p:cNvSpPr/>
          <p:nvPr/>
        </p:nvSpPr>
        <p:spPr>
          <a:xfrm>
            <a:off x="1225349" y="1731406"/>
            <a:ext cx="253803" cy="253803"/>
          </a:xfrm>
          <a:prstGeom prst="star5">
            <a:avLst/>
          </a:prstGeom>
          <a:solidFill>
            <a:srgbClr val="FF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星 5 181">
            <a:extLst>
              <a:ext uri="{FF2B5EF4-FFF2-40B4-BE49-F238E27FC236}">
                <a16:creationId xmlns:a16="http://schemas.microsoft.com/office/drawing/2014/main" id="{614E5154-CA8E-B8DB-D8ED-74167051AD51}"/>
              </a:ext>
            </a:extLst>
          </p:cNvPr>
          <p:cNvSpPr/>
          <p:nvPr/>
        </p:nvSpPr>
        <p:spPr>
          <a:xfrm>
            <a:off x="2090519" y="1167279"/>
            <a:ext cx="253803" cy="253803"/>
          </a:xfrm>
          <a:prstGeom prst="star5">
            <a:avLst/>
          </a:prstGeom>
          <a:solidFill>
            <a:srgbClr val="FF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31">
            <a:extLst>
              <a:ext uri="{FF2B5EF4-FFF2-40B4-BE49-F238E27FC236}">
                <a16:creationId xmlns:a16="http://schemas.microsoft.com/office/drawing/2014/main" id="{F1CAEC17-70E6-1B64-ECB8-D41CED5DFDBE}"/>
              </a:ext>
            </a:extLst>
          </p:cNvPr>
          <p:cNvSpPr txBox="1"/>
          <p:nvPr/>
        </p:nvSpPr>
        <p:spPr>
          <a:xfrm>
            <a:off x="10317320" y="2113930"/>
            <a:ext cx="822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Car traffic</a:t>
            </a:r>
          </a:p>
          <a:p>
            <a:pPr algn="ctr"/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volume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47" name="テキスト ボックス 31">
            <a:extLst>
              <a:ext uri="{FF2B5EF4-FFF2-40B4-BE49-F238E27FC236}">
                <a16:creationId xmlns:a16="http://schemas.microsoft.com/office/drawing/2014/main" id="{864B2E78-F0AD-7FD5-5A09-29B0E7DDE02C}"/>
              </a:ext>
            </a:extLst>
          </p:cNvPr>
          <p:cNvSpPr txBox="1"/>
          <p:nvPr/>
        </p:nvSpPr>
        <p:spPr>
          <a:xfrm>
            <a:off x="10261217" y="4215445"/>
            <a:ext cx="93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Parking use</a:t>
            </a:r>
          </a:p>
          <a:p>
            <a:pPr algn="ctr"/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volume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48" name="テキスト ボックス 31">
            <a:extLst>
              <a:ext uri="{FF2B5EF4-FFF2-40B4-BE49-F238E27FC236}">
                <a16:creationId xmlns:a16="http://schemas.microsoft.com/office/drawing/2014/main" id="{7FD34511-97A0-4133-1841-D521FB547E8D}"/>
              </a:ext>
            </a:extLst>
          </p:cNvPr>
          <p:cNvSpPr txBox="1"/>
          <p:nvPr/>
        </p:nvSpPr>
        <p:spPr>
          <a:xfrm>
            <a:off x="10277248" y="6148299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Pedestrian</a:t>
            </a:r>
          </a:p>
          <a:p>
            <a:pPr algn="ctr"/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volume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49" name="テキスト ボックス 31">
            <a:extLst>
              <a:ext uri="{FF2B5EF4-FFF2-40B4-BE49-F238E27FC236}">
                <a16:creationId xmlns:a16="http://schemas.microsoft.com/office/drawing/2014/main" id="{3BB145A1-7A26-62EF-7396-670517D227CF}"/>
              </a:ext>
            </a:extLst>
          </p:cNvPr>
          <p:cNvSpPr txBox="1"/>
          <p:nvPr/>
        </p:nvSpPr>
        <p:spPr>
          <a:xfrm>
            <a:off x="1097466" y="4821478"/>
            <a:ext cx="18998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Existing pedestrian streets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50" name="テキスト ボックス 31">
            <a:extLst>
              <a:ext uri="{FF2B5EF4-FFF2-40B4-BE49-F238E27FC236}">
                <a16:creationId xmlns:a16="http://schemas.microsoft.com/office/drawing/2014/main" id="{C6C961C6-4E1D-6C03-141A-CEE8FFD15BDA}"/>
              </a:ext>
            </a:extLst>
          </p:cNvPr>
          <p:cNvSpPr txBox="1"/>
          <p:nvPr/>
        </p:nvSpPr>
        <p:spPr>
          <a:xfrm>
            <a:off x="1089451" y="5101867"/>
            <a:ext cx="16097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Pedestrianized streets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51" name="テキスト ボックス 31">
            <a:extLst>
              <a:ext uri="{FF2B5EF4-FFF2-40B4-BE49-F238E27FC236}">
                <a16:creationId xmlns:a16="http://schemas.microsoft.com/office/drawing/2014/main" id="{D55376CC-E997-45C8-3D72-B9B1B5681CE9}"/>
              </a:ext>
            </a:extLst>
          </p:cNvPr>
          <p:cNvSpPr txBox="1"/>
          <p:nvPr/>
        </p:nvSpPr>
        <p:spPr>
          <a:xfrm>
            <a:off x="1100581" y="5349247"/>
            <a:ext cx="14382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Main tourist street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52" name="テキスト ボックス 31">
            <a:extLst>
              <a:ext uri="{FF2B5EF4-FFF2-40B4-BE49-F238E27FC236}">
                <a16:creationId xmlns:a16="http://schemas.microsoft.com/office/drawing/2014/main" id="{D39525D2-9480-86A2-9EE4-D8CE82753F24}"/>
              </a:ext>
            </a:extLst>
          </p:cNvPr>
          <p:cNvSpPr txBox="1"/>
          <p:nvPr/>
        </p:nvSpPr>
        <p:spPr>
          <a:xfrm>
            <a:off x="1093183" y="5590402"/>
            <a:ext cx="9382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Main area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53" name="テキスト ボックス 31">
            <a:extLst>
              <a:ext uri="{FF2B5EF4-FFF2-40B4-BE49-F238E27FC236}">
                <a16:creationId xmlns:a16="http://schemas.microsoft.com/office/drawing/2014/main" id="{F03251B9-04A5-578C-831C-B135868797E6}"/>
              </a:ext>
            </a:extLst>
          </p:cNvPr>
          <p:cNvSpPr txBox="1"/>
          <p:nvPr/>
        </p:nvSpPr>
        <p:spPr>
          <a:xfrm>
            <a:off x="1113461" y="5861755"/>
            <a:ext cx="16239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Train station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  <p:sp>
        <p:nvSpPr>
          <p:cNvPr id="54" name="テキスト ボックス 31">
            <a:extLst>
              <a:ext uri="{FF2B5EF4-FFF2-40B4-BE49-F238E27FC236}">
                <a16:creationId xmlns:a16="http://schemas.microsoft.com/office/drawing/2014/main" id="{A5B57467-7F4F-7F74-F192-627760A5CE20}"/>
              </a:ext>
            </a:extLst>
          </p:cNvPr>
          <p:cNvSpPr txBox="1"/>
          <p:nvPr/>
        </p:nvSpPr>
        <p:spPr>
          <a:xfrm>
            <a:off x="1112686" y="6102176"/>
            <a:ext cx="9382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Gulliver-Regular" panose="02020500000000000000" pitchFamily="18" charset="0"/>
                <a:ea typeface="Meiryo" panose="020B0604030504040204" pitchFamily="34" charset="-128"/>
              </a:rPr>
              <a:t>Landmarks</a:t>
            </a:r>
            <a:endParaRPr kumimoji="1" lang="ja-JP" altLang="en-US" sz="1100">
              <a:latin typeface="Gulliver-Regular" panose="02020500000000000000" pitchFamily="18" charset="0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21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Gulliver-Regular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大山　雄己</dc:creator>
  <cp:lastModifiedBy>大山　雄己</cp:lastModifiedBy>
  <cp:revision>2</cp:revision>
  <dcterms:created xsi:type="dcterms:W3CDTF">2023-04-03T02:01:01Z</dcterms:created>
  <dcterms:modified xsi:type="dcterms:W3CDTF">2023-04-03T02:05:06Z</dcterms:modified>
</cp:coreProperties>
</file>