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5"/>
    <p:restoredTop sz="96327"/>
  </p:normalViewPr>
  <p:slideViewPr>
    <p:cSldViewPr snapToGrid="0">
      <p:cViewPr varScale="1">
        <p:scale>
          <a:sx n="125" d="100"/>
          <a:sy n="125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C86C-1193-C32C-D907-93CE92CE1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DBFE-317D-AA49-E5C3-6478C0C7A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367F-F630-E2C8-89D8-880F2FB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DF98-2EFD-D123-C489-8E1D6BB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4111-B98F-146C-76CA-FFB8093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657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F59C-022B-9A39-AAC8-B1AD59D7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A8413-EEDD-4D04-B36E-6584D073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90FA-7AD8-D6F7-0D05-B2D5B223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8762-0321-3452-AF28-CDC6AACD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0863-2907-8241-A495-9378783D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35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9C43F-E25D-2878-861F-9FEBB80C0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A78F7-0E41-00CA-7069-3BF65A6A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47F8-4C66-81AF-B185-B175E315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5C05-A93A-40A6-F65A-F197F71C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2D0C-E338-2A27-B491-17E9882F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36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00E7-25E8-2367-A1AA-B5B5FB6B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3066-27AC-B897-2A04-DFA3B6E1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8DD3-F4CC-FC55-CC62-895D577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05ED-FAD2-1A10-55E5-C5F871D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B541-F81B-DF9E-99B4-B180518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121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4D68-231E-99DD-4548-E72636C3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12A1-B0FD-B619-7F4D-099FD099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FF26-68AD-50F2-C193-6F9E4434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2CFF-8F8F-F09E-4200-1329E857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1565-BAF7-9F2C-5763-9556F437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59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DFC5-93D4-9981-6A08-9E2D73CD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B166-90FF-C7A7-76DE-479FA5CA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A794-D0A7-9BDA-592B-E269CECA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B8CC-EFF7-350E-F3BC-E557D222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7130-FCB4-A127-8469-6EC23BC1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759B5-A9FE-E159-E9CC-AAF03CA6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81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9C62-3922-5A56-697A-F508E72F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24A19-11A5-7410-051A-6F3AB7B6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3FDC6-232E-91C3-DD7D-0378639F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C513-E97A-45C2-36D2-C833BDD56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7B470-E7CE-BB04-277B-3179DA08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038F6-888D-656A-5121-DFF0800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BD48A-0C74-F20F-D6C8-80152324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6F2E4-82AD-CB7B-E640-08035FC5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44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E8FB-9C84-AF22-27B7-04409A00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45FBB-1EAC-9A32-DB64-4674D600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245B8-CE39-E9FF-CCAB-F3818E78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B9D97-CD51-DE25-E20D-14BF8C2E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26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4C745-E774-BDBD-7485-20BEDDE7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C5FA3-976C-6066-6BE2-BD0FABE1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3279-0D30-B8C2-0936-77DF376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55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7A6-CE51-8212-068E-A70FEFD7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D18-B99E-D02F-F04F-CCF97D38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C8D1-63BF-B5BC-4A52-D45F92DB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CAF94-8361-858A-19F2-CDB77A18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7FD2-F57F-E060-B29E-004F79C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9C7D-7A51-58FA-D301-FD45836D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56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F6EC-3C2A-40E4-AFC1-D4AA056A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D14DD-0451-9173-3EA0-E899ADE1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14183-2918-66E4-A26C-B3154D60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347AD-03A4-5F4A-AF73-95330C03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8E07-AEF7-09EA-D796-2B157C52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50368-0BEE-3A99-047D-13256B7E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17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FCEC4-45FF-0DB5-8F00-F2E14CD1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8DAE-CE38-9160-8975-8E37D3F9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A9AE-BD8E-D5B7-1834-4E9BC2ABF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D983-ADA1-CD45-8FC2-68BB80706090}" type="datetimeFigureOut">
              <a:rPr lang="en-CH" smtClean="0"/>
              <a:t>03.04.23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AB41-2648-6EC2-3EB4-A28BF465B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4A48-87E5-020A-1E1C-F7C548E38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C2A3-D514-FC49-98D6-161B6D2BEC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65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2F9CA3A-3D5C-822D-346D-1D20238C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72" y="1229850"/>
            <a:ext cx="7184072" cy="47837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EC33A-7421-BFE2-6A3D-60D53316E2AC}"/>
              </a:ext>
            </a:extLst>
          </p:cNvPr>
          <p:cNvCxnSpPr/>
          <p:nvPr/>
        </p:nvCxnSpPr>
        <p:spPr>
          <a:xfrm>
            <a:off x="4994428" y="1537663"/>
            <a:ext cx="0" cy="37601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EF444-177B-696C-CFE7-575462F87E5D}"/>
              </a:ext>
            </a:extLst>
          </p:cNvPr>
          <p:cNvCxnSpPr/>
          <p:nvPr/>
        </p:nvCxnSpPr>
        <p:spPr>
          <a:xfrm>
            <a:off x="5417940" y="1537663"/>
            <a:ext cx="0" cy="376015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E27B0C-4809-81B3-8915-E11B7C521F16}"/>
              </a:ext>
            </a:extLst>
          </p:cNvPr>
          <p:cNvSpPr txBox="1"/>
          <p:nvPr/>
        </p:nvSpPr>
        <p:spPr>
          <a:xfrm>
            <a:off x="3627424" y="1537663"/>
            <a:ext cx="1306768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Gulliver-Regular" panose="02020500000000000000" pitchFamily="18" charset="0"/>
                <a:ea typeface="Yu Gothic Medium" panose="020B0400000000000000" pitchFamily="34" charset="-128"/>
              </a:rPr>
              <a:t>Median</a:t>
            </a:r>
          </a:p>
          <a:p>
            <a:pPr algn="ctr"/>
            <a:r>
              <a:rPr lang="en-US" altLang="ja-JP" sz="1600" dirty="0">
                <a:solidFill>
                  <a:srgbClr val="FF0000"/>
                </a:solidFill>
                <a:latin typeface="Gulliver-Regular" panose="02020500000000000000" pitchFamily="18" charset="0"/>
                <a:ea typeface="Yu Gothic Medium" panose="020B0400000000000000" pitchFamily="34" charset="-128"/>
              </a:rPr>
              <a:t>25.6JPY/day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07998-81C3-B6C7-B003-3E6774F8E321}"/>
              </a:ext>
            </a:extLst>
          </p:cNvPr>
          <p:cNvSpPr txBox="1"/>
          <p:nvPr/>
        </p:nvSpPr>
        <p:spPr>
          <a:xfrm>
            <a:off x="5467293" y="1639951"/>
            <a:ext cx="1306768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00B050"/>
                </a:solidFill>
                <a:latin typeface="Gulliver-Regular" panose="02020500000000000000" pitchFamily="18" charset="0"/>
                <a:ea typeface="Yu Gothic Medium" panose="020B0400000000000000" pitchFamily="34" charset="-128"/>
              </a:rPr>
              <a:t>Mean</a:t>
            </a:r>
          </a:p>
          <a:p>
            <a:pPr algn="ctr"/>
            <a:r>
              <a:rPr lang="en-US" altLang="ja-JP" sz="1600" dirty="0">
                <a:solidFill>
                  <a:srgbClr val="00B050"/>
                </a:solidFill>
                <a:latin typeface="Gulliver-Regular" panose="02020500000000000000" pitchFamily="18" charset="0"/>
                <a:ea typeface="Yu Gothic Medium" panose="020B0400000000000000" pitchFamily="34" charset="-128"/>
              </a:rPr>
              <a:t>44.5JPY/day</a:t>
            </a:r>
          </a:p>
        </p:txBody>
      </p:sp>
    </p:spTree>
    <p:extLst>
      <p:ext uri="{BB962C8B-B14F-4D97-AF65-F5344CB8AC3E}">
        <p14:creationId xmlns:p14="http://schemas.microsoft.com/office/powerpoint/2010/main" val="117221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Gulliver-Regular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大山　雄己</dc:creator>
  <cp:lastModifiedBy>大山　雄己</cp:lastModifiedBy>
  <cp:revision>3</cp:revision>
  <dcterms:created xsi:type="dcterms:W3CDTF">2023-04-03T02:01:01Z</dcterms:created>
  <dcterms:modified xsi:type="dcterms:W3CDTF">2023-04-03T02:14:36Z</dcterms:modified>
</cp:coreProperties>
</file>