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07"/>
    <p:restoredTop sz="94635"/>
  </p:normalViewPr>
  <p:slideViewPr>
    <p:cSldViewPr snapToGrid="0" snapToObjects="1">
      <p:cViewPr>
        <p:scale>
          <a:sx n="96" d="100"/>
          <a:sy n="96" d="100"/>
        </p:scale>
        <p:origin x="75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605A-EB44-1444-8973-4DEAA4BF02FF}" type="datetimeFigureOut">
              <a:rPr kumimoji="1" lang="ja-JP" altLang="en-US" smtClean="0"/>
              <a:t>2018/6/30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9901-CCE5-894D-B76D-DF7947FDA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59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605A-EB44-1444-8973-4DEAA4BF02FF}" type="datetimeFigureOut">
              <a:rPr kumimoji="1" lang="ja-JP" altLang="en-US" smtClean="0"/>
              <a:t>2018/6/30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9901-CCE5-894D-B76D-DF7947FDA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76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605A-EB44-1444-8973-4DEAA4BF02FF}" type="datetimeFigureOut">
              <a:rPr kumimoji="1" lang="ja-JP" altLang="en-US" smtClean="0"/>
              <a:t>2018/6/30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9901-CCE5-894D-B76D-DF7947FDA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20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605A-EB44-1444-8973-4DEAA4BF02FF}" type="datetimeFigureOut">
              <a:rPr kumimoji="1" lang="ja-JP" altLang="en-US" smtClean="0"/>
              <a:t>2018/6/30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9901-CCE5-894D-B76D-DF7947FDA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112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605A-EB44-1444-8973-4DEAA4BF02FF}" type="datetimeFigureOut">
              <a:rPr kumimoji="1" lang="ja-JP" altLang="en-US" smtClean="0"/>
              <a:t>2018/6/30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9901-CCE5-894D-B76D-DF7947FDA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55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605A-EB44-1444-8973-4DEAA4BF02FF}" type="datetimeFigureOut">
              <a:rPr kumimoji="1" lang="ja-JP" altLang="en-US" smtClean="0"/>
              <a:t>2018/6/30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9901-CCE5-894D-B76D-DF7947FDA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0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605A-EB44-1444-8973-4DEAA4BF02FF}" type="datetimeFigureOut">
              <a:rPr kumimoji="1" lang="ja-JP" altLang="en-US" smtClean="0"/>
              <a:t>2018/6/30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9901-CCE5-894D-B76D-DF7947FDA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2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605A-EB44-1444-8973-4DEAA4BF02FF}" type="datetimeFigureOut">
              <a:rPr kumimoji="1" lang="ja-JP" altLang="en-US" smtClean="0"/>
              <a:t>2018/6/30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9901-CCE5-894D-B76D-DF7947FDA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92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605A-EB44-1444-8973-4DEAA4BF02FF}" type="datetimeFigureOut">
              <a:rPr kumimoji="1" lang="ja-JP" altLang="en-US" smtClean="0"/>
              <a:t>2018/6/30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9901-CCE5-894D-B76D-DF7947FDA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2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605A-EB44-1444-8973-4DEAA4BF02FF}" type="datetimeFigureOut">
              <a:rPr kumimoji="1" lang="ja-JP" altLang="en-US" smtClean="0"/>
              <a:t>2018/6/30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9901-CCE5-894D-B76D-DF7947FDA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93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605A-EB44-1444-8973-4DEAA4BF02FF}" type="datetimeFigureOut">
              <a:rPr kumimoji="1" lang="ja-JP" altLang="en-US" smtClean="0"/>
              <a:t>2018/6/30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9901-CCE5-894D-B76D-DF7947FDA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66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8605A-EB44-1444-8973-4DEAA4BF02FF}" type="datetimeFigureOut">
              <a:rPr kumimoji="1" lang="ja-JP" altLang="en-US" smtClean="0"/>
              <a:t>2018/6/30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59901-CCE5-894D-B76D-DF7947FDA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5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3980985" y="468835"/>
            <a:ext cx="7872761" cy="57025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三角形 3"/>
          <p:cNvSpPr/>
          <p:nvPr/>
        </p:nvSpPr>
        <p:spPr>
          <a:xfrm>
            <a:off x="1323279" y="1782888"/>
            <a:ext cx="494371" cy="7386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1397619" y="1509644"/>
            <a:ext cx="345689" cy="365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吹き出し 5"/>
          <p:cNvSpPr/>
          <p:nvPr/>
        </p:nvSpPr>
        <p:spPr>
          <a:xfrm>
            <a:off x="1717289" y="773703"/>
            <a:ext cx="1215483" cy="543505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ラーメン食べたい</a:t>
            </a:r>
            <a:endParaRPr kumimoji="1" lang="ja-JP" altLang="en-US" dirty="0"/>
          </a:p>
        </p:txBody>
      </p:sp>
      <p:sp>
        <p:nvSpPr>
          <p:cNvPr id="8" name="右矢印 7"/>
          <p:cNvSpPr/>
          <p:nvPr/>
        </p:nvSpPr>
        <p:spPr>
          <a:xfrm>
            <a:off x="2325030" y="1509644"/>
            <a:ext cx="2166170" cy="273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ひし形 8"/>
          <p:cNvSpPr/>
          <p:nvPr/>
        </p:nvSpPr>
        <p:spPr>
          <a:xfrm>
            <a:off x="4572000" y="982671"/>
            <a:ext cx="2364059" cy="13563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属性抽出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対話行為推定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313878" y="78720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属性：ラーメン</a:t>
            </a:r>
            <a:endParaRPr lang="en-US" altLang="ja-JP" dirty="0"/>
          </a:p>
          <a:p>
            <a:r>
              <a:rPr kumimoji="1" lang="ja-JP" altLang="en-US" dirty="0" smtClean="0"/>
              <a:t>対話行為：料理</a:t>
            </a:r>
            <a:endParaRPr kumimoji="1" lang="ja-JP" altLang="en-US" dirty="0"/>
          </a:p>
        </p:txBody>
      </p:sp>
      <p:sp>
        <p:nvSpPr>
          <p:cNvPr id="11" name="五角形 10"/>
          <p:cNvSpPr/>
          <p:nvPr/>
        </p:nvSpPr>
        <p:spPr>
          <a:xfrm>
            <a:off x="7768685" y="1116529"/>
            <a:ext cx="1996066" cy="122246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対話管理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内部状態更新</a:t>
            </a:r>
            <a:endParaRPr kumimoji="1" lang="ja-JP" altLang="en-US" dirty="0"/>
          </a:p>
        </p:txBody>
      </p:sp>
      <p:sp>
        <p:nvSpPr>
          <p:cNvPr id="12" name="円柱 11"/>
          <p:cNvSpPr/>
          <p:nvPr/>
        </p:nvSpPr>
        <p:spPr>
          <a:xfrm>
            <a:off x="10597377" y="1317208"/>
            <a:ext cx="858644" cy="7442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DB</a:t>
            </a:r>
            <a:endParaRPr kumimoji="1" lang="ja-JP" altLang="en-US" dirty="0"/>
          </a:p>
        </p:txBody>
      </p:sp>
      <p:sp>
        <p:nvSpPr>
          <p:cNvPr id="13" name="右矢印 12"/>
          <p:cNvSpPr/>
          <p:nvPr/>
        </p:nvSpPr>
        <p:spPr>
          <a:xfrm>
            <a:off x="7114478" y="1468041"/>
            <a:ext cx="560562" cy="4069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右矢印 13"/>
          <p:cNvSpPr/>
          <p:nvPr/>
        </p:nvSpPr>
        <p:spPr>
          <a:xfrm>
            <a:off x="9858396" y="1646266"/>
            <a:ext cx="646053" cy="3511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下矢印 14"/>
          <p:cNvSpPr/>
          <p:nvPr/>
        </p:nvSpPr>
        <p:spPr>
          <a:xfrm>
            <a:off x="8452625" y="2722261"/>
            <a:ext cx="524107" cy="1196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8114371" y="4301525"/>
            <a:ext cx="13046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行動選択</a:t>
            </a:r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4995746" y="4334979"/>
            <a:ext cx="1516566" cy="880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言語生成</a:t>
            </a:r>
            <a:endParaRPr kumimoji="1" lang="ja-JP" altLang="en-US"/>
          </a:p>
        </p:txBody>
      </p:sp>
      <p:sp>
        <p:nvSpPr>
          <p:cNvPr id="19" name="左矢印 18"/>
          <p:cNvSpPr/>
          <p:nvPr/>
        </p:nvSpPr>
        <p:spPr>
          <a:xfrm>
            <a:off x="6774794" y="4595666"/>
            <a:ext cx="1142572" cy="3456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5048086" y="6071836"/>
            <a:ext cx="1464225" cy="680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外部連携</a:t>
            </a:r>
            <a:endParaRPr kumimoji="1" lang="ja-JP" altLang="en-US" dirty="0"/>
          </a:p>
        </p:txBody>
      </p:sp>
      <p:sp>
        <p:nvSpPr>
          <p:cNvPr id="22" name="上下矢印 21"/>
          <p:cNvSpPr/>
          <p:nvPr/>
        </p:nvSpPr>
        <p:spPr>
          <a:xfrm>
            <a:off x="5564459" y="5284937"/>
            <a:ext cx="323462" cy="71788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060525" y="548333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経験談に基づいた発話候補取得</a:t>
            </a:r>
            <a:endParaRPr kumimoji="1" lang="ja-JP" altLang="en-US"/>
          </a:p>
        </p:txBody>
      </p:sp>
      <p:sp>
        <p:nvSpPr>
          <p:cNvPr id="25" name="円形吹き出し 24"/>
          <p:cNvSpPr/>
          <p:nvPr/>
        </p:nvSpPr>
        <p:spPr>
          <a:xfrm>
            <a:off x="1291665" y="3568390"/>
            <a:ext cx="2354784" cy="1716547"/>
          </a:xfrm>
          <a:prstGeom prst="wedgeEllipseCallout">
            <a:avLst>
              <a:gd name="adj1" fmla="val 103509"/>
              <a:gd name="adj2" fmla="val 25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新宿の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は濃厚ですごく美味しかったですよ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147932" y="4343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対話システム内部構造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23571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図形グループ 11"/>
          <p:cNvGrpSpPr/>
          <p:nvPr/>
        </p:nvGrpSpPr>
        <p:grpSpPr>
          <a:xfrm>
            <a:off x="1861930" y="1855304"/>
            <a:ext cx="8514522" cy="3829880"/>
            <a:chOff x="1861930" y="1855304"/>
            <a:chExt cx="8514522" cy="3829880"/>
          </a:xfrm>
        </p:grpSpPr>
        <p:sp>
          <p:nvSpPr>
            <p:cNvPr id="4" name="角丸四角形 3"/>
            <p:cNvSpPr/>
            <p:nvPr/>
          </p:nvSpPr>
          <p:spPr>
            <a:xfrm>
              <a:off x="1861930" y="1855304"/>
              <a:ext cx="8514522" cy="382988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外部連携部</a:t>
              </a:r>
              <a:endParaRPr kumimoji="1" lang="ja-JP" altLang="en-US" dirty="0"/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7699512" y="3332922"/>
              <a:ext cx="2372139" cy="7421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設定した</a:t>
              </a:r>
              <a:r>
                <a:rPr kumimoji="1" lang="en-US" altLang="ja-JP" dirty="0" smtClean="0"/>
                <a:t>Web</a:t>
              </a:r>
              <a:r>
                <a:rPr kumimoji="1" lang="ja-JP" altLang="en-US" dirty="0" smtClean="0"/>
                <a:t>サイト</a:t>
              </a:r>
              <a:r>
                <a:rPr kumimoji="1" lang="en-US" altLang="ja-JP" dirty="0" smtClean="0"/>
                <a:t>(</a:t>
              </a:r>
              <a:r>
                <a:rPr kumimoji="1" lang="ja-JP" altLang="en-US" dirty="0" smtClean="0"/>
                <a:t>食べログ</a:t>
              </a:r>
              <a:r>
                <a:rPr lang="en-US" altLang="ja-JP" dirty="0" smtClean="0"/>
                <a:t>API</a:t>
              </a:r>
              <a:r>
                <a:rPr kumimoji="1" lang="en-US" altLang="ja-JP" dirty="0" smtClean="0"/>
                <a:t>)</a:t>
              </a:r>
              <a:endParaRPr kumimoji="1" lang="ja-JP" altLang="en-US" dirty="0"/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2395330" y="3332922"/>
              <a:ext cx="2040834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/>
                <a:t>判別器</a:t>
              </a:r>
              <a:endParaRPr kumimoji="1" lang="ja-JP" altLang="en-US" sz="2800" dirty="0"/>
            </a:p>
          </p:txBody>
        </p:sp>
        <p:sp>
          <p:nvSpPr>
            <p:cNvPr id="8" name="右矢印 7"/>
            <p:cNvSpPr/>
            <p:nvPr/>
          </p:nvSpPr>
          <p:spPr>
            <a:xfrm>
              <a:off x="4797287" y="3332922"/>
              <a:ext cx="2610678" cy="3710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5433392" y="2409592"/>
              <a:ext cx="15696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/>
                <a:t>取得した属性</a:t>
              </a:r>
              <a:endParaRPr kumimoji="1" lang="en-US" altLang="ja-JP" b="1" dirty="0" smtClean="0"/>
            </a:p>
            <a:p>
              <a:r>
                <a:rPr lang="ja-JP" altLang="en-US" b="1" dirty="0" smtClean="0"/>
                <a:t>ジャンル</a:t>
              </a:r>
              <a:endParaRPr lang="en-US" altLang="ja-JP" b="1" dirty="0" smtClean="0"/>
            </a:p>
            <a:p>
              <a:r>
                <a:rPr kumimoji="1" lang="ja-JP" altLang="en-US" b="1" dirty="0" smtClean="0"/>
                <a:t>場所</a:t>
              </a:r>
              <a:endParaRPr kumimoji="1" lang="ja-JP" altLang="en-US" b="1" dirty="0"/>
            </a:p>
          </p:txBody>
        </p:sp>
        <p:sp>
          <p:nvSpPr>
            <p:cNvPr id="10" name="右矢印 9"/>
            <p:cNvSpPr/>
            <p:nvPr/>
          </p:nvSpPr>
          <p:spPr>
            <a:xfrm rot="10800000">
              <a:off x="4809244" y="3813314"/>
              <a:ext cx="2610678" cy="3710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433392" y="4278653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/>
                <a:t>店の情報</a:t>
              </a:r>
              <a:endParaRPr kumimoji="1" lang="en-US" altLang="ja-JP" b="1" dirty="0" smtClean="0"/>
            </a:p>
            <a:p>
              <a:r>
                <a:rPr lang="ja-JP" altLang="en-US" b="1" dirty="0" smtClean="0"/>
                <a:t>レビュー</a:t>
              </a:r>
              <a:endParaRPr kumimoji="1" lang="ja-JP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7654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/>
          <p:cNvSpPr/>
          <p:nvPr/>
        </p:nvSpPr>
        <p:spPr>
          <a:xfrm>
            <a:off x="2107096" y="1106556"/>
            <a:ext cx="9925878" cy="5440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02177" y="149801"/>
            <a:ext cx="7643191" cy="1325563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昨日、私はディズニーランドに行きました</a:t>
            </a:r>
            <a:endParaRPr kumimoji="1" lang="ja-JP" altLang="en-US" sz="2800" dirty="0"/>
          </a:p>
        </p:txBody>
      </p:sp>
      <p:sp>
        <p:nvSpPr>
          <p:cNvPr id="5" name="台形 4"/>
          <p:cNvSpPr/>
          <p:nvPr/>
        </p:nvSpPr>
        <p:spPr>
          <a:xfrm>
            <a:off x="4837043" y="1703940"/>
            <a:ext cx="2186608" cy="70236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Doc</a:t>
            </a:r>
            <a:r>
              <a:rPr kumimoji="1" lang="en-US" altLang="ja-JP" dirty="0" smtClean="0"/>
              <a:t>2Vec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64226" y="2941982"/>
            <a:ext cx="490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[”0.10”,”0.21”,”0.14”,”0.00”,”0.56”</a:t>
            </a:r>
            <a:r>
              <a:rPr lang="en-US" altLang="ja-JP" dirty="0" smtClean="0"/>
              <a:t>.. .. .. .. .. .. 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747083" y="2710717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err="1" smtClean="0"/>
              <a:t>WordEmbedding</a:t>
            </a:r>
            <a:endParaRPr lang="en-US" altLang="ja-JP" dirty="0" smtClean="0"/>
          </a:p>
          <a:p>
            <a:r>
              <a:rPr lang="ja-JP" altLang="en-US" dirty="0" smtClean="0"/>
              <a:t>約</a:t>
            </a:r>
            <a:r>
              <a:rPr lang="en-US" altLang="ja-JP" dirty="0" smtClean="0"/>
              <a:t>300</a:t>
            </a:r>
            <a:r>
              <a:rPr lang="ja-JP" altLang="en-US" dirty="0" smtClean="0"/>
              <a:t>次元の分散表現に変換</a:t>
            </a:r>
            <a:endParaRPr kumimoji="1" lang="ja-JP" altLang="en-US" dirty="0"/>
          </a:p>
        </p:txBody>
      </p:sp>
      <p:sp>
        <p:nvSpPr>
          <p:cNvPr id="8" name="円柱 7"/>
          <p:cNvSpPr/>
          <p:nvPr/>
        </p:nvSpPr>
        <p:spPr>
          <a:xfrm>
            <a:off x="4953551" y="3954736"/>
            <a:ext cx="2070099" cy="10336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学習済み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ニューラルネットワーク</a:t>
            </a:r>
            <a:endParaRPr kumimoji="1" lang="ja-JP" altLang="en-US" dirty="0"/>
          </a:p>
        </p:txBody>
      </p:sp>
      <p:sp>
        <p:nvSpPr>
          <p:cNvPr id="9" name="下矢印 8"/>
          <p:cNvSpPr/>
          <p:nvPr/>
        </p:nvSpPr>
        <p:spPr>
          <a:xfrm>
            <a:off x="5711687" y="1298713"/>
            <a:ext cx="405294" cy="2782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/>
          <p:cNvSpPr/>
          <p:nvPr/>
        </p:nvSpPr>
        <p:spPr>
          <a:xfrm>
            <a:off x="5727700" y="2571569"/>
            <a:ext cx="405294" cy="2782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矢印 10"/>
          <p:cNvSpPr/>
          <p:nvPr/>
        </p:nvSpPr>
        <p:spPr>
          <a:xfrm>
            <a:off x="5727700" y="3505199"/>
            <a:ext cx="405294" cy="2782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5722177" y="5139767"/>
            <a:ext cx="405294" cy="2782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446096" y="5646639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[0.867]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083457" y="5508139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経験談として認識される</a:t>
            </a:r>
            <a:endParaRPr lang="en-US" altLang="ja-JP" dirty="0"/>
          </a:p>
          <a:p>
            <a:pPr algn="ctr"/>
            <a:r>
              <a:rPr lang="ja-JP" altLang="en-US" dirty="0" smtClean="0"/>
              <a:t>確率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103750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111</Words>
  <Application>Microsoft Macintosh PowerPoint</Application>
  <PresentationFormat>ワイド画面</PresentationFormat>
  <Paragraphs>31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昨日、私はディズニーランドに行きました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内田　裕貴</dc:creator>
  <cp:lastModifiedBy>内田　裕貴</cp:lastModifiedBy>
  <cp:revision>8</cp:revision>
  <dcterms:created xsi:type="dcterms:W3CDTF">2018-06-29T09:36:09Z</dcterms:created>
  <dcterms:modified xsi:type="dcterms:W3CDTF">2018-06-30T10:17:14Z</dcterms:modified>
</cp:coreProperties>
</file>