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61" r:id="rId4"/>
    <p:sldId id="265" r:id="rId5"/>
    <p:sldId id="262" r:id="rId6"/>
    <p:sldId id="263" r:id="rId7"/>
    <p:sldId id="264" r:id="rId8"/>
    <p:sldId id="258" r:id="rId9"/>
    <p:sldId id="259" r:id="rId10"/>
    <p:sldId id="260"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1"/>
    <p:restoredTop sz="94675"/>
  </p:normalViewPr>
  <p:slideViewPr>
    <p:cSldViewPr snapToGrid="0" snapToObjects="1">
      <p:cViewPr varScale="1">
        <p:scale>
          <a:sx n="111" d="100"/>
          <a:sy n="111" d="100"/>
        </p:scale>
        <p:origin x="10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14611D-A5D6-F34F-99DC-EF231660DEAD}" type="datetimeFigureOut">
              <a:rPr kumimoji="1" lang="ja-JP" altLang="en-US" smtClean="0"/>
              <a:t>2018/6/14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16968-8D9F-AD49-99FA-9739FE6DAF2A}" type="slidenum">
              <a:rPr kumimoji="1" lang="ja-JP" altLang="en-US" smtClean="0"/>
              <a:t>‹#›</a:t>
            </a:fld>
            <a:endParaRPr kumimoji="1" lang="ja-JP" altLang="en-US"/>
          </a:p>
        </p:txBody>
      </p:sp>
    </p:spTree>
    <p:extLst>
      <p:ext uri="{BB962C8B-B14F-4D97-AF65-F5344CB8AC3E}">
        <p14:creationId xmlns:p14="http://schemas.microsoft.com/office/powerpoint/2010/main" val="12539140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B016968-8D9F-AD49-99FA-9739FE6DAF2A}" type="slidenum">
              <a:rPr kumimoji="1" lang="ja-JP" altLang="en-US" smtClean="0"/>
              <a:t>7</a:t>
            </a:fld>
            <a:endParaRPr kumimoji="1" lang="ja-JP" altLang="en-US"/>
          </a:p>
        </p:txBody>
      </p:sp>
    </p:spTree>
    <p:extLst>
      <p:ext uri="{BB962C8B-B14F-4D97-AF65-F5344CB8AC3E}">
        <p14:creationId xmlns:p14="http://schemas.microsoft.com/office/powerpoint/2010/main" val="127595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62FC471-4F93-844B-887B-5CFCEFF08C12}"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09CC80-AB23-5D45-BF71-FB23EDC88A49}"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62FC471-4F93-844B-887B-5CFCEFF08C12}"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09CC80-AB23-5D45-BF71-FB23EDC88A49}"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62FC471-4F93-844B-887B-5CFCEFF08C12}"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09CC80-AB23-5D45-BF71-FB23EDC88A49}"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62FC471-4F93-844B-887B-5CFCEFF08C12}"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09CC80-AB23-5D45-BF71-FB23EDC88A49}"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62FC471-4F93-844B-887B-5CFCEFF08C12}"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09CC80-AB23-5D45-BF71-FB23EDC88A49}"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62FC471-4F93-844B-887B-5CFCEFF08C12}" type="datetimeFigureOut">
              <a:rPr kumimoji="1" lang="ja-JP" altLang="en-US" smtClean="0"/>
              <a:t>2018/6/14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09CC80-AB23-5D45-BF71-FB23EDC88A49}"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62FC471-4F93-844B-887B-5CFCEFF08C12}" type="datetimeFigureOut">
              <a:rPr kumimoji="1" lang="ja-JP" altLang="en-US" smtClean="0"/>
              <a:t>2018/6/14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809CC80-AB23-5D45-BF71-FB23EDC88A49}"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62FC471-4F93-844B-887B-5CFCEFF08C12}" type="datetimeFigureOut">
              <a:rPr kumimoji="1" lang="ja-JP" altLang="en-US" smtClean="0"/>
              <a:t>2018/6/14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809CC80-AB23-5D45-BF71-FB23EDC88A49}"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FC471-4F93-844B-887B-5CFCEFF08C12}" type="datetimeFigureOut">
              <a:rPr kumimoji="1" lang="ja-JP" altLang="en-US" smtClean="0"/>
              <a:t>2018/6/14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809CC80-AB23-5D45-BF71-FB23EDC88A49}"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62FC471-4F93-844B-887B-5CFCEFF08C12}" type="datetimeFigureOut">
              <a:rPr kumimoji="1" lang="ja-JP" altLang="en-US" smtClean="0"/>
              <a:t>2018/6/14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09CC80-AB23-5D45-BF71-FB23EDC88A49}"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62FC471-4F93-844B-887B-5CFCEFF08C12}" type="datetimeFigureOut">
              <a:rPr kumimoji="1" lang="ja-JP" altLang="en-US" smtClean="0"/>
              <a:t>2018/6/14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09CC80-AB23-5D45-BF71-FB23EDC88A49}"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FC471-4F93-844B-887B-5CFCEFF08C12}" type="datetimeFigureOut">
              <a:rPr kumimoji="1" lang="ja-JP" altLang="en-US" smtClean="0"/>
              <a:t>2018/6/14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9CC80-AB23-5D45-BF71-FB23EDC88A49}" type="slidenum">
              <a:rPr kumimoji="1" lang="ja-JP" altLang="en-US" smtClean="0"/>
              <a:t>‹#›</a:t>
            </a:fld>
            <a:endParaRPr kumimoji="1" lang="ja-JP" altLang="en-US"/>
          </a:p>
        </p:txBody>
      </p:sp>
    </p:spTree>
    <p:extLst>
      <p:ext uri="{BB962C8B-B14F-4D97-AF65-F5344CB8AC3E}">
        <p14:creationId xmlns:p14="http://schemas.microsoft.com/office/powerpoint/2010/main" val="794610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進捗発表</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AI</a:t>
            </a:r>
            <a:r>
              <a:rPr kumimoji="1" lang="ja-JP" altLang="en-US" dirty="0" smtClean="0"/>
              <a:t>班</a:t>
            </a:r>
            <a:r>
              <a:rPr kumimoji="1" lang="en-US" altLang="ja-JP" dirty="0" smtClean="0"/>
              <a:t>B4 </a:t>
            </a:r>
            <a:r>
              <a:rPr kumimoji="1" lang="ja-JP" altLang="en-US" dirty="0" smtClean="0"/>
              <a:t>内田裕貴</a:t>
            </a:r>
            <a:endParaRPr kumimoji="1" lang="ja-JP" altLang="en-US" dirty="0"/>
          </a:p>
        </p:txBody>
      </p:sp>
    </p:spTree>
    <p:extLst>
      <p:ext uri="{BB962C8B-B14F-4D97-AF65-F5344CB8AC3E}">
        <p14:creationId xmlns:p14="http://schemas.microsoft.com/office/powerpoint/2010/main" val="2659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判別器の開発２</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要検討</a:t>
            </a:r>
            <a:r>
              <a:rPr lang="en-US" altLang="ja-JP" dirty="0"/>
              <a:t/>
            </a:r>
            <a:br>
              <a:rPr lang="en-US" altLang="ja-JP" dirty="0"/>
            </a:br>
            <a:r>
              <a:rPr lang="en-US" altLang="ja-JP" dirty="0"/>
              <a:t/>
            </a:r>
            <a:br>
              <a:rPr lang="en-US" altLang="ja-JP" dirty="0"/>
            </a:br>
            <a:r>
              <a:rPr lang="ja-JP" altLang="en-US" dirty="0" smtClean="0"/>
              <a:t>「</a:t>
            </a:r>
            <a:r>
              <a:rPr lang="ja-JP" altLang="en-US" dirty="0"/>
              <a:t>使えるコーパスはあるか</a:t>
            </a:r>
            <a:r>
              <a:rPr lang="ja-JP" altLang="en-US" dirty="0" smtClean="0"/>
              <a:t>」</a:t>
            </a:r>
            <a:r>
              <a:rPr lang="en-US" altLang="ja-JP" dirty="0" smtClean="0"/>
              <a:t/>
            </a:r>
            <a:br>
              <a:rPr lang="en-US" altLang="ja-JP" dirty="0" smtClean="0"/>
            </a:br>
            <a:r>
              <a:rPr lang="ja-JP" altLang="en-US" dirty="0" smtClean="0"/>
              <a:t>「ないのであればコーパス</a:t>
            </a:r>
            <a:r>
              <a:rPr lang="ja-JP" altLang="en-US" dirty="0"/>
              <a:t>は自作できるか」</a:t>
            </a:r>
            <a:r>
              <a:rPr lang="en-US" altLang="ja-JP" dirty="0"/>
              <a:t/>
            </a:r>
            <a:br>
              <a:rPr lang="en-US" altLang="ja-JP" dirty="0"/>
            </a:br>
            <a:r>
              <a:rPr lang="ja-JP" altLang="en-US" dirty="0" smtClean="0"/>
              <a:t>「他のアプローチはないか」</a:t>
            </a:r>
            <a:endParaRPr lang="ja-JP" altLang="en-US" dirty="0"/>
          </a:p>
          <a:p>
            <a:endParaRPr kumimoji="1" lang="ja-JP" altLang="en-US" dirty="0"/>
          </a:p>
        </p:txBody>
      </p:sp>
    </p:spTree>
    <p:extLst>
      <p:ext uri="{BB962C8B-B14F-4D97-AF65-F5344CB8AC3E}">
        <p14:creationId xmlns:p14="http://schemas.microsoft.com/office/powerpoint/2010/main" val="124468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 </a:t>
            </a:r>
            <a:r>
              <a:rPr kumimoji="1" lang="ja-JP" altLang="en-US" dirty="0" smtClean="0"/>
              <a:t>研究テーマ</a:t>
            </a:r>
            <a:endParaRPr kumimoji="1" lang="en-US" altLang="ja-JP" dirty="0" smtClean="0"/>
          </a:p>
          <a:p>
            <a:r>
              <a:rPr lang="en-US" altLang="ja-JP" dirty="0" smtClean="0"/>
              <a:t>2 </a:t>
            </a:r>
            <a:r>
              <a:rPr lang="ja-JP" altLang="en-US" dirty="0" smtClean="0"/>
              <a:t>先行研究調査</a:t>
            </a:r>
            <a:endParaRPr lang="en-US" altLang="ja-JP" dirty="0" smtClean="0"/>
          </a:p>
          <a:p>
            <a:r>
              <a:rPr kumimoji="1" lang="en-US" altLang="ja-JP" dirty="0" smtClean="0"/>
              <a:t>3 </a:t>
            </a:r>
            <a:r>
              <a:rPr kumimoji="1" lang="ja-JP" altLang="en-US" dirty="0" smtClean="0"/>
              <a:t>提案システム</a:t>
            </a:r>
            <a:endParaRPr kumimoji="1" lang="ja-JP" altLang="en-US" dirty="0"/>
          </a:p>
        </p:txBody>
      </p:sp>
    </p:spTree>
    <p:extLst>
      <p:ext uri="{BB962C8B-B14F-4D97-AF65-F5344CB8AC3E}">
        <p14:creationId xmlns:p14="http://schemas.microsoft.com/office/powerpoint/2010/main" val="196411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a:t>
            </a:r>
            <a:r>
              <a:rPr kumimoji="1" lang="en-US" altLang="ja-JP" dirty="0" smtClean="0"/>
              <a:t>[</a:t>
            </a:r>
            <a:r>
              <a:rPr lang="ja-JP" altLang="en-US" dirty="0" smtClean="0"/>
              <a:t>否定的態度尺度</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628649" y="1825625"/>
            <a:ext cx="8364879" cy="4351338"/>
          </a:xfrm>
        </p:spPr>
        <p:txBody>
          <a:bodyPr/>
          <a:lstStyle/>
          <a:p>
            <a:r>
              <a:rPr kumimoji="1" lang="en-US" altLang="ja-JP" dirty="0" smtClean="0"/>
              <a:t>Human Robot Interaction</a:t>
            </a:r>
            <a:r>
              <a:rPr kumimoji="1" lang="ja-JP" altLang="en-US" dirty="0" smtClean="0"/>
              <a:t> における</a:t>
            </a:r>
            <a:r>
              <a:rPr kumimoji="1" lang="en-US" altLang="ja-JP" dirty="0" smtClean="0"/>
              <a:t/>
            </a:r>
            <a:br>
              <a:rPr kumimoji="1" lang="en-US" altLang="ja-JP" dirty="0" smtClean="0"/>
            </a:br>
            <a:r>
              <a:rPr kumimoji="1" lang="en-US" altLang="ja-JP" dirty="0" smtClean="0"/>
              <a:t>			</a:t>
            </a:r>
            <a:r>
              <a:rPr kumimoji="1" lang="ja-JP" altLang="en-US" dirty="0" smtClean="0"/>
              <a:t>人の態度・不安・行動</a:t>
            </a:r>
            <a:r>
              <a:rPr kumimoji="1" lang="en-US" altLang="ja-JP" dirty="0" smtClean="0"/>
              <a:t>(2010 </a:t>
            </a:r>
            <a:r>
              <a:rPr kumimoji="1" lang="ja-JP" altLang="en-US" dirty="0" smtClean="0"/>
              <a:t>野村</a:t>
            </a:r>
            <a:r>
              <a:rPr kumimoji="1" lang="en-US" altLang="ja-JP" dirty="0" smtClean="0"/>
              <a:t>)</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ja-JP" altLang="en-US" dirty="0" smtClean="0"/>
              <a:t>ロボットに対する否定的態度と不安を測定するための心理尺度</a:t>
            </a:r>
            <a:r>
              <a:rPr kumimoji="1" lang="en-US" altLang="ja-JP" dirty="0" smtClean="0"/>
              <a:t>(NARS,RAS)</a:t>
            </a:r>
            <a:r>
              <a:rPr kumimoji="1" lang="ja-JP" altLang="en-US" dirty="0" smtClean="0"/>
              <a:t>を開発している</a:t>
            </a: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sz="2400" dirty="0" smtClean="0"/>
              <a:t>(</a:t>
            </a:r>
            <a:r>
              <a:rPr kumimoji="1" lang="ja-JP" altLang="en-US" sz="2400" dirty="0" smtClean="0"/>
              <a:t>社会調査・心理実験によって妥当性も確認</a:t>
            </a:r>
            <a:r>
              <a:rPr kumimoji="1" lang="en-US" altLang="ja-JP" sz="2400" dirty="0" smtClean="0"/>
              <a:t>)</a:t>
            </a:r>
            <a:endParaRPr kumimoji="1" lang="ja-JP" altLang="en-US" sz="2400" dirty="0"/>
          </a:p>
        </p:txBody>
      </p:sp>
    </p:spTree>
    <p:extLst>
      <p:ext uri="{BB962C8B-B14F-4D97-AF65-F5344CB8AC3E}">
        <p14:creationId xmlns:p14="http://schemas.microsoft.com/office/powerpoint/2010/main" val="140023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研究に活かせる部分</a:t>
            </a:r>
            <a:endParaRPr kumimoji="1" lang="ja-JP" altLang="en-US" dirty="0"/>
          </a:p>
        </p:txBody>
      </p:sp>
      <p:sp>
        <p:nvSpPr>
          <p:cNvPr id="3" name="コンテンツ プレースホルダー 2"/>
          <p:cNvSpPr>
            <a:spLocks noGrp="1"/>
          </p:cNvSpPr>
          <p:nvPr>
            <p:ph idx="1"/>
          </p:nvPr>
        </p:nvSpPr>
        <p:spPr/>
        <p:txBody>
          <a:bodyPr/>
          <a:lstStyle/>
          <a:p>
            <a:endParaRPr lang="en-US" altLang="ja-JP" dirty="0"/>
          </a:p>
          <a:p>
            <a:r>
              <a:rPr kumimoji="1" lang="ja-JP" altLang="en-US" dirty="0" smtClean="0"/>
              <a:t>対話システムが</a:t>
            </a: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ja-JP" altLang="en-US" b="1" dirty="0" smtClean="0"/>
              <a:t>自身の経験を話す</a:t>
            </a:r>
            <a:r>
              <a:rPr kumimoji="1" lang="en-US" altLang="ja-JP" b="1" dirty="0" smtClean="0"/>
              <a:t>(</a:t>
            </a:r>
            <a:r>
              <a:rPr kumimoji="1" lang="ja-JP" altLang="en-US" b="1" dirty="0" smtClean="0"/>
              <a:t>話しているように感じる</a:t>
            </a:r>
            <a:r>
              <a:rPr kumimoji="1" lang="en-US" altLang="ja-JP" b="1" dirty="0" smtClean="0"/>
              <a:t>)</a:t>
            </a:r>
            <a:br>
              <a:rPr kumimoji="1" lang="en-US" altLang="ja-JP" b="1" dirty="0" smtClean="0"/>
            </a:br>
            <a:r>
              <a:rPr kumimoji="1" lang="en-US" altLang="ja-JP" b="1" dirty="0" smtClean="0"/>
              <a:t/>
            </a:r>
            <a:br>
              <a:rPr kumimoji="1" lang="en-US" altLang="ja-JP" b="1" dirty="0" smtClean="0"/>
            </a:br>
            <a:r>
              <a:rPr kumimoji="1" lang="en-US" altLang="ja-JP" dirty="0" smtClean="0"/>
              <a:t/>
            </a:r>
            <a:br>
              <a:rPr kumimoji="1" lang="en-US" altLang="ja-JP" dirty="0" smtClean="0"/>
            </a:br>
            <a:r>
              <a:rPr kumimoji="1" lang="ja-JP" altLang="en-US" dirty="0" smtClean="0"/>
              <a:t>のを不安に感じるユーザーがいる可能性</a:t>
            </a:r>
            <a:r>
              <a:rPr lang="en-US" altLang="ja-JP" dirty="0"/>
              <a:t/>
            </a:r>
            <a:br>
              <a:rPr lang="en-US" altLang="ja-JP" dirty="0"/>
            </a:br>
            <a:endParaRPr kumimoji="1" lang="ja-JP" altLang="en-US" dirty="0"/>
          </a:p>
        </p:txBody>
      </p:sp>
    </p:spTree>
    <p:extLst>
      <p:ext uri="{BB962C8B-B14F-4D97-AF65-F5344CB8AC3E}">
        <p14:creationId xmlns:p14="http://schemas.microsoft.com/office/powerpoint/2010/main" val="53593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980" y="365126"/>
            <a:ext cx="9082020" cy="1325563"/>
          </a:xfrm>
        </p:spPr>
        <p:txBody>
          <a:bodyPr/>
          <a:lstStyle/>
          <a:p>
            <a:pPr algn="ctr"/>
            <a:r>
              <a:rPr kumimoji="1" lang="ja-JP" altLang="en-US" dirty="0" smtClean="0"/>
              <a:t>先行研究</a:t>
            </a:r>
            <a:r>
              <a:rPr kumimoji="1" lang="en-US" altLang="ja-JP" dirty="0" smtClean="0"/>
              <a:t>[</a:t>
            </a:r>
            <a:r>
              <a:rPr kumimoji="1" lang="ja-JP" altLang="en-US" dirty="0" smtClean="0"/>
              <a:t>文書</a:t>
            </a:r>
            <a:r>
              <a:rPr kumimoji="1" lang="ja-JP" altLang="en-US" dirty="0" smtClean="0"/>
              <a:t>分類</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人工知能による文書分類</a:t>
            </a:r>
            <a:r>
              <a:rPr kumimoji="1" lang="en-US" altLang="ja-JP" dirty="0" smtClean="0"/>
              <a:t>(2016 </a:t>
            </a:r>
            <a:r>
              <a:rPr lang="ja-JP" altLang="en-US" dirty="0" smtClean="0"/>
              <a:t>難波 英嗣</a:t>
            </a:r>
            <a:r>
              <a:rPr lang="en-US" altLang="ja-JP" dirty="0" smtClean="0"/>
              <a:t>)</a:t>
            </a:r>
            <a:r>
              <a:rPr lang="en-US" altLang="ja-JP" dirty="0"/>
              <a:t/>
            </a:r>
            <a:br>
              <a:rPr lang="en-US" altLang="ja-JP" dirty="0"/>
            </a:br>
            <a:r>
              <a:rPr lang="ja-JP" altLang="en-US" dirty="0" smtClean="0"/>
              <a:t>トピック分類</a:t>
            </a:r>
            <a:r>
              <a:rPr lang="en-US" altLang="ja-JP" dirty="0" smtClean="0"/>
              <a:t> </a:t>
            </a:r>
            <a:r>
              <a:rPr lang="ja-JP" altLang="en-US" dirty="0" smtClean="0"/>
              <a:t>著書推定</a:t>
            </a:r>
            <a:r>
              <a:rPr lang="en-US" altLang="ja-JP" dirty="0" smtClean="0"/>
              <a:t> </a:t>
            </a:r>
            <a:r>
              <a:rPr lang="ja-JP" altLang="en-US" dirty="0" smtClean="0"/>
              <a:t>属性推定</a:t>
            </a:r>
            <a:r>
              <a:rPr lang="en-US" altLang="ja-JP" dirty="0" smtClean="0"/>
              <a:t> </a:t>
            </a:r>
            <a:r>
              <a:rPr lang="ja-JP" altLang="en-US" dirty="0" smtClean="0"/>
              <a:t>言語識別</a:t>
            </a:r>
            <a:r>
              <a:rPr lang="en-US" altLang="ja-JP" dirty="0" smtClean="0"/>
              <a:t> </a:t>
            </a:r>
            <a:r>
              <a:rPr lang="ja-JP" altLang="en-US" dirty="0" smtClean="0"/>
              <a:t>評判分析</a:t>
            </a:r>
            <a:r>
              <a:rPr lang="en-US" altLang="ja-JP" dirty="0" smtClean="0"/>
              <a:t> </a:t>
            </a:r>
            <a:r>
              <a:rPr lang="ja-JP" altLang="en-US" dirty="0" smtClean="0"/>
              <a:t>品質評価</a:t>
            </a:r>
            <a:r>
              <a:rPr lang="en-US" altLang="ja-JP" dirty="0" smtClean="0"/>
              <a:t> </a:t>
            </a:r>
            <a:r>
              <a:rPr lang="ja-JP" altLang="en-US" dirty="0" smtClean="0"/>
              <a:t>フィルタリングなどがある</a:t>
            </a: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r>
              <a:rPr lang="en-US" altLang="ja-JP" dirty="0" smtClean="0"/>
              <a:t>1</a:t>
            </a:r>
            <a:r>
              <a:rPr lang="ja-JP" altLang="en-US" dirty="0" smtClean="0"/>
              <a:t>カテゴリ毎に頻出する特徴を抽出しておき、</a:t>
            </a:r>
            <a:r>
              <a:rPr lang="en-US" altLang="ja-JP" dirty="0" smtClean="0"/>
              <a:t/>
            </a:r>
            <a:br>
              <a:rPr lang="en-US" altLang="ja-JP" dirty="0" smtClean="0"/>
            </a:br>
            <a:r>
              <a:rPr lang="en-US" altLang="ja-JP" dirty="0" smtClean="0"/>
              <a:t>2</a:t>
            </a:r>
            <a:r>
              <a:rPr lang="ja-JP" altLang="en-US" dirty="0" smtClean="0"/>
              <a:t>分類したい文書がその特徴と似た特徴をどれだけ含んでいるかで分類</a:t>
            </a:r>
            <a:endParaRPr lang="en-US" altLang="ja-JP" dirty="0" smtClean="0"/>
          </a:p>
        </p:txBody>
      </p:sp>
    </p:spTree>
    <p:extLst>
      <p:ext uri="{BB962C8B-B14F-4D97-AF65-F5344CB8AC3E}">
        <p14:creationId xmlns:p14="http://schemas.microsoft.com/office/powerpoint/2010/main" val="616436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980" y="365126"/>
            <a:ext cx="9082020" cy="1325563"/>
          </a:xfrm>
        </p:spPr>
        <p:txBody>
          <a:bodyPr/>
          <a:lstStyle/>
          <a:p>
            <a:pPr algn="ctr"/>
            <a:r>
              <a:rPr kumimoji="1" lang="ja-JP" altLang="en-US" dirty="0" smtClean="0"/>
              <a:t>研究に活かせる部分</a:t>
            </a:r>
            <a:endParaRPr kumimoji="1" lang="ja-JP" altLang="en-US" dirty="0"/>
          </a:p>
        </p:txBody>
      </p:sp>
      <p:sp>
        <p:nvSpPr>
          <p:cNvPr id="3" name="コンテンツ プレースホルダー 2"/>
          <p:cNvSpPr>
            <a:spLocks noGrp="1"/>
          </p:cNvSpPr>
          <p:nvPr>
            <p:ph idx="1"/>
          </p:nvPr>
        </p:nvSpPr>
        <p:spPr>
          <a:xfrm>
            <a:off x="455030" y="1929797"/>
            <a:ext cx="9256130" cy="4351338"/>
          </a:xfrm>
        </p:spPr>
        <p:txBody>
          <a:bodyPr/>
          <a:lstStyle/>
          <a:p>
            <a:r>
              <a:rPr lang="ja-JP" altLang="en-US" dirty="0" smtClean="0"/>
              <a:t>文章の特徴とは何か？</a:t>
            </a:r>
            <a:r>
              <a:rPr lang="en-US" altLang="ja-JP" dirty="0" smtClean="0"/>
              <a:t> </a:t>
            </a:r>
            <a:br>
              <a:rPr lang="en-US" altLang="ja-JP" dirty="0" smtClean="0"/>
            </a:br>
            <a:r>
              <a:rPr lang="en-US" altLang="ja-JP" dirty="0" smtClean="0"/>
              <a:t>		= </a:t>
            </a:r>
            <a:r>
              <a:rPr lang="ja-JP" altLang="en-US" dirty="0" smtClean="0"/>
              <a:t>経験に基づいた発話の特徴は何か</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dirty="0" smtClean="0"/>
              <a:t>多くの研究は文章に含まれる単語を特徴としている</a:t>
            </a: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endParaRPr lang="en-US" altLang="ja-JP" dirty="0" smtClean="0"/>
          </a:p>
        </p:txBody>
      </p:sp>
    </p:spTree>
    <p:extLst>
      <p:ext uri="{BB962C8B-B14F-4D97-AF65-F5344CB8AC3E}">
        <p14:creationId xmlns:p14="http://schemas.microsoft.com/office/powerpoint/2010/main" val="6746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980" y="365126"/>
            <a:ext cx="9082020" cy="1325563"/>
          </a:xfrm>
        </p:spPr>
        <p:txBody>
          <a:bodyPr/>
          <a:lstStyle/>
          <a:p>
            <a:pPr algn="ctr"/>
            <a:r>
              <a:rPr kumimoji="1" lang="ja-JP" altLang="en-US" dirty="0" smtClean="0"/>
              <a:t>研究に活かせる部分</a:t>
            </a:r>
            <a:endParaRPr kumimoji="1" lang="ja-JP" altLang="en-US" dirty="0"/>
          </a:p>
        </p:txBody>
      </p:sp>
      <p:sp>
        <p:nvSpPr>
          <p:cNvPr id="3" name="コンテンツ プレースホルダー 2"/>
          <p:cNvSpPr>
            <a:spLocks noGrp="1"/>
          </p:cNvSpPr>
          <p:nvPr>
            <p:ph idx="1"/>
          </p:nvPr>
        </p:nvSpPr>
        <p:spPr>
          <a:xfrm>
            <a:off x="61980" y="1906647"/>
            <a:ext cx="9452899" cy="4351338"/>
          </a:xfrm>
        </p:spPr>
        <p:txBody>
          <a:bodyPr>
            <a:normAutofit/>
          </a:bodyPr>
          <a:lstStyle/>
          <a:p>
            <a:pPr marL="0" indent="0">
              <a:buNone/>
            </a:pPr>
            <a:r>
              <a:rPr lang="en-US" altLang="ja-JP" dirty="0" smtClean="0"/>
              <a:t>  </a:t>
            </a:r>
            <a:r>
              <a:rPr lang="ja-JP" altLang="en-US" dirty="0" smtClean="0"/>
              <a:t>著書</a:t>
            </a:r>
            <a:r>
              <a:rPr lang="ja-JP" altLang="en-US" dirty="0"/>
              <a:t>推定などは単語を特徴としていない</a:t>
            </a:r>
            <a:r>
              <a:rPr lang="en-US" altLang="ja-JP" dirty="0"/>
              <a:t> </a:t>
            </a:r>
            <a:br>
              <a:rPr lang="en-US" altLang="ja-JP" dirty="0"/>
            </a:br>
            <a:r>
              <a:rPr lang="en-US" altLang="ja-JP" dirty="0" smtClean="0"/>
              <a:t/>
            </a:r>
            <a:br>
              <a:rPr lang="en-US" altLang="ja-JP" dirty="0" smtClean="0"/>
            </a:br>
            <a:r>
              <a:rPr lang="en-US" altLang="ja-JP" dirty="0"/>
              <a:t/>
            </a:r>
            <a:br>
              <a:rPr lang="en-US" altLang="ja-JP" dirty="0"/>
            </a:br>
            <a:r>
              <a:rPr lang="ja-JP" altLang="en-US" dirty="0" smtClean="0"/>
              <a:t>　石田</a:t>
            </a:r>
            <a:r>
              <a:rPr lang="en-US" altLang="ja-JP" dirty="0" smtClean="0"/>
              <a:t>(2007) </a:t>
            </a:r>
            <a:r>
              <a:rPr lang="ja-JP" altLang="en-US" dirty="0" smtClean="0"/>
              <a:t>は</a:t>
            </a:r>
            <a:r>
              <a:rPr lang="en-US" altLang="ja-JP" dirty="0" smtClean="0"/>
              <a:t/>
            </a:r>
            <a:br>
              <a:rPr lang="en-US" altLang="ja-JP" dirty="0" smtClean="0"/>
            </a:br>
            <a:r>
              <a:rPr lang="en-US" altLang="ja-JP" dirty="0" smtClean="0"/>
              <a:t/>
            </a:r>
            <a:br>
              <a:rPr lang="en-US" altLang="ja-JP" dirty="0" smtClean="0"/>
            </a:br>
            <a:r>
              <a:rPr lang="en-US" altLang="ja-JP" dirty="0" smtClean="0"/>
              <a:t>		</a:t>
            </a:r>
            <a:r>
              <a:rPr lang="ja-JP" altLang="en-US" b="1" dirty="0" smtClean="0">
                <a:solidFill>
                  <a:srgbClr val="FF0000"/>
                </a:solidFill>
              </a:rPr>
              <a:t>量</a:t>
            </a:r>
            <a:r>
              <a:rPr lang="en-US" altLang="ja-JP" b="1" dirty="0" smtClean="0">
                <a:solidFill>
                  <a:srgbClr val="FF0000"/>
                </a:solidFill>
              </a:rPr>
              <a:t>  </a:t>
            </a:r>
            <a:r>
              <a:rPr lang="ja-JP" altLang="en-US" b="1" dirty="0">
                <a:solidFill>
                  <a:srgbClr val="FF0000"/>
                </a:solidFill>
              </a:rPr>
              <a:t>構文</a:t>
            </a:r>
            <a:r>
              <a:rPr lang="en-US" altLang="ja-JP" b="1" dirty="0">
                <a:solidFill>
                  <a:srgbClr val="FF0000"/>
                </a:solidFill>
              </a:rPr>
              <a:t> </a:t>
            </a:r>
            <a:r>
              <a:rPr lang="en-US" altLang="ja-JP" b="1" dirty="0" smtClean="0">
                <a:solidFill>
                  <a:srgbClr val="FF0000"/>
                </a:solidFill>
              </a:rPr>
              <a:t> </a:t>
            </a:r>
            <a:r>
              <a:rPr lang="ja-JP" altLang="en-US" b="1" dirty="0" smtClean="0">
                <a:solidFill>
                  <a:srgbClr val="FF0000"/>
                </a:solidFill>
              </a:rPr>
              <a:t>位置</a:t>
            </a:r>
            <a:r>
              <a:rPr lang="en-US" altLang="ja-JP" b="1" dirty="0" smtClean="0">
                <a:solidFill>
                  <a:srgbClr val="FF0000"/>
                </a:solidFill>
              </a:rPr>
              <a:t>  </a:t>
            </a:r>
            <a:r>
              <a:rPr lang="ja-JP" altLang="en-US" b="1" dirty="0" smtClean="0">
                <a:solidFill>
                  <a:srgbClr val="FF0000"/>
                </a:solidFill>
              </a:rPr>
              <a:t>表現</a:t>
            </a:r>
            <a:r>
              <a:rPr lang="en-US" altLang="ja-JP" b="1" dirty="0" smtClean="0">
                <a:solidFill>
                  <a:srgbClr val="FF0000"/>
                </a:solidFill>
              </a:rPr>
              <a:t>  </a:t>
            </a:r>
            <a:r>
              <a:rPr lang="ja-JP" altLang="en-US" b="1" dirty="0" smtClean="0">
                <a:solidFill>
                  <a:srgbClr val="FF0000"/>
                </a:solidFill>
              </a:rPr>
              <a:t>内容</a:t>
            </a:r>
            <a:r>
              <a:rPr lang="en-US" altLang="ja-JP" b="1" dirty="0" smtClean="0">
                <a:solidFill>
                  <a:srgbClr val="FF0000"/>
                </a:solidFill>
              </a:rPr>
              <a:t/>
            </a:r>
            <a:br>
              <a:rPr lang="en-US" altLang="ja-JP" b="1" dirty="0" smtClean="0">
                <a:solidFill>
                  <a:srgbClr val="FF0000"/>
                </a:solidFill>
              </a:rPr>
            </a:b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lang="ja-JP" altLang="en-US" dirty="0" smtClean="0"/>
              <a:t>の５つの指標を著書推定に必要な指標であるとした</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a:p>
        </p:txBody>
      </p:sp>
    </p:spTree>
    <p:extLst>
      <p:ext uri="{BB962C8B-B14F-4D97-AF65-F5344CB8AC3E}">
        <p14:creationId xmlns:p14="http://schemas.microsoft.com/office/powerpoint/2010/main" val="145008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経験に基づいた発話の選択</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p:txBody>
      </p:sp>
      <p:sp>
        <p:nvSpPr>
          <p:cNvPr id="4" name="角丸四角形 3"/>
          <p:cNvSpPr/>
          <p:nvPr/>
        </p:nvSpPr>
        <p:spPr>
          <a:xfrm>
            <a:off x="744394" y="2898151"/>
            <a:ext cx="2708476" cy="1342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経験に基づいた発話</a:t>
            </a:r>
            <a:endParaRPr kumimoji="1" lang="ja-JP" altLang="en-US"/>
          </a:p>
        </p:txBody>
      </p:sp>
      <p:sp>
        <p:nvSpPr>
          <p:cNvPr id="5" name="角丸四角形 4"/>
          <p:cNvSpPr/>
          <p:nvPr/>
        </p:nvSpPr>
        <p:spPr>
          <a:xfrm>
            <a:off x="4572000" y="3225790"/>
            <a:ext cx="1600921" cy="775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判別器</a:t>
            </a:r>
            <a:endParaRPr kumimoji="1" lang="ja-JP" altLang="en-US" dirty="0"/>
          </a:p>
        </p:txBody>
      </p:sp>
      <p:sp>
        <p:nvSpPr>
          <p:cNvPr id="6" name="角丸四角形 5"/>
          <p:cNvSpPr/>
          <p:nvPr/>
        </p:nvSpPr>
        <p:spPr>
          <a:xfrm>
            <a:off x="7292051" y="3102481"/>
            <a:ext cx="1770926" cy="934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Web</a:t>
            </a:r>
            <a:r>
              <a:rPr kumimoji="1" lang="ja-JP" altLang="en-US" dirty="0" smtClean="0"/>
              <a:t>サイトのレビューなど</a:t>
            </a:r>
            <a:endParaRPr kumimoji="1" lang="ja-JP" altLang="en-US" dirty="0"/>
          </a:p>
        </p:txBody>
      </p:sp>
      <p:sp>
        <p:nvSpPr>
          <p:cNvPr id="9" name="左矢印 8"/>
          <p:cNvSpPr/>
          <p:nvPr/>
        </p:nvSpPr>
        <p:spPr>
          <a:xfrm>
            <a:off x="6296628" y="3414532"/>
            <a:ext cx="787078" cy="4166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p:cNvSpPr/>
          <p:nvPr/>
        </p:nvSpPr>
        <p:spPr>
          <a:xfrm>
            <a:off x="6449028" y="3566932"/>
            <a:ext cx="787078" cy="4166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p:cNvSpPr/>
          <p:nvPr/>
        </p:nvSpPr>
        <p:spPr>
          <a:xfrm>
            <a:off x="6601428" y="3719332"/>
            <a:ext cx="787078" cy="4166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0230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判別器の開発</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聞き手が「経験に基づいた発話である」と感じるような発話を選択するための判別器</a:t>
            </a:r>
            <a:endParaRPr kumimoji="1" lang="en-US" altLang="ja-JP" dirty="0" smtClean="0"/>
          </a:p>
          <a:p>
            <a:endParaRPr lang="en-US" altLang="ja-JP" dirty="0"/>
          </a:p>
          <a:p>
            <a:r>
              <a:rPr kumimoji="1" lang="ja-JP" altLang="en-US" dirty="0" smtClean="0"/>
              <a:t>「経験に基づいた発話である」と感じるかタグのついたコーパスを収集し、学習</a:t>
            </a:r>
            <a:endParaRPr lang="en-US" altLang="ja-JP" dirty="0"/>
          </a:p>
          <a:p>
            <a:endParaRPr kumimoji="1" lang="en-US" altLang="ja-JP" dirty="0" smtClean="0"/>
          </a:p>
          <a:p>
            <a:endParaRPr lang="en-US" altLang="ja-JP" dirty="0"/>
          </a:p>
          <a:p>
            <a:r>
              <a:rPr kumimoji="1" lang="ja-JP" altLang="en-US" dirty="0" smtClean="0"/>
              <a:t>文書を予測させる</a:t>
            </a:r>
            <a:r>
              <a:rPr kumimoji="1" lang="en-US" altLang="ja-JP" dirty="0" smtClean="0"/>
              <a:t>  </a:t>
            </a:r>
            <a:br>
              <a:rPr kumimoji="1" lang="en-US" altLang="ja-JP" dirty="0" smtClean="0"/>
            </a:br>
            <a:r>
              <a:rPr kumimoji="1" lang="en-US" altLang="ja-JP" dirty="0" smtClean="0"/>
              <a:t>=&gt; </a:t>
            </a:r>
            <a:r>
              <a:rPr kumimoji="1" lang="ja-JP" altLang="en-US" dirty="0" smtClean="0"/>
              <a:t>最も経験に基づいた発話の可能性が高いと予測された発話を選択</a:t>
            </a:r>
            <a:endParaRPr kumimoji="1" lang="en-US" altLang="ja-JP" dirty="0" smtClean="0"/>
          </a:p>
        </p:txBody>
      </p:sp>
    </p:spTree>
    <p:extLst>
      <p:ext uri="{BB962C8B-B14F-4D97-AF65-F5344CB8AC3E}">
        <p14:creationId xmlns:p14="http://schemas.microsoft.com/office/powerpoint/2010/main" val="1344466181"/>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TotalTime>
  <Words>153</Words>
  <Application>Microsoft Macintosh PowerPoint</Application>
  <PresentationFormat>画面に合わせる (4:3)</PresentationFormat>
  <Paragraphs>31</Paragraphs>
  <Slides>10</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Calibri</vt:lpstr>
      <vt:lpstr>Calibri Light</vt:lpstr>
      <vt:lpstr>Yu Gothic</vt:lpstr>
      <vt:lpstr>游ゴシック</vt:lpstr>
      <vt:lpstr>游ゴシック Light</vt:lpstr>
      <vt:lpstr>Arial</vt:lpstr>
      <vt:lpstr>ホワイト</vt:lpstr>
      <vt:lpstr>進捗発表</vt:lpstr>
      <vt:lpstr>目次</vt:lpstr>
      <vt:lpstr>先行研究[否定的態度尺度]</vt:lpstr>
      <vt:lpstr>研究に活かせる部分</vt:lpstr>
      <vt:lpstr>先行研究[文書分類]</vt:lpstr>
      <vt:lpstr>研究に活かせる部分</vt:lpstr>
      <vt:lpstr>研究に活かせる部分</vt:lpstr>
      <vt:lpstr>経験に基づいた発話の選択</vt:lpstr>
      <vt:lpstr>判別器の開発1</vt:lpstr>
      <vt:lpstr>判別器の開発２</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進捗発表</dc:title>
  <dc:creator>内田　裕貴</dc:creator>
  <cp:lastModifiedBy>内田　裕貴</cp:lastModifiedBy>
  <cp:revision>12</cp:revision>
  <dcterms:created xsi:type="dcterms:W3CDTF">2018-06-12T11:43:56Z</dcterms:created>
  <dcterms:modified xsi:type="dcterms:W3CDTF">2018-06-14T03:09:34Z</dcterms:modified>
</cp:coreProperties>
</file>