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04"/>
    <p:restoredTop sz="50000"/>
  </p:normalViewPr>
  <p:slideViewPr>
    <p:cSldViewPr snapToGrid="0" snapToObjects="1">
      <p:cViewPr varScale="1">
        <p:scale>
          <a:sx n="60" d="100"/>
          <a:sy n="60" d="100"/>
        </p:scale>
        <p:origin x="9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dirty="0"/>
              <a:t>5/23/17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smtClean="0"/>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796027F-7875-4030-9381-8BD8C4F21935}" type="datetimeFigureOut">
              <a:rPr lang="en-US" dirty="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5/23/17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5/23/17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fld id="{4509A250-FF31-4206-8172-F9D3106AACB1}" type="datetimeFigureOut">
              <a:rPr lang="en-US" dirty="0"/>
              <a:t>5/23/17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dirty="0"/>
              <a:t>5/23/17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5/23/17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そつぎょうせいさく</a:t>
            </a:r>
            <a:br>
              <a:rPr kumimoji="1" lang="ja-JP" altLang="en-US" dirty="0" smtClean="0"/>
            </a:br>
            <a:r>
              <a:rPr kumimoji="1" lang="ja-JP" altLang="en-US" dirty="0" smtClean="0"/>
              <a:t>でつくるやつ</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メンバー：もりもと、しのはら、さとう</a:t>
            </a:r>
          </a:p>
        </p:txBody>
      </p:sp>
    </p:spTree>
    <p:extLst>
      <p:ext uri="{BB962C8B-B14F-4D97-AF65-F5344CB8AC3E}">
        <p14:creationId xmlns:p14="http://schemas.microsoft.com/office/powerpoint/2010/main" val="104434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027" y="1552352"/>
            <a:ext cx="10475545" cy="3976578"/>
          </a:xfrm>
        </p:spPr>
        <p:txBody>
          <a:bodyPr/>
          <a:lstStyle/>
          <a:p>
            <a:r>
              <a:rPr kumimoji="1" lang="ja-JP" altLang="en-US" sz="9000" dirty="0" smtClean="0"/>
              <a:t>試験報告書をオンラインで報告できるようにするやつ</a:t>
            </a:r>
            <a:r>
              <a:rPr kumimoji="1" lang="ja-JP" altLang="en-US" dirty="0" smtClean="0"/>
              <a:t/>
            </a:r>
            <a:br>
              <a:rPr kumimoji="1" lang="ja-JP" altLang="en-US" dirty="0" smtClean="0"/>
            </a:br>
            <a:endParaRPr kumimoji="1" lang="ja-JP" altLang="en-US" dirty="0"/>
          </a:p>
        </p:txBody>
      </p:sp>
    </p:spTree>
    <p:extLst>
      <p:ext uri="{BB962C8B-B14F-4D97-AF65-F5344CB8AC3E}">
        <p14:creationId xmlns:p14="http://schemas.microsoft.com/office/powerpoint/2010/main" val="212221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4846" y="109508"/>
            <a:ext cx="9404723" cy="1400530"/>
          </a:xfrm>
        </p:spPr>
        <p:txBody>
          <a:bodyPr/>
          <a:lstStyle/>
          <a:p>
            <a:r>
              <a:rPr kumimoji="1" lang="ja-JP" altLang="en-US" sz="8000" dirty="0" smtClean="0"/>
              <a:t>動機</a:t>
            </a:r>
            <a:endParaRPr kumimoji="1" lang="ja-JP" altLang="en-US" sz="8000" dirty="0"/>
          </a:p>
        </p:txBody>
      </p:sp>
      <p:sp>
        <p:nvSpPr>
          <p:cNvPr id="3" name="コンテンツ プレースホルダー 2"/>
          <p:cNvSpPr>
            <a:spLocks noGrp="1"/>
          </p:cNvSpPr>
          <p:nvPr>
            <p:ph idx="1"/>
          </p:nvPr>
        </p:nvSpPr>
        <p:spPr>
          <a:xfrm>
            <a:off x="1315963" y="1510038"/>
            <a:ext cx="8946541" cy="4195481"/>
          </a:xfrm>
        </p:spPr>
        <p:txBody>
          <a:bodyPr>
            <a:noAutofit/>
          </a:bodyPr>
          <a:lstStyle/>
          <a:p>
            <a:r>
              <a:rPr kumimoji="1" lang="ja-JP" altLang="en-US" sz="3000" dirty="0" smtClean="0"/>
              <a:t>試験報告見たいときにわざわざ</a:t>
            </a:r>
            <a:r>
              <a:rPr kumimoji="1" lang="en-US" altLang="ja-JP" sz="3000" dirty="0" smtClean="0"/>
              <a:t>2</a:t>
            </a:r>
            <a:r>
              <a:rPr kumimoji="1" lang="ja-JP" altLang="en-US" sz="3000" dirty="0" smtClean="0"/>
              <a:t>階まで行くのはだるい</a:t>
            </a:r>
          </a:p>
          <a:p>
            <a:r>
              <a:rPr lang="en-US" altLang="ja-JP" sz="3000" dirty="0" smtClean="0"/>
              <a:t>2</a:t>
            </a:r>
            <a:r>
              <a:rPr lang="ja-JP" altLang="en-US" sz="3000" dirty="0" smtClean="0"/>
              <a:t>階にいってもそこから大量にある試験報告の中から探さなきゃいけないのがだるい</a:t>
            </a:r>
          </a:p>
          <a:p>
            <a:r>
              <a:rPr kumimoji="1" lang="ja-JP" altLang="en-US" sz="3000" dirty="0" smtClean="0"/>
              <a:t>人の手で紙をファイリングしてるので全然違う会社の報告書がまざってることがある</a:t>
            </a:r>
          </a:p>
          <a:p>
            <a:r>
              <a:rPr kumimoji="1" lang="ja-JP" altLang="en-US" sz="3000" dirty="0" smtClean="0"/>
              <a:t>試験報告書のフォーマットに問題がある</a:t>
            </a:r>
          </a:p>
          <a:p>
            <a:pPr marL="0" indent="0">
              <a:buNone/>
            </a:pPr>
            <a:r>
              <a:rPr lang="ja-JP" altLang="en-US" sz="3000" dirty="0"/>
              <a:t>	</a:t>
            </a:r>
            <a:r>
              <a:rPr lang="ja-JP" altLang="en-US" sz="3000" dirty="0" smtClean="0"/>
              <a:t>→具体的には、試験名（一次、二次、、、最終）がないので、参考にしようにも、どれを見て良いのかわからない場合がある</a:t>
            </a:r>
          </a:p>
        </p:txBody>
      </p:sp>
    </p:spTree>
    <p:extLst>
      <p:ext uri="{BB962C8B-B14F-4D97-AF65-F5344CB8AC3E}">
        <p14:creationId xmlns:p14="http://schemas.microsoft.com/office/powerpoint/2010/main" val="69816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880027" y="1552352"/>
            <a:ext cx="10475545" cy="3976578"/>
          </a:xfrm>
        </p:spPr>
        <p:txBody>
          <a:bodyPr/>
          <a:lstStyle/>
          <a:p>
            <a:r>
              <a:rPr kumimoji="1" lang="ja-JP" altLang="en-US" dirty="0" smtClean="0"/>
              <a:t>だるすぎるので、ブラウザから報告できるようにする</a:t>
            </a:r>
            <a:endParaRPr kumimoji="1" lang="ja-JP" altLang="en-US" dirty="0"/>
          </a:p>
        </p:txBody>
      </p:sp>
    </p:spTree>
    <p:extLst>
      <p:ext uri="{BB962C8B-B14F-4D97-AF65-F5344CB8AC3E}">
        <p14:creationId xmlns:p14="http://schemas.microsoft.com/office/powerpoint/2010/main" val="82879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84736" y="2728085"/>
            <a:ext cx="4223600" cy="1546203"/>
          </a:xfrm>
        </p:spPr>
        <p:txBody>
          <a:bodyPr/>
          <a:lstStyle/>
          <a:p>
            <a:r>
              <a:rPr kumimoji="1" lang="ja-JP" altLang="en-US" sz="9800" dirty="0" smtClean="0"/>
              <a:t>おわり</a:t>
            </a:r>
            <a:endParaRPr kumimoji="1" lang="ja-JP" altLang="en-US" sz="9800" dirty="0"/>
          </a:p>
        </p:txBody>
      </p:sp>
    </p:spTree>
    <p:extLst>
      <p:ext uri="{BB962C8B-B14F-4D97-AF65-F5344CB8AC3E}">
        <p14:creationId xmlns:p14="http://schemas.microsoft.com/office/powerpoint/2010/main" val="1836362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イオン</Template>
  <TotalTime>26</TotalTime>
  <Words>93</Words>
  <Application>Microsoft Macintosh PowerPoint</Application>
  <PresentationFormat>ワイド画面</PresentationFormat>
  <Paragraphs>11</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Century Gothic</vt:lpstr>
      <vt:lpstr>Wingdings 3</vt:lpstr>
      <vt:lpstr>メイリオ</vt:lpstr>
      <vt:lpstr>Arial</vt:lpstr>
      <vt:lpstr>イオン</vt:lpstr>
      <vt:lpstr>そつぎょうせいさく でつくるやつ</vt:lpstr>
      <vt:lpstr>試験報告書をオンラインで報告できるようにするやつ </vt:lpstr>
      <vt:lpstr>動機</vt:lpstr>
      <vt:lpstr>だるすぎるので、ブラウザから報告できるようにする</vt:lpstr>
      <vt:lpstr>おわり</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そつぎょうせいさく でつくるやつ</dc:title>
  <dc:creator>森本裕貴</dc:creator>
  <cp:lastModifiedBy>森本裕貴</cp:lastModifiedBy>
  <cp:revision>3</cp:revision>
  <dcterms:created xsi:type="dcterms:W3CDTF">2017-05-23T04:37:01Z</dcterms:created>
  <dcterms:modified xsi:type="dcterms:W3CDTF">2017-05-23T05:03:32Z</dcterms:modified>
</cp:coreProperties>
</file>