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1" r:id="rId2"/>
    <p:sldId id="363" r:id="rId3"/>
    <p:sldId id="362" r:id="rId4"/>
    <p:sldId id="359" r:id="rId5"/>
    <p:sldId id="360" r:id="rId6"/>
    <p:sldId id="364" r:id="rId7"/>
    <p:sldId id="365" r:id="rId8"/>
    <p:sldId id="366" r:id="rId9"/>
    <p:sldId id="367" r:id="rId10"/>
    <p:sldId id="3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109" autoAdjust="0"/>
  </p:normalViewPr>
  <p:slideViewPr>
    <p:cSldViewPr snapToGrid="0">
      <p:cViewPr varScale="1">
        <p:scale>
          <a:sx n="118" d="100"/>
          <a:sy n="118" d="100"/>
        </p:scale>
        <p:origin x="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LAB-PC127\Desktop\kaiseki-daigakuin\&#22266;&#26377;&#12402;&#12378;&#12415;_&#12521;&#12471;&#12489;&#20808;&#29983;\&#21083;&#24615;&#35336;&#31639;\&#24418;&#29366;&#12487;&#12540;&#12479;\&#24418;&#2936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固有縦収縮</a:t>
            </a:r>
            <a:r>
              <a:rPr lang="en-US" altLang="ja-JP"/>
              <a:t>δx*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L_20_1pass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Sheet!$A$3:$A$305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Sheet!$B$3:$B$305</c:f>
              <c:numCache>
                <c:formatCode>General</c:formatCode>
                <c:ptCount val="303"/>
                <c:pt idx="0">
                  <c:v>-2.050674382553957E-4</c:v>
                </c:pt>
                <c:pt idx="1">
                  <c:v>-3.7455317014925961E-4</c:v>
                </c:pt>
                <c:pt idx="2">
                  <c:v>-5.3094389601426688E-4</c:v>
                </c:pt>
                <c:pt idx="3">
                  <c:v>-6.2235785459364209E-4</c:v>
                </c:pt>
                <c:pt idx="4">
                  <c:v>-6.2827726668645504E-4</c:v>
                </c:pt>
                <c:pt idx="5">
                  <c:v>-6.4038961002771953E-4</c:v>
                </c:pt>
                <c:pt idx="6">
                  <c:v>-6.416922586694496E-4</c:v>
                </c:pt>
                <c:pt idx="7">
                  <c:v>-6.6055287145245156E-4</c:v>
                </c:pt>
                <c:pt idx="8">
                  <c:v>-6.6469719333382509E-4</c:v>
                </c:pt>
                <c:pt idx="9">
                  <c:v>-6.8060783613140116E-4</c:v>
                </c:pt>
                <c:pt idx="10">
                  <c:v>-6.8063294701265343E-4</c:v>
                </c:pt>
                <c:pt idx="11">
                  <c:v>-6.940432620484E-4</c:v>
                </c:pt>
                <c:pt idx="12">
                  <c:v>-6.9242392683030343E-4</c:v>
                </c:pt>
                <c:pt idx="13">
                  <c:v>-7.0405966082462781E-4</c:v>
                </c:pt>
                <c:pt idx="14">
                  <c:v>-7.0123573056778956E-4</c:v>
                </c:pt>
                <c:pt idx="15">
                  <c:v>-7.1223286645886986E-4</c:v>
                </c:pt>
                <c:pt idx="16">
                  <c:v>-7.0921000754189739E-4</c:v>
                </c:pt>
                <c:pt idx="17">
                  <c:v>-7.1880842757606389E-4</c:v>
                </c:pt>
                <c:pt idx="18">
                  <c:v>-7.148211164453921E-4</c:v>
                </c:pt>
                <c:pt idx="19">
                  <c:v>-7.2225370311901772E-4</c:v>
                </c:pt>
                <c:pt idx="20">
                  <c:v>-7.1687832242879222E-4</c:v>
                </c:pt>
                <c:pt idx="21">
                  <c:v>-7.2388531316163363E-4</c:v>
                </c:pt>
                <c:pt idx="22">
                  <c:v>-7.1943707602813189E-4</c:v>
                </c:pt>
                <c:pt idx="23">
                  <c:v>-7.2651288607866803E-4</c:v>
                </c:pt>
                <c:pt idx="24">
                  <c:v>-7.2321079307483352E-4</c:v>
                </c:pt>
                <c:pt idx="25">
                  <c:v>-7.3008451564627371E-4</c:v>
                </c:pt>
                <c:pt idx="26">
                  <c:v>-7.2635212442783846E-4</c:v>
                </c:pt>
                <c:pt idx="27">
                  <c:v>-7.3229766129925724E-4</c:v>
                </c:pt>
                <c:pt idx="28">
                  <c:v>-7.2877362709341143E-4</c:v>
                </c:pt>
                <c:pt idx="29">
                  <c:v>-7.3376659054334758E-4</c:v>
                </c:pt>
                <c:pt idx="30">
                  <c:v>-7.3049461500713695E-4</c:v>
                </c:pt>
                <c:pt idx="31">
                  <c:v>-7.3459835404970258E-4</c:v>
                </c:pt>
                <c:pt idx="32">
                  <c:v>-7.3238376715105522E-4</c:v>
                </c:pt>
                <c:pt idx="33">
                  <c:v>-7.3597788623184948E-4</c:v>
                </c:pt>
                <c:pt idx="34">
                  <c:v>-7.3348259989241649E-4</c:v>
                </c:pt>
                <c:pt idx="35">
                  <c:v>-7.3576779009460716E-4</c:v>
                </c:pt>
                <c:pt idx="36">
                  <c:v>-7.339410275758613E-4</c:v>
                </c:pt>
                <c:pt idx="37">
                  <c:v>-7.3700794780515925E-4</c:v>
                </c:pt>
                <c:pt idx="38">
                  <c:v>-7.3678065898555853E-4</c:v>
                </c:pt>
                <c:pt idx="39">
                  <c:v>-7.3933561911256182E-4</c:v>
                </c:pt>
                <c:pt idx="40">
                  <c:v>-7.3851211342249186E-4</c:v>
                </c:pt>
                <c:pt idx="41">
                  <c:v>-7.3947629505390414E-4</c:v>
                </c:pt>
                <c:pt idx="42">
                  <c:v>-7.3939452736652923E-4</c:v>
                </c:pt>
                <c:pt idx="43">
                  <c:v>-7.4017880565091965E-4</c:v>
                </c:pt>
                <c:pt idx="44">
                  <c:v>-7.409760174907704E-4</c:v>
                </c:pt>
                <c:pt idx="45">
                  <c:v>-7.4152985388208179E-4</c:v>
                </c:pt>
                <c:pt idx="46">
                  <c:v>-7.4276164855177293E-4</c:v>
                </c:pt>
                <c:pt idx="47">
                  <c:v>-7.4270309847425126E-4</c:v>
                </c:pt>
                <c:pt idx="48">
                  <c:v>-7.4393683673378279E-4</c:v>
                </c:pt>
                <c:pt idx="49">
                  <c:v>-7.4202882018512147E-4</c:v>
                </c:pt>
                <c:pt idx="50">
                  <c:v>-7.4335577457781054E-4</c:v>
                </c:pt>
                <c:pt idx="51">
                  <c:v>-7.4100713757392883E-4</c:v>
                </c:pt>
                <c:pt idx="52">
                  <c:v>-7.4348448919147789E-4</c:v>
                </c:pt>
                <c:pt idx="53">
                  <c:v>-7.4135531779689499E-4</c:v>
                </c:pt>
                <c:pt idx="54">
                  <c:v>-7.4476060383453654E-4</c:v>
                </c:pt>
                <c:pt idx="55">
                  <c:v>-7.4309561951091201E-4</c:v>
                </c:pt>
                <c:pt idx="56">
                  <c:v>-7.4654722693248492E-4</c:v>
                </c:pt>
                <c:pt idx="57">
                  <c:v>-7.43867396162316E-4</c:v>
                </c:pt>
                <c:pt idx="58">
                  <c:v>-7.4761733378889714E-4</c:v>
                </c:pt>
                <c:pt idx="59">
                  <c:v>-7.4321814941317413E-4</c:v>
                </c:pt>
                <c:pt idx="60">
                  <c:v>-7.4671088811843257E-4</c:v>
                </c:pt>
                <c:pt idx="61">
                  <c:v>-7.4295571108849343E-4</c:v>
                </c:pt>
                <c:pt idx="62">
                  <c:v>-7.4783298027422218E-4</c:v>
                </c:pt>
                <c:pt idx="63">
                  <c:v>-7.440854962737439E-4</c:v>
                </c:pt>
                <c:pt idx="64">
                  <c:v>-7.4922716326702001E-4</c:v>
                </c:pt>
                <c:pt idx="65">
                  <c:v>-7.4495915827104656E-4</c:v>
                </c:pt>
                <c:pt idx="66">
                  <c:v>-7.5016973158273555E-4</c:v>
                </c:pt>
                <c:pt idx="67">
                  <c:v>-7.4565892800822773E-4</c:v>
                </c:pt>
                <c:pt idx="68">
                  <c:v>-7.5095466259748932E-4</c:v>
                </c:pt>
                <c:pt idx="69">
                  <c:v>-7.4512135920045167E-4</c:v>
                </c:pt>
                <c:pt idx="70">
                  <c:v>-7.5014339922115873E-4</c:v>
                </c:pt>
                <c:pt idx="71">
                  <c:v>-7.4418690719664277E-4</c:v>
                </c:pt>
                <c:pt idx="72">
                  <c:v>-7.5028747643029895E-4</c:v>
                </c:pt>
                <c:pt idx="73">
                  <c:v>-7.4464551838601385E-4</c:v>
                </c:pt>
                <c:pt idx="74">
                  <c:v>-7.5079005095235777E-4</c:v>
                </c:pt>
                <c:pt idx="75">
                  <c:v>-7.4502130803113945E-4</c:v>
                </c:pt>
                <c:pt idx="76">
                  <c:v>-7.5108420008514003E-4</c:v>
                </c:pt>
                <c:pt idx="77">
                  <c:v>-7.4497326112703125E-4</c:v>
                </c:pt>
                <c:pt idx="78">
                  <c:v>-7.5090869074012525E-4</c:v>
                </c:pt>
                <c:pt idx="79">
                  <c:v>-7.4420562554009992E-4</c:v>
                </c:pt>
                <c:pt idx="80">
                  <c:v>-7.4987772208034856E-4</c:v>
                </c:pt>
                <c:pt idx="81">
                  <c:v>-7.4376292731518636E-4</c:v>
                </c:pt>
                <c:pt idx="82">
                  <c:v>-7.5050123320817834E-4</c:v>
                </c:pt>
                <c:pt idx="83">
                  <c:v>-7.4490885658106505E-4</c:v>
                </c:pt>
                <c:pt idx="84">
                  <c:v>-7.5149818076217462E-4</c:v>
                </c:pt>
                <c:pt idx="85">
                  <c:v>-7.4555148708463121E-4</c:v>
                </c:pt>
                <c:pt idx="86">
                  <c:v>-7.5238117898136726E-4</c:v>
                </c:pt>
                <c:pt idx="87">
                  <c:v>-7.4650559560033702E-4</c:v>
                </c:pt>
                <c:pt idx="88">
                  <c:v>-7.5297875355527771E-4</c:v>
                </c:pt>
                <c:pt idx="89">
                  <c:v>-7.4611814900272253E-4</c:v>
                </c:pt>
                <c:pt idx="90">
                  <c:v>-7.524089672305155E-4</c:v>
                </c:pt>
                <c:pt idx="91">
                  <c:v>-7.4593323734145785E-4</c:v>
                </c:pt>
                <c:pt idx="92">
                  <c:v>-7.5264651271113282E-4</c:v>
                </c:pt>
                <c:pt idx="93">
                  <c:v>-7.4582562680503201E-4</c:v>
                </c:pt>
                <c:pt idx="94">
                  <c:v>-7.5247224408751768E-4</c:v>
                </c:pt>
                <c:pt idx="95">
                  <c:v>-7.4561641071654524E-4</c:v>
                </c:pt>
                <c:pt idx="96">
                  <c:v>-7.5231909091951355E-4</c:v>
                </c:pt>
                <c:pt idx="97">
                  <c:v>-7.4570035874990323E-4</c:v>
                </c:pt>
                <c:pt idx="98">
                  <c:v>-7.5273076308982599E-4</c:v>
                </c:pt>
                <c:pt idx="99">
                  <c:v>-7.4552704623413713E-4</c:v>
                </c:pt>
                <c:pt idx="100">
                  <c:v>-7.5323263893810333E-4</c:v>
                </c:pt>
                <c:pt idx="101">
                  <c:v>-7.4729148252916059E-4</c:v>
                </c:pt>
                <c:pt idx="102">
                  <c:v>-7.5514890089219589E-4</c:v>
                </c:pt>
                <c:pt idx="103">
                  <c:v>-7.4812073983234254E-4</c:v>
                </c:pt>
                <c:pt idx="104">
                  <c:v>-7.5547488751806307E-4</c:v>
                </c:pt>
                <c:pt idx="105">
                  <c:v>-7.4849208629584516E-4</c:v>
                </c:pt>
                <c:pt idx="106">
                  <c:v>-7.5633559062293697E-4</c:v>
                </c:pt>
                <c:pt idx="107">
                  <c:v>-7.4941348740549226E-4</c:v>
                </c:pt>
                <c:pt idx="108">
                  <c:v>-7.5655790291478888E-4</c:v>
                </c:pt>
                <c:pt idx="109">
                  <c:v>-7.4847877954824422E-4</c:v>
                </c:pt>
                <c:pt idx="110">
                  <c:v>-7.5487667081503311E-4</c:v>
                </c:pt>
                <c:pt idx="111">
                  <c:v>-7.4751218237313296E-4</c:v>
                </c:pt>
                <c:pt idx="112">
                  <c:v>-7.5470437742704733E-4</c:v>
                </c:pt>
                <c:pt idx="113">
                  <c:v>-7.4771527829178407E-4</c:v>
                </c:pt>
                <c:pt idx="114">
                  <c:v>-7.5499339803041291E-4</c:v>
                </c:pt>
                <c:pt idx="115">
                  <c:v>-7.4866681475037713E-4</c:v>
                </c:pt>
                <c:pt idx="116">
                  <c:v>-7.5567276645744621E-4</c:v>
                </c:pt>
                <c:pt idx="117">
                  <c:v>-7.4951784149401162E-4</c:v>
                </c:pt>
                <c:pt idx="118">
                  <c:v>-7.5529872014757293E-4</c:v>
                </c:pt>
                <c:pt idx="119">
                  <c:v>-7.4811133510399184E-4</c:v>
                </c:pt>
                <c:pt idx="120">
                  <c:v>-7.5369348258780386E-4</c:v>
                </c:pt>
                <c:pt idx="121">
                  <c:v>-7.4809684248266638E-4</c:v>
                </c:pt>
                <c:pt idx="122">
                  <c:v>-7.5420988175271711E-4</c:v>
                </c:pt>
                <c:pt idx="123">
                  <c:v>-7.4974943757702515E-4</c:v>
                </c:pt>
                <c:pt idx="124">
                  <c:v>-7.5548253076854904E-4</c:v>
                </c:pt>
                <c:pt idx="125">
                  <c:v>-7.5071586983308696E-4</c:v>
                </c:pt>
                <c:pt idx="126">
                  <c:v>-7.5566499749003401E-4</c:v>
                </c:pt>
                <c:pt idx="127">
                  <c:v>-7.5127460772565692E-4</c:v>
                </c:pt>
                <c:pt idx="128">
                  <c:v>-7.5547760281051326E-4</c:v>
                </c:pt>
                <c:pt idx="129">
                  <c:v>-7.5163669281811318E-4</c:v>
                </c:pt>
                <c:pt idx="130">
                  <c:v>-7.5508817175610197E-4</c:v>
                </c:pt>
                <c:pt idx="131">
                  <c:v>-7.5218085399508068E-4</c:v>
                </c:pt>
                <c:pt idx="132">
                  <c:v>-7.5507602720539856E-4</c:v>
                </c:pt>
                <c:pt idx="133">
                  <c:v>-7.5200024054710563E-4</c:v>
                </c:pt>
                <c:pt idx="134">
                  <c:v>-7.5375146749162938E-4</c:v>
                </c:pt>
                <c:pt idx="135">
                  <c:v>-7.5147695571339379E-4</c:v>
                </c:pt>
                <c:pt idx="136">
                  <c:v>-7.5412549622472973E-4</c:v>
                </c:pt>
                <c:pt idx="137">
                  <c:v>-7.5345483724719039E-4</c:v>
                </c:pt>
                <c:pt idx="138">
                  <c:v>-7.5562616733482971E-4</c:v>
                </c:pt>
                <c:pt idx="139">
                  <c:v>-7.5434150243377878E-4</c:v>
                </c:pt>
                <c:pt idx="140">
                  <c:v>-7.549473332277715E-4</c:v>
                </c:pt>
                <c:pt idx="141">
                  <c:v>-7.5448067075330205E-4</c:v>
                </c:pt>
                <c:pt idx="142">
                  <c:v>-7.54980000771996E-4</c:v>
                </c:pt>
                <c:pt idx="143">
                  <c:v>-7.5541380976265268E-4</c:v>
                </c:pt>
                <c:pt idx="144">
                  <c:v>-7.5570563506105622E-4</c:v>
                </c:pt>
                <c:pt idx="145">
                  <c:v>-7.5656221363035918E-4</c:v>
                </c:pt>
                <c:pt idx="146">
                  <c:v>-7.5623447267007544E-4</c:v>
                </c:pt>
                <c:pt idx="147">
                  <c:v>-7.5713641857231846E-4</c:v>
                </c:pt>
                <c:pt idx="148">
                  <c:v>-7.5499483862951353E-4</c:v>
                </c:pt>
                <c:pt idx="149">
                  <c:v>-7.5598630943218771E-4</c:v>
                </c:pt>
                <c:pt idx="150">
                  <c:v>-7.5338925971506817E-4</c:v>
                </c:pt>
                <c:pt idx="151">
                  <c:v>-7.5556713500338972E-4</c:v>
                </c:pt>
                <c:pt idx="152">
                  <c:v>-7.5323030143152397E-4</c:v>
                </c:pt>
                <c:pt idx="153">
                  <c:v>-7.5638893523996553E-4</c:v>
                </c:pt>
                <c:pt idx="154">
                  <c:v>-7.5453228816852933E-4</c:v>
                </c:pt>
                <c:pt idx="155">
                  <c:v>-7.5773678644711854E-4</c:v>
                </c:pt>
                <c:pt idx="156">
                  <c:v>-7.5487503875301492E-4</c:v>
                </c:pt>
                <c:pt idx="157">
                  <c:v>-7.5841353908963815E-4</c:v>
                </c:pt>
                <c:pt idx="158">
                  <c:v>-7.5386650790245811E-4</c:v>
                </c:pt>
                <c:pt idx="159">
                  <c:v>-7.5712487931709664E-4</c:v>
                </c:pt>
                <c:pt idx="160">
                  <c:v>-7.5319946792239785E-4</c:v>
                </c:pt>
                <c:pt idx="161">
                  <c:v>-7.5786755335830488E-4</c:v>
                </c:pt>
                <c:pt idx="162">
                  <c:v>-7.5400058500798097E-4</c:v>
                </c:pt>
                <c:pt idx="163">
                  <c:v>-7.5896618511641994E-4</c:v>
                </c:pt>
                <c:pt idx="164">
                  <c:v>-7.5458130940797867E-4</c:v>
                </c:pt>
                <c:pt idx="165">
                  <c:v>-7.5960533878001077E-4</c:v>
                </c:pt>
                <c:pt idx="166">
                  <c:v>-7.5499932584809678E-4</c:v>
                </c:pt>
                <c:pt idx="167">
                  <c:v>-7.6012673487194809E-4</c:v>
                </c:pt>
                <c:pt idx="168">
                  <c:v>-7.5419620260296755E-4</c:v>
                </c:pt>
                <c:pt idx="169">
                  <c:v>-7.5904093795953816E-4</c:v>
                </c:pt>
                <c:pt idx="170">
                  <c:v>-7.529750897645284E-4</c:v>
                </c:pt>
                <c:pt idx="171">
                  <c:v>-7.589135123720744E-4</c:v>
                </c:pt>
                <c:pt idx="172">
                  <c:v>-7.5317554386772974E-4</c:v>
                </c:pt>
                <c:pt idx="173">
                  <c:v>-7.5917977043375294E-4</c:v>
                </c:pt>
                <c:pt idx="174">
                  <c:v>-7.5333717100938122E-4</c:v>
                </c:pt>
                <c:pt idx="175">
                  <c:v>-7.5927707948841763E-4</c:v>
                </c:pt>
                <c:pt idx="176">
                  <c:v>-7.5308030571532539E-4</c:v>
                </c:pt>
                <c:pt idx="177">
                  <c:v>-7.5888967264838589E-4</c:v>
                </c:pt>
                <c:pt idx="178">
                  <c:v>-7.5210715212689616E-4</c:v>
                </c:pt>
                <c:pt idx="179">
                  <c:v>-7.5764199542222618E-4</c:v>
                </c:pt>
                <c:pt idx="180">
                  <c:v>-7.5145455331811076E-4</c:v>
                </c:pt>
                <c:pt idx="181">
                  <c:v>-7.5809378601441593E-4</c:v>
                </c:pt>
                <c:pt idx="182">
                  <c:v>-7.5243362874027506E-4</c:v>
                </c:pt>
                <c:pt idx="183">
                  <c:v>-7.5891686622017067E-4</c:v>
                </c:pt>
                <c:pt idx="184">
                  <c:v>-7.5290666112444579E-4</c:v>
                </c:pt>
                <c:pt idx="185">
                  <c:v>-7.5963435044714388E-4</c:v>
                </c:pt>
                <c:pt idx="186">
                  <c:v>-7.5372466467367048E-4</c:v>
                </c:pt>
                <c:pt idx="187">
                  <c:v>-7.6011980922264773E-4</c:v>
                </c:pt>
                <c:pt idx="188">
                  <c:v>-7.5318621854955897E-4</c:v>
                </c:pt>
                <c:pt idx="189">
                  <c:v>-7.5935960831291906E-4</c:v>
                </c:pt>
                <c:pt idx="190">
                  <c:v>-7.5288034710676698E-4</c:v>
                </c:pt>
                <c:pt idx="191">
                  <c:v>-7.5960346862576804E-4</c:v>
                </c:pt>
                <c:pt idx="192">
                  <c:v>-7.5278962287216196E-4</c:v>
                </c:pt>
                <c:pt idx="193">
                  <c:v>-7.5928696077583202E-4</c:v>
                </c:pt>
                <c:pt idx="194">
                  <c:v>-7.5229515150330864E-4</c:v>
                </c:pt>
                <c:pt idx="195">
                  <c:v>-7.5888754074293196E-4</c:v>
                </c:pt>
                <c:pt idx="196">
                  <c:v>-7.5225290075531693E-4</c:v>
                </c:pt>
                <c:pt idx="197">
                  <c:v>-7.5925357164060485E-4</c:v>
                </c:pt>
                <c:pt idx="198">
                  <c:v>-7.5203551639154603E-4</c:v>
                </c:pt>
                <c:pt idx="199">
                  <c:v>-7.5967742429517576E-4</c:v>
                </c:pt>
                <c:pt idx="200">
                  <c:v>-7.5369770887762002E-4</c:v>
                </c:pt>
                <c:pt idx="201">
                  <c:v>-7.6151135964876767E-4</c:v>
                </c:pt>
                <c:pt idx="202">
                  <c:v>-7.5445956392834214E-4</c:v>
                </c:pt>
                <c:pt idx="203">
                  <c:v>-7.6178149139158259E-4</c:v>
                </c:pt>
                <c:pt idx="204">
                  <c:v>-7.5476517052966462E-4</c:v>
                </c:pt>
                <c:pt idx="205">
                  <c:v>-7.6258896425585802E-4</c:v>
                </c:pt>
                <c:pt idx="206">
                  <c:v>-7.5562206744267998E-4</c:v>
                </c:pt>
                <c:pt idx="207">
                  <c:v>-7.6274307354738549E-4</c:v>
                </c:pt>
                <c:pt idx="208">
                  <c:v>-7.5468655677897684E-4</c:v>
                </c:pt>
                <c:pt idx="209">
                  <c:v>-7.6116989628229666E-4</c:v>
                </c:pt>
                <c:pt idx="210">
                  <c:v>-7.5382091452652405E-4</c:v>
                </c:pt>
                <c:pt idx="211">
                  <c:v>-7.6089064567415549E-4</c:v>
                </c:pt>
                <c:pt idx="212">
                  <c:v>-7.537376197245155E-4</c:v>
                </c:pt>
                <c:pt idx="213">
                  <c:v>-7.6105945723289404E-4</c:v>
                </c:pt>
                <c:pt idx="214">
                  <c:v>-7.5485876243487518E-4</c:v>
                </c:pt>
                <c:pt idx="215">
                  <c:v>-7.6187472472019212E-4</c:v>
                </c:pt>
                <c:pt idx="216">
                  <c:v>-7.5555203349501768E-4</c:v>
                </c:pt>
                <c:pt idx="217">
                  <c:v>-7.6128565346035115E-4</c:v>
                </c:pt>
                <c:pt idx="218">
                  <c:v>-7.5413683866513395E-4</c:v>
                </c:pt>
                <c:pt idx="219">
                  <c:v>-7.5984615862857078E-4</c:v>
                </c:pt>
                <c:pt idx="220">
                  <c:v>-7.5421910272713028E-4</c:v>
                </c:pt>
                <c:pt idx="221">
                  <c:v>-7.6022608937521526E-4</c:v>
                </c:pt>
                <c:pt idx="222">
                  <c:v>-7.5573002275997677E-4</c:v>
                </c:pt>
                <c:pt idx="223">
                  <c:v>-7.615284393244384E-4</c:v>
                </c:pt>
                <c:pt idx="224">
                  <c:v>-7.5680494629876496E-4</c:v>
                </c:pt>
                <c:pt idx="225">
                  <c:v>-7.6183758401973916E-4</c:v>
                </c:pt>
                <c:pt idx="226">
                  <c:v>-7.5756149217472135E-4</c:v>
                </c:pt>
                <c:pt idx="227">
                  <c:v>-7.6192850039428464E-4</c:v>
                </c:pt>
                <c:pt idx="228">
                  <c:v>-7.5805887937839523E-4</c:v>
                </c:pt>
                <c:pt idx="229">
                  <c:v>-7.614146105086049E-4</c:v>
                </c:pt>
                <c:pt idx="230">
                  <c:v>-7.5845510797190442E-4</c:v>
                </c:pt>
                <c:pt idx="231">
                  <c:v>-7.6151100847776198E-4</c:v>
                </c:pt>
                <c:pt idx="232">
                  <c:v>-7.5856037405369376E-4</c:v>
                </c:pt>
                <c:pt idx="233">
                  <c:v>-7.6038791912479066E-4</c:v>
                </c:pt>
                <c:pt idx="234">
                  <c:v>-7.5809676411622514E-4</c:v>
                </c:pt>
                <c:pt idx="235">
                  <c:v>-7.6068540386311275E-4</c:v>
                </c:pt>
                <c:pt idx="236">
                  <c:v>-7.5981262305060352E-4</c:v>
                </c:pt>
                <c:pt idx="237">
                  <c:v>-7.6211893543952196E-4</c:v>
                </c:pt>
                <c:pt idx="238">
                  <c:v>-7.6106749599220503E-4</c:v>
                </c:pt>
                <c:pt idx="239">
                  <c:v>-7.6189786578186242E-4</c:v>
                </c:pt>
                <c:pt idx="240">
                  <c:v>-7.6149395835595462E-4</c:v>
                </c:pt>
                <c:pt idx="241">
                  <c:v>-7.6207936580505197E-4</c:v>
                </c:pt>
                <c:pt idx="242">
                  <c:v>-7.6254708985932411E-4</c:v>
                </c:pt>
                <c:pt idx="243">
                  <c:v>-7.6293632712565044E-4</c:v>
                </c:pt>
                <c:pt idx="244">
                  <c:v>-7.6386243260070745E-4</c:v>
                </c:pt>
                <c:pt idx="245">
                  <c:v>-7.6366524348857442E-4</c:v>
                </c:pt>
                <c:pt idx="246">
                  <c:v>-7.6466429832244105E-4</c:v>
                </c:pt>
                <c:pt idx="247">
                  <c:v>-7.6268593154153177E-4</c:v>
                </c:pt>
                <c:pt idx="248">
                  <c:v>-7.6375840631839539E-4</c:v>
                </c:pt>
                <c:pt idx="249">
                  <c:v>-7.6129548709770076E-4</c:v>
                </c:pt>
                <c:pt idx="250">
                  <c:v>-7.6356570395494339E-4</c:v>
                </c:pt>
                <c:pt idx="251">
                  <c:v>-7.6139737923688726E-4</c:v>
                </c:pt>
                <c:pt idx="252">
                  <c:v>-7.6466390408721368E-4</c:v>
                </c:pt>
                <c:pt idx="253">
                  <c:v>-7.6300351893270578E-4</c:v>
                </c:pt>
                <c:pt idx="254">
                  <c:v>-7.6632826805207168E-4</c:v>
                </c:pt>
                <c:pt idx="255">
                  <c:v>-7.6365962000917288E-4</c:v>
                </c:pt>
                <c:pt idx="256">
                  <c:v>-7.6733128375271805E-4</c:v>
                </c:pt>
                <c:pt idx="257">
                  <c:v>-7.6298441503036194E-4</c:v>
                </c:pt>
                <c:pt idx="258">
                  <c:v>-7.6637121931152961E-4</c:v>
                </c:pt>
                <c:pt idx="259">
                  <c:v>-7.6266715183246074E-4</c:v>
                </c:pt>
                <c:pt idx="260">
                  <c:v>-7.6748373307411618E-4</c:v>
                </c:pt>
                <c:pt idx="261">
                  <c:v>-7.6386347989594616E-4</c:v>
                </c:pt>
                <c:pt idx="262">
                  <c:v>-7.6895394402600196E-4</c:v>
                </c:pt>
                <c:pt idx="263">
                  <c:v>-7.6480257297566938E-4</c:v>
                </c:pt>
                <c:pt idx="264">
                  <c:v>-7.700525013221636E-4</c:v>
                </c:pt>
                <c:pt idx="265">
                  <c:v>-7.6581219486760929E-4</c:v>
                </c:pt>
                <c:pt idx="266">
                  <c:v>-7.7092951407897801E-4</c:v>
                </c:pt>
                <c:pt idx="267">
                  <c:v>-7.6522568928643101E-4</c:v>
                </c:pt>
                <c:pt idx="268">
                  <c:v>-7.7024292967828984E-4</c:v>
                </c:pt>
                <c:pt idx="269">
                  <c:v>-7.6457674619643374E-4</c:v>
                </c:pt>
                <c:pt idx="270">
                  <c:v>-7.7065160891396343E-4</c:v>
                </c:pt>
                <c:pt idx="271">
                  <c:v>-7.652652458030255E-4</c:v>
                </c:pt>
                <c:pt idx="272">
                  <c:v>-7.7133632542548264E-4</c:v>
                </c:pt>
                <c:pt idx="273">
                  <c:v>-7.6580958405256467E-4</c:v>
                </c:pt>
                <c:pt idx="274">
                  <c:v>-7.7177232084330797E-4</c:v>
                </c:pt>
                <c:pt idx="275">
                  <c:v>-7.6584576232193086E-4</c:v>
                </c:pt>
                <c:pt idx="276">
                  <c:v>-7.7158439829071667E-4</c:v>
                </c:pt>
                <c:pt idx="277">
                  <c:v>-7.649975526831807E-4</c:v>
                </c:pt>
                <c:pt idx="278">
                  <c:v>-7.7031616620036733E-4</c:v>
                </c:pt>
                <c:pt idx="279">
                  <c:v>-7.6397614921045896E-4</c:v>
                </c:pt>
                <c:pt idx="280">
                  <c:v>-7.7024073071466494E-4</c:v>
                </c:pt>
                <c:pt idx="281">
                  <c:v>-7.6412007770106799E-4</c:v>
                </c:pt>
                <c:pt idx="282">
                  <c:v>-7.7010907495786494E-4</c:v>
                </c:pt>
                <c:pt idx="283">
                  <c:v>-7.6326155037645643E-4</c:v>
                </c:pt>
                <c:pt idx="284">
                  <c:v>-7.6874809873455502E-4</c:v>
                </c:pt>
                <c:pt idx="285">
                  <c:v>-7.6108760548229844E-4</c:v>
                </c:pt>
                <c:pt idx="286">
                  <c:v>-7.6483565092983462E-4</c:v>
                </c:pt>
                <c:pt idx="287">
                  <c:v>-7.5481032009576507E-4</c:v>
                </c:pt>
                <c:pt idx="288">
                  <c:v>-7.5598387514355127E-4</c:v>
                </c:pt>
                <c:pt idx="289">
                  <c:v>-7.4429451094056595E-4</c:v>
                </c:pt>
                <c:pt idx="290">
                  <c:v>-7.4332302168560996E-4</c:v>
                </c:pt>
                <c:pt idx="291">
                  <c:v>-7.2619698028283345E-4</c:v>
                </c:pt>
                <c:pt idx="292">
                  <c:v>-7.2022253946386308E-4</c:v>
                </c:pt>
                <c:pt idx="293">
                  <c:v>-6.9345129928460164E-4</c:v>
                </c:pt>
                <c:pt idx="294">
                  <c:v>-6.784645327534782E-4</c:v>
                </c:pt>
                <c:pt idx="295">
                  <c:v>-6.4957935079003261E-4</c:v>
                </c:pt>
                <c:pt idx="296">
                  <c:v>-6.3002843663224829E-4</c:v>
                </c:pt>
                <c:pt idx="297">
                  <c:v>-5.7917874175790127E-4</c:v>
                </c:pt>
                <c:pt idx="298">
                  <c:v>-5.0563269853448915E-4</c:v>
                </c:pt>
                <c:pt idx="299">
                  <c:v>-3.9388138076659139E-4</c:v>
                </c:pt>
                <c:pt idx="300">
                  <c:v>-3.3211693465737128E-4</c:v>
                </c:pt>
                <c:pt idx="301">
                  <c:v>-3.3258825274230439E-4</c:v>
                </c:pt>
                <c:pt idx="302">
                  <c:v>-4.5658886562812399E-4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CE-4590-86B7-A641A83A73B5}"/>
            </c:ext>
          </c:extLst>
        </c:ser>
        <c:ser>
          <c:idx val="0"/>
          <c:order val="1"/>
          <c:tx>
            <c:v>L_40_1pass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Sheet!$G$3:$G$305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Sheet!$H$3:$H$305</c:f>
              <c:numCache>
                <c:formatCode>General</c:formatCode>
                <c:ptCount val="303"/>
                <c:pt idx="0">
                  <c:v>-2.0304179803385259E-4</c:v>
                </c:pt>
                <c:pt idx="1">
                  <c:v>-3.7368508269186237E-4</c:v>
                </c:pt>
                <c:pt idx="2">
                  <c:v>-5.3081626165750277E-4</c:v>
                </c:pt>
                <c:pt idx="3">
                  <c:v>-6.2196432570933182E-4</c:v>
                </c:pt>
                <c:pt idx="4">
                  <c:v>-6.2743537288146678E-4</c:v>
                </c:pt>
                <c:pt idx="5">
                  <c:v>-6.3946621896713695E-4</c:v>
                </c:pt>
                <c:pt idx="6">
                  <c:v>-6.4082847110657191E-4</c:v>
                </c:pt>
                <c:pt idx="7">
                  <c:v>-6.5990685278687739E-4</c:v>
                </c:pt>
                <c:pt idx="8">
                  <c:v>-6.6411961011040113E-4</c:v>
                </c:pt>
                <c:pt idx="9">
                  <c:v>-6.8013355200166039E-4</c:v>
                </c:pt>
                <c:pt idx="10">
                  <c:v>-6.8023296169298199E-4</c:v>
                </c:pt>
                <c:pt idx="11">
                  <c:v>-6.9376686579209802E-4</c:v>
                </c:pt>
                <c:pt idx="12">
                  <c:v>-6.9219396255636883E-4</c:v>
                </c:pt>
                <c:pt idx="13">
                  <c:v>-7.0386462369337896E-4</c:v>
                </c:pt>
                <c:pt idx="14">
                  <c:v>-7.0109738203729766E-4</c:v>
                </c:pt>
                <c:pt idx="15">
                  <c:v>-7.1218705307899723E-4</c:v>
                </c:pt>
                <c:pt idx="16">
                  <c:v>-7.0919428037399107E-4</c:v>
                </c:pt>
                <c:pt idx="17">
                  <c:v>-7.1890730588191774E-4</c:v>
                </c:pt>
                <c:pt idx="18">
                  <c:v>-7.1499663989230968E-4</c:v>
                </c:pt>
                <c:pt idx="19">
                  <c:v>-7.2249154760730609E-4</c:v>
                </c:pt>
                <c:pt idx="20">
                  <c:v>-7.1715409872062804E-4</c:v>
                </c:pt>
                <c:pt idx="21">
                  <c:v>-7.2420586073047106E-4</c:v>
                </c:pt>
                <c:pt idx="22">
                  <c:v>-7.198082587246262E-4</c:v>
                </c:pt>
                <c:pt idx="23">
                  <c:v>-7.2695429783861329E-4</c:v>
                </c:pt>
                <c:pt idx="24">
                  <c:v>-7.2371206623652294E-4</c:v>
                </c:pt>
                <c:pt idx="25">
                  <c:v>-7.3063399459798119E-4</c:v>
                </c:pt>
                <c:pt idx="26">
                  <c:v>-7.2691302969768576E-4</c:v>
                </c:pt>
                <c:pt idx="27">
                  <c:v>-7.3290069811045972E-4</c:v>
                </c:pt>
                <c:pt idx="28">
                  <c:v>-7.2935657232646477E-4</c:v>
                </c:pt>
                <c:pt idx="29">
                  <c:v>-7.3436822510440105E-4</c:v>
                </c:pt>
                <c:pt idx="30">
                  <c:v>-7.3109259824694214E-4</c:v>
                </c:pt>
                <c:pt idx="31">
                  <c:v>-7.3521609243155071E-4</c:v>
                </c:pt>
                <c:pt idx="32">
                  <c:v>-7.3301606225660023E-4</c:v>
                </c:pt>
                <c:pt idx="33">
                  <c:v>-7.3663336475429935E-4</c:v>
                </c:pt>
                <c:pt idx="34">
                  <c:v>-7.3414397244527484E-4</c:v>
                </c:pt>
                <c:pt idx="35">
                  <c:v>-7.3644109825756648E-4</c:v>
                </c:pt>
                <c:pt idx="36">
                  <c:v>-7.3460332534404165E-4</c:v>
                </c:pt>
                <c:pt idx="37">
                  <c:v>-7.3768458477419321E-4</c:v>
                </c:pt>
                <c:pt idx="38">
                  <c:v>-7.3744679753734411E-4</c:v>
                </c:pt>
                <c:pt idx="39">
                  <c:v>-7.4001188114106251E-4</c:v>
                </c:pt>
                <c:pt idx="40">
                  <c:v>-7.3917584485072292E-4</c:v>
                </c:pt>
                <c:pt idx="41">
                  <c:v>-7.401459116395567E-4</c:v>
                </c:pt>
                <c:pt idx="42">
                  <c:v>-7.4005254301472872E-4</c:v>
                </c:pt>
                <c:pt idx="43">
                  <c:v>-7.4083504850481834E-4</c:v>
                </c:pt>
                <c:pt idx="44">
                  <c:v>-7.4162018782705731E-4</c:v>
                </c:pt>
                <c:pt idx="45">
                  <c:v>-7.4213891124589205E-4</c:v>
                </c:pt>
                <c:pt idx="46">
                  <c:v>-7.4330560929002326E-4</c:v>
                </c:pt>
                <c:pt idx="47">
                  <c:v>-7.4320222866859284E-4</c:v>
                </c:pt>
                <c:pt idx="48">
                  <c:v>-7.4440624369297723E-4</c:v>
                </c:pt>
                <c:pt idx="49">
                  <c:v>-7.4248526701970049E-4</c:v>
                </c:pt>
                <c:pt idx="50">
                  <c:v>-7.4378382138320215E-4</c:v>
                </c:pt>
                <c:pt idx="51">
                  <c:v>-7.4142438288669161E-4</c:v>
                </c:pt>
                <c:pt idx="52">
                  <c:v>-7.4386674723848575E-4</c:v>
                </c:pt>
                <c:pt idx="53">
                  <c:v>-7.4173829696856978E-4</c:v>
                </c:pt>
                <c:pt idx="54">
                  <c:v>-7.451138210223657E-4</c:v>
                </c:pt>
                <c:pt idx="55">
                  <c:v>-7.4345253586767057E-4</c:v>
                </c:pt>
                <c:pt idx="56">
                  <c:v>-7.4687221037703512E-4</c:v>
                </c:pt>
                <c:pt idx="57">
                  <c:v>-7.4418452243484902E-4</c:v>
                </c:pt>
                <c:pt idx="58">
                  <c:v>-7.4790459256798998E-4</c:v>
                </c:pt>
                <c:pt idx="59">
                  <c:v>-7.434943454113133E-4</c:v>
                </c:pt>
                <c:pt idx="60">
                  <c:v>-7.4695231066480904E-4</c:v>
                </c:pt>
                <c:pt idx="61">
                  <c:v>-7.4318538391335016E-4</c:v>
                </c:pt>
                <c:pt idx="62">
                  <c:v>-7.4802490454426362E-4</c:v>
                </c:pt>
                <c:pt idx="63">
                  <c:v>-7.4427475315599597E-4</c:v>
                </c:pt>
                <c:pt idx="64">
                  <c:v>-7.4937105474669457E-4</c:v>
                </c:pt>
                <c:pt idx="65">
                  <c:v>-7.4509209979780884E-4</c:v>
                </c:pt>
                <c:pt idx="66">
                  <c:v>-7.5025237772202572E-4</c:v>
                </c:pt>
                <c:pt idx="67">
                  <c:v>-7.4573426065557705E-4</c:v>
                </c:pt>
                <c:pt idx="68">
                  <c:v>-7.5098487134089343E-4</c:v>
                </c:pt>
                <c:pt idx="69">
                  <c:v>-7.4514632718368544E-4</c:v>
                </c:pt>
                <c:pt idx="70">
                  <c:v>-7.5012119139148542E-4</c:v>
                </c:pt>
                <c:pt idx="71">
                  <c:v>-7.4415978500607272E-4</c:v>
                </c:pt>
                <c:pt idx="72">
                  <c:v>-7.5022057917300297E-4</c:v>
                </c:pt>
                <c:pt idx="73">
                  <c:v>-7.4457291089843425E-4</c:v>
                </c:pt>
                <c:pt idx="74">
                  <c:v>-7.5067961566887425E-4</c:v>
                </c:pt>
                <c:pt idx="75">
                  <c:v>-7.4490342812377612E-4</c:v>
                </c:pt>
                <c:pt idx="76">
                  <c:v>-7.5092810581312865E-4</c:v>
                </c:pt>
                <c:pt idx="77">
                  <c:v>-7.4481029962241319E-4</c:v>
                </c:pt>
                <c:pt idx="78">
                  <c:v>-7.5071461531924573E-4</c:v>
                </c:pt>
                <c:pt idx="79">
                  <c:v>-7.4400645947169405E-4</c:v>
                </c:pt>
                <c:pt idx="80">
                  <c:v>-7.4965171480348414E-4</c:v>
                </c:pt>
                <c:pt idx="81">
                  <c:v>-7.4352663760465744E-4</c:v>
                </c:pt>
                <c:pt idx="82">
                  <c:v>-7.5024494866888667E-4</c:v>
                </c:pt>
                <c:pt idx="83">
                  <c:v>-7.4464506284028955E-4</c:v>
                </c:pt>
                <c:pt idx="84">
                  <c:v>-7.5121035935203011E-4</c:v>
                </c:pt>
                <c:pt idx="85">
                  <c:v>-7.4525244441084868E-4</c:v>
                </c:pt>
                <c:pt idx="86">
                  <c:v>-7.520557781264815E-4</c:v>
                </c:pt>
                <c:pt idx="87">
                  <c:v>-7.4617506933786863E-4</c:v>
                </c:pt>
                <c:pt idx="88">
                  <c:v>-7.5262577367865861E-4</c:v>
                </c:pt>
                <c:pt idx="89">
                  <c:v>-7.4576360933874513E-4</c:v>
                </c:pt>
                <c:pt idx="90">
                  <c:v>-7.520316796407018E-4</c:v>
                </c:pt>
                <c:pt idx="91">
                  <c:v>-7.4555595775568537E-4</c:v>
                </c:pt>
                <c:pt idx="92">
                  <c:v>-7.5225070636186905E-4</c:v>
                </c:pt>
                <c:pt idx="93">
                  <c:v>-7.4541900316852164E-4</c:v>
                </c:pt>
                <c:pt idx="94">
                  <c:v>-7.5204821078806176E-4</c:v>
                </c:pt>
                <c:pt idx="95">
                  <c:v>-7.4517667866096061E-4</c:v>
                </c:pt>
                <c:pt idx="96">
                  <c:v>-7.5186449389728547E-4</c:v>
                </c:pt>
                <c:pt idx="97">
                  <c:v>-7.4524086838783927E-4</c:v>
                </c:pt>
                <c:pt idx="98">
                  <c:v>-7.5226698801581003E-4</c:v>
                </c:pt>
                <c:pt idx="99">
                  <c:v>-7.450515608204897E-4</c:v>
                </c:pt>
                <c:pt idx="100">
                  <c:v>-7.5274854944016169E-4</c:v>
                </c:pt>
                <c:pt idx="101">
                  <c:v>-7.4680294698923602E-4</c:v>
                </c:pt>
                <c:pt idx="102">
                  <c:v>-7.5464778503816436E-4</c:v>
                </c:pt>
                <c:pt idx="103">
                  <c:v>-7.4760527875590154E-4</c:v>
                </c:pt>
                <c:pt idx="104">
                  <c:v>-7.5495100614101035E-4</c:v>
                </c:pt>
                <c:pt idx="105">
                  <c:v>-7.4795438497482914E-4</c:v>
                </c:pt>
                <c:pt idx="106">
                  <c:v>-7.5578970578485264E-4</c:v>
                </c:pt>
                <c:pt idx="107">
                  <c:v>-7.4885887341151188E-4</c:v>
                </c:pt>
                <c:pt idx="108">
                  <c:v>-7.5599372716090522E-4</c:v>
                </c:pt>
                <c:pt idx="109">
                  <c:v>-7.4791297819318215E-4</c:v>
                </c:pt>
                <c:pt idx="110">
                  <c:v>-7.5430125306368999E-4</c:v>
                </c:pt>
                <c:pt idx="111">
                  <c:v>-7.4693685439800603E-4</c:v>
                </c:pt>
                <c:pt idx="112">
                  <c:v>-7.5412140157576088E-4</c:v>
                </c:pt>
                <c:pt idx="113">
                  <c:v>-7.4713388215947208E-4</c:v>
                </c:pt>
                <c:pt idx="114">
                  <c:v>-7.5440235083666554E-4</c:v>
                </c:pt>
                <c:pt idx="115">
                  <c:v>-7.4808096668385734E-4</c:v>
                </c:pt>
                <c:pt idx="116">
                  <c:v>-7.550733299992137E-4</c:v>
                </c:pt>
                <c:pt idx="117">
                  <c:v>-7.4891329216652126E-4</c:v>
                </c:pt>
                <c:pt idx="118">
                  <c:v>-7.5468369072788008E-4</c:v>
                </c:pt>
                <c:pt idx="119">
                  <c:v>-7.4749592727768252E-4</c:v>
                </c:pt>
                <c:pt idx="120">
                  <c:v>-7.5307536801245164E-4</c:v>
                </c:pt>
                <c:pt idx="121">
                  <c:v>-7.4747949453964231E-4</c:v>
                </c:pt>
                <c:pt idx="122">
                  <c:v>-7.5359249845097297E-4</c:v>
                </c:pt>
                <c:pt idx="123">
                  <c:v>-7.4912510468080125E-4</c:v>
                </c:pt>
                <c:pt idx="124">
                  <c:v>-7.5485041003428197E-4</c:v>
                </c:pt>
                <c:pt idx="125">
                  <c:v>-7.500764814352052E-4</c:v>
                </c:pt>
                <c:pt idx="126">
                  <c:v>-7.5503154372621648E-4</c:v>
                </c:pt>
                <c:pt idx="127">
                  <c:v>-7.5064503900118258E-4</c:v>
                </c:pt>
                <c:pt idx="128">
                  <c:v>-7.5486121881377418E-4</c:v>
                </c:pt>
                <c:pt idx="129">
                  <c:v>-7.5101343707074779E-4</c:v>
                </c:pt>
                <c:pt idx="130">
                  <c:v>-7.5447368163975058E-4</c:v>
                </c:pt>
                <c:pt idx="131">
                  <c:v>-7.5155594378611371E-4</c:v>
                </c:pt>
                <c:pt idx="132">
                  <c:v>-7.5445737305161395E-4</c:v>
                </c:pt>
                <c:pt idx="133">
                  <c:v>-7.5137640335975857E-4</c:v>
                </c:pt>
                <c:pt idx="134">
                  <c:v>-7.5313656772188335E-4</c:v>
                </c:pt>
                <c:pt idx="135">
                  <c:v>-7.5085910823804222E-4</c:v>
                </c:pt>
                <c:pt idx="136">
                  <c:v>-7.5352295302667566E-4</c:v>
                </c:pt>
                <c:pt idx="137">
                  <c:v>-7.5285087881363537E-4</c:v>
                </c:pt>
                <c:pt idx="138">
                  <c:v>-7.5502826609769079E-4</c:v>
                </c:pt>
                <c:pt idx="139">
                  <c:v>-7.5373315438977725E-4</c:v>
                </c:pt>
                <c:pt idx="140">
                  <c:v>-7.5435199539012807E-4</c:v>
                </c:pt>
                <c:pt idx="141">
                  <c:v>-7.5387692545840794E-4</c:v>
                </c:pt>
                <c:pt idx="142">
                  <c:v>-7.543932209838984E-4</c:v>
                </c:pt>
                <c:pt idx="143">
                  <c:v>-7.5481993319646183E-4</c:v>
                </c:pt>
                <c:pt idx="144">
                  <c:v>-7.5512027852147787E-4</c:v>
                </c:pt>
                <c:pt idx="145">
                  <c:v>-7.5596298861026158E-4</c:v>
                </c:pt>
                <c:pt idx="146">
                  <c:v>-7.5564652363136918E-4</c:v>
                </c:pt>
                <c:pt idx="147">
                  <c:v>-7.5653256295685829E-4</c:v>
                </c:pt>
                <c:pt idx="148">
                  <c:v>-7.5441124670435429E-4</c:v>
                </c:pt>
                <c:pt idx="149">
                  <c:v>-7.5538732650042928E-4</c:v>
                </c:pt>
                <c:pt idx="150">
                  <c:v>-7.5281569359133952E-4</c:v>
                </c:pt>
                <c:pt idx="151">
                  <c:v>-7.549750531470502E-4</c:v>
                </c:pt>
                <c:pt idx="152">
                  <c:v>-7.5267323331887521E-4</c:v>
                </c:pt>
                <c:pt idx="153">
                  <c:v>-7.5582286713676318E-4</c:v>
                </c:pt>
                <c:pt idx="154">
                  <c:v>-7.5400309540179697E-4</c:v>
                </c:pt>
                <c:pt idx="155">
                  <c:v>-7.571942004660062E-4</c:v>
                </c:pt>
                <c:pt idx="156">
                  <c:v>-7.5436987941356222E-4</c:v>
                </c:pt>
                <c:pt idx="157">
                  <c:v>-7.5788647911495695E-4</c:v>
                </c:pt>
                <c:pt idx="158">
                  <c:v>-7.533706461391918E-4</c:v>
                </c:pt>
                <c:pt idx="159">
                  <c:v>-7.5661507920416252E-4</c:v>
                </c:pt>
                <c:pt idx="160">
                  <c:v>-7.5273340740203301E-4</c:v>
                </c:pt>
                <c:pt idx="161">
                  <c:v>-7.573852192175114E-4</c:v>
                </c:pt>
                <c:pt idx="162">
                  <c:v>-7.5355363343086333E-4</c:v>
                </c:pt>
                <c:pt idx="163">
                  <c:v>-7.5849561024326822E-4</c:v>
                </c:pt>
                <c:pt idx="164">
                  <c:v>-7.5414334780228977E-4</c:v>
                </c:pt>
                <c:pt idx="165">
                  <c:v>-7.5914410372072971E-4</c:v>
                </c:pt>
                <c:pt idx="166">
                  <c:v>-7.5457364627024189E-4</c:v>
                </c:pt>
                <c:pt idx="167">
                  <c:v>-7.5968111418245083E-4</c:v>
                </c:pt>
                <c:pt idx="168">
                  <c:v>-7.537942675730308E-4</c:v>
                </c:pt>
                <c:pt idx="169">
                  <c:v>-7.5862750834261529E-4</c:v>
                </c:pt>
                <c:pt idx="170">
                  <c:v>-7.5260369064581183E-4</c:v>
                </c:pt>
                <c:pt idx="171">
                  <c:v>-7.5853007752476373E-4</c:v>
                </c:pt>
                <c:pt idx="172">
                  <c:v>-7.5283325921708482E-4</c:v>
                </c:pt>
                <c:pt idx="173">
                  <c:v>-7.5882161549345115E-4</c:v>
                </c:pt>
                <c:pt idx="174">
                  <c:v>-7.5301596755587852E-4</c:v>
                </c:pt>
                <c:pt idx="175">
                  <c:v>-7.5894028271487695E-4</c:v>
                </c:pt>
                <c:pt idx="176">
                  <c:v>-7.5278452939962488E-4</c:v>
                </c:pt>
                <c:pt idx="177">
                  <c:v>-7.5858968612442491E-4</c:v>
                </c:pt>
                <c:pt idx="178">
                  <c:v>-7.5184895158670055E-4</c:v>
                </c:pt>
                <c:pt idx="179">
                  <c:v>-7.5738092137804774E-4</c:v>
                </c:pt>
                <c:pt idx="180">
                  <c:v>-7.5122865871152928E-4</c:v>
                </c:pt>
                <c:pt idx="181">
                  <c:v>-7.5786730715580281E-4</c:v>
                </c:pt>
                <c:pt idx="182">
                  <c:v>-7.5224293193131995E-4</c:v>
                </c:pt>
                <c:pt idx="183">
                  <c:v>-7.5872330822938038E-4</c:v>
                </c:pt>
                <c:pt idx="184">
                  <c:v>-7.5274438745464342E-4</c:v>
                </c:pt>
                <c:pt idx="185">
                  <c:v>-7.5946791507063157E-4</c:v>
                </c:pt>
                <c:pt idx="186">
                  <c:v>-7.5359446155206014E-4</c:v>
                </c:pt>
                <c:pt idx="187">
                  <c:v>-7.5999071864231709E-4</c:v>
                </c:pt>
                <c:pt idx="188">
                  <c:v>-7.5309305706601861E-4</c:v>
                </c:pt>
                <c:pt idx="189">
                  <c:v>-7.5926804017552763E-4</c:v>
                </c:pt>
                <c:pt idx="190">
                  <c:v>-7.5281978202839642E-4</c:v>
                </c:pt>
                <c:pt idx="191">
                  <c:v>-7.5954239231906253E-4</c:v>
                </c:pt>
                <c:pt idx="192">
                  <c:v>-7.52748377584027E-4</c:v>
                </c:pt>
                <c:pt idx="193">
                  <c:v>-7.592472972219105E-4</c:v>
                </c:pt>
                <c:pt idx="194">
                  <c:v>-7.5228008854588344E-4</c:v>
                </c:pt>
                <c:pt idx="195">
                  <c:v>-7.588791334065155E-4</c:v>
                </c:pt>
                <c:pt idx="196">
                  <c:v>-7.5226852607301106E-4</c:v>
                </c:pt>
                <c:pt idx="197">
                  <c:v>-7.5928052089459957E-4</c:v>
                </c:pt>
                <c:pt idx="198">
                  <c:v>-7.520848815100791E-4</c:v>
                </c:pt>
                <c:pt idx="199">
                  <c:v>-7.5973583742353936E-4</c:v>
                </c:pt>
                <c:pt idx="200">
                  <c:v>-7.5377524773521498E-4</c:v>
                </c:pt>
                <c:pt idx="201">
                  <c:v>-7.6159224995759429E-4</c:v>
                </c:pt>
                <c:pt idx="202">
                  <c:v>-7.5455219310458508E-4</c:v>
                </c:pt>
                <c:pt idx="203">
                  <c:v>-7.6188005372212651E-4</c:v>
                </c:pt>
                <c:pt idx="204">
                  <c:v>-7.5487759945236648E-4</c:v>
                </c:pt>
                <c:pt idx="205">
                  <c:v>-7.6270534045986356E-4</c:v>
                </c:pt>
                <c:pt idx="206">
                  <c:v>-7.5575463347617123E-4</c:v>
                </c:pt>
                <c:pt idx="207">
                  <c:v>-7.628793676871205E-4</c:v>
                </c:pt>
                <c:pt idx="208">
                  <c:v>-7.5483933307621688E-4</c:v>
                </c:pt>
                <c:pt idx="209">
                  <c:v>-7.6132548458208006E-4</c:v>
                </c:pt>
                <c:pt idx="210">
                  <c:v>-7.5399563252761734E-4</c:v>
                </c:pt>
                <c:pt idx="211">
                  <c:v>-7.6106613303995039E-4</c:v>
                </c:pt>
                <c:pt idx="212">
                  <c:v>-7.5393304896205721E-4</c:v>
                </c:pt>
                <c:pt idx="213">
                  <c:v>-7.6126128804028645E-4</c:v>
                </c:pt>
                <c:pt idx="214">
                  <c:v>-7.5507868874028308E-4</c:v>
                </c:pt>
                <c:pt idx="215">
                  <c:v>-7.620948393175027E-4</c:v>
                </c:pt>
                <c:pt idx="216">
                  <c:v>-7.5577286757205352E-4</c:v>
                </c:pt>
                <c:pt idx="217">
                  <c:v>-7.6150935293923909E-4</c:v>
                </c:pt>
                <c:pt idx="218">
                  <c:v>-7.5436507074946695E-4</c:v>
                </c:pt>
                <c:pt idx="219">
                  <c:v>-7.6008367239424374E-4</c:v>
                </c:pt>
                <c:pt idx="220">
                  <c:v>-7.5445588898906131E-4</c:v>
                </c:pt>
                <c:pt idx="221">
                  <c:v>-7.6046981441815536E-4</c:v>
                </c:pt>
                <c:pt idx="222">
                  <c:v>-7.5596816732676506E-4</c:v>
                </c:pt>
                <c:pt idx="223">
                  <c:v>-7.6176918097967475E-4</c:v>
                </c:pt>
                <c:pt idx="224">
                  <c:v>-7.5703906215767499E-4</c:v>
                </c:pt>
                <c:pt idx="225">
                  <c:v>-7.6208218894973279E-4</c:v>
                </c:pt>
                <c:pt idx="226">
                  <c:v>-7.577999520038144E-4</c:v>
                </c:pt>
                <c:pt idx="227">
                  <c:v>-7.6217963052953351E-4</c:v>
                </c:pt>
                <c:pt idx="228">
                  <c:v>-7.582927051706282E-4</c:v>
                </c:pt>
                <c:pt idx="229">
                  <c:v>-7.6165726452133474E-4</c:v>
                </c:pt>
                <c:pt idx="230">
                  <c:v>-7.5867450891239116E-4</c:v>
                </c:pt>
                <c:pt idx="231">
                  <c:v>-7.6173508797992438E-4</c:v>
                </c:pt>
                <c:pt idx="232">
                  <c:v>-7.5875904282293044E-4</c:v>
                </c:pt>
                <c:pt idx="233">
                  <c:v>-7.6059172900932754E-4</c:v>
                </c:pt>
                <c:pt idx="234">
                  <c:v>-7.5827778717761163E-4</c:v>
                </c:pt>
                <c:pt idx="235">
                  <c:v>-7.6087614639609019E-4</c:v>
                </c:pt>
                <c:pt idx="236">
                  <c:v>-7.5997778284864084E-4</c:v>
                </c:pt>
                <c:pt idx="237">
                  <c:v>-7.622832166376516E-4</c:v>
                </c:pt>
                <c:pt idx="238">
                  <c:v>-7.6119787487690348E-4</c:v>
                </c:pt>
                <c:pt idx="239">
                  <c:v>-7.6202131774604192E-4</c:v>
                </c:pt>
                <c:pt idx="240">
                  <c:v>-7.615835835730546E-4</c:v>
                </c:pt>
                <c:pt idx="241">
                  <c:v>-7.6216619183608933E-4</c:v>
                </c:pt>
                <c:pt idx="242">
                  <c:v>-7.6259363457105303E-4</c:v>
                </c:pt>
                <c:pt idx="243">
                  <c:v>-7.6297432594390417E-4</c:v>
                </c:pt>
                <c:pt idx="244">
                  <c:v>-7.6385114839305226E-4</c:v>
                </c:pt>
                <c:pt idx="245">
                  <c:v>-7.6364754844532366E-4</c:v>
                </c:pt>
                <c:pt idx="246">
                  <c:v>-7.6458772509673488E-4</c:v>
                </c:pt>
                <c:pt idx="247">
                  <c:v>-7.6260749028761302E-4</c:v>
                </c:pt>
                <c:pt idx="248">
                  <c:v>-7.6363511238744866E-4</c:v>
                </c:pt>
                <c:pt idx="249">
                  <c:v>-7.6117444269622786E-4</c:v>
                </c:pt>
                <c:pt idx="250">
                  <c:v>-7.6340119960454473E-4</c:v>
                </c:pt>
                <c:pt idx="251">
                  <c:v>-7.6122867271341489E-4</c:v>
                </c:pt>
                <c:pt idx="252">
                  <c:v>-7.6445138901657685E-4</c:v>
                </c:pt>
                <c:pt idx="253">
                  <c:v>-7.6279119813892158E-4</c:v>
                </c:pt>
                <c:pt idx="254">
                  <c:v>-7.6606533004023171E-4</c:v>
                </c:pt>
                <c:pt idx="255">
                  <c:v>-7.6339906289190067E-4</c:v>
                </c:pt>
                <c:pt idx="256">
                  <c:v>-7.6701338597417307E-4</c:v>
                </c:pt>
                <c:pt idx="257">
                  <c:v>-7.6266216564266289E-4</c:v>
                </c:pt>
                <c:pt idx="258">
                  <c:v>-7.6599807473398337E-4</c:v>
                </c:pt>
                <c:pt idx="259">
                  <c:v>-7.6230345293832583E-4</c:v>
                </c:pt>
                <c:pt idx="260">
                  <c:v>-7.6706581355719572E-4</c:v>
                </c:pt>
                <c:pt idx="261">
                  <c:v>-7.6344204055975328E-4</c:v>
                </c:pt>
                <c:pt idx="262">
                  <c:v>-7.684756732109371E-4</c:v>
                </c:pt>
                <c:pt idx="263">
                  <c:v>-7.6431656398477947E-4</c:v>
                </c:pt>
                <c:pt idx="264">
                  <c:v>-7.6951703143661834E-4</c:v>
                </c:pt>
                <c:pt idx="265">
                  <c:v>-7.6527212211495639E-4</c:v>
                </c:pt>
                <c:pt idx="266">
                  <c:v>-7.7035432828325367E-4</c:v>
                </c:pt>
                <c:pt idx="267">
                  <c:v>-7.6465321917558969E-4</c:v>
                </c:pt>
                <c:pt idx="268">
                  <c:v>-7.6964237522626788E-4</c:v>
                </c:pt>
                <c:pt idx="269">
                  <c:v>-7.6398128128587106E-4</c:v>
                </c:pt>
                <c:pt idx="270">
                  <c:v>-7.7002284087769569E-4</c:v>
                </c:pt>
                <c:pt idx="271">
                  <c:v>-7.6464115867821134E-4</c:v>
                </c:pt>
                <c:pt idx="272">
                  <c:v>-7.7068479579383859E-4</c:v>
                </c:pt>
                <c:pt idx="273">
                  <c:v>-7.6517339382330997E-4</c:v>
                </c:pt>
                <c:pt idx="274">
                  <c:v>-7.7110262969167463E-4</c:v>
                </c:pt>
                <c:pt idx="275">
                  <c:v>-7.6520397368402609E-4</c:v>
                </c:pt>
                <c:pt idx="276">
                  <c:v>-7.7094638029722991E-4</c:v>
                </c:pt>
                <c:pt idx="277">
                  <c:v>-7.6438699856083714E-4</c:v>
                </c:pt>
                <c:pt idx="278">
                  <c:v>-7.6969253102011372E-4</c:v>
                </c:pt>
                <c:pt idx="279">
                  <c:v>-7.6343283112246781E-4</c:v>
                </c:pt>
                <c:pt idx="280">
                  <c:v>-7.6968328756700489E-4</c:v>
                </c:pt>
                <c:pt idx="281">
                  <c:v>-7.6359240091058371E-4</c:v>
                </c:pt>
                <c:pt idx="282">
                  <c:v>-7.6953761025547467E-4</c:v>
                </c:pt>
                <c:pt idx="283">
                  <c:v>-7.6271789993529924E-4</c:v>
                </c:pt>
                <c:pt idx="284">
                  <c:v>-7.6815829955991692E-4</c:v>
                </c:pt>
                <c:pt idx="285">
                  <c:v>-7.6054321198464785E-4</c:v>
                </c:pt>
                <c:pt idx="286">
                  <c:v>-7.6417567499459512E-4</c:v>
                </c:pt>
                <c:pt idx="287">
                  <c:v>-7.5424919895925393E-4</c:v>
                </c:pt>
                <c:pt idx="288">
                  <c:v>-7.5546529182190874E-4</c:v>
                </c:pt>
                <c:pt idx="289">
                  <c:v>-7.4382681663895454E-4</c:v>
                </c:pt>
                <c:pt idx="290">
                  <c:v>-7.4300684409937541E-4</c:v>
                </c:pt>
                <c:pt idx="291">
                  <c:v>-7.2618125305479164E-4</c:v>
                </c:pt>
                <c:pt idx="292">
                  <c:v>-7.2032520528562711E-4</c:v>
                </c:pt>
                <c:pt idx="293">
                  <c:v>-6.9361830247177312E-4</c:v>
                </c:pt>
                <c:pt idx="294">
                  <c:v>-6.7859352673689782E-4</c:v>
                </c:pt>
                <c:pt idx="295">
                  <c:v>-6.4954532823637045E-4</c:v>
                </c:pt>
                <c:pt idx="296">
                  <c:v>-6.2975341910142158E-4</c:v>
                </c:pt>
                <c:pt idx="297">
                  <c:v>-5.783800919448869E-4</c:v>
                </c:pt>
                <c:pt idx="298">
                  <c:v>-5.0372395619630213E-4</c:v>
                </c:pt>
                <c:pt idx="299">
                  <c:v>-3.9122501269518207E-4</c:v>
                </c:pt>
                <c:pt idx="300">
                  <c:v>-3.2954389370176121E-4</c:v>
                </c:pt>
                <c:pt idx="301">
                  <c:v>-3.305505014728391E-4</c:v>
                </c:pt>
                <c:pt idx="302">
                  <c:v>-4.5279740590000117E-4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BCE-4590-86B7-A641A83A73B5}"/>
            </c:ext>
          </c:extLst>
        </c:ser>
        <c:ser>
          <c:idx val="2"/>
          <c:order val="2"/>
          <c:tx>
            <c:v>L_60_1pass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Sheet!$M$3:$M$305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Sheet!$N$3:$N$305</c:f>
              <c:numCache>
                <c:formatCode>General</c:formatCode>
                <c:ptCount val="303"/>
                <c:pt idx="0">
                  <c:v>-2.030005909609897E-4</c:v>
                </c:pt>
                <c:pt idx="1">
                  <c:v>-3.7371304698408298E-4</c:v>
                </c:pt>
                <c:pt idx="2">
                  <c:v>-5.3106082944842008E-4</c:v>
                </c:pt>
                <c:pt idx="3">
                  <c:v>-6.2229588231001859E-4</c:v>
                </c:pt>
                <c:pt idx="4">
                  <c:v>-6.2763191144034564E-4</c:v>
                </c:pt>
                <c:pt idx="5">
                  <c:v>-6.3953870587149118E-4</c:v>
                </c:pt>
                <c:pt idx="6">
                  <c:v>-6.4084534289031957E-4</c:v>
                </c:pt>
                <c:pt idx="7">
                  <c:v>-6.598906626003871E-4</c:v>
                </c:pt>
                <c:pt idx="8">
                  <c:v>-6.6407109968948347E-4</c:v>
                </c:pt>
                <c:pt idx="9">
                  <c:v>-6.8004073309730457E-4</c:v>
                </c:pt>
                <c:pt idx="10">
                  <c:v>-6.8011974479440483E-4</c:v>
                </c:pt>
                <c:pt idx="11">
                  <c:v>-6.9363618209739399E-4</c:v>
                </c:pt>
                <c:pt idx="12">
                  <c:v>-6.9205660111540173E-4</c:v>
                </c:pt>
                <c:pt idx="13">
                  <c:v>-7.0371718123224836E-4</c:v>
                </c:pt>
                <c:pt idx="14">
                  <c:v>-7.0095012260302982E-4</c:v>
                </c:pt>
                <c:pt idx="15">
                  <c:v>-7.1203132766707307E-4</c:v>
                </c:pt>
                <c:pt idx="16">
                  <c:v>-7.0903801584668892E-4</c:v>
                </c:pt>
                <c:pt idx="17">
                  <c:v>-7.1873705622979079E-4</c:v>
                </c:pt>
                <c:pt idx="18">
                  <c:v>-7.148287753029034E-4</c:v>
                </c:pt>
                <c:pt idx="19">
                  <c:v>-7.2232303172769662E-4</c:v>
                </c:pt>
                <c:pt idx="20">
                  <c:v>-7.1698438556477644E-4</c:v>
                </c:pt>
                <c:pt idx="21">
                  <c:v>-7.2403474331384713E-4</c:v>
                </c:pt>
                <c:pt idx="22">
                  <c:v>-7.1963509454223574E-4</c:v>
                </c:pt>
                <c:pt idx="23">
                  <c:v>-7.2678395930141125E-4</c:v>
                </c:pt>
                <c:pt idx="24">
                  <c:v>-7.2353964308465794E-4</c:v>
                </c:pt>
                <c:pt idx="25">
                  <c:v>-7.3046125463288505E-4</c:v>
                </c:pt>
                <c:pt idx="26">
                  <c:v>-7.267468127037718E-4</c:v>
                </c:pt>
                <c:pt idx="27">
                  <c:v>-7.3273677772196441E-4</c:v>
                </c:pt>
                <c:pt idx="28">
                  <c:v>-7.2919926140697857E-4</c:v>
                </c:pt>
                <c:pt idx="29">
                  <c:v>-7.3421662627578199E-4</c:v>
                </c:pt>
                <c:pt idx="30">
                  <c:v>-7.3094423127014038E-4</c:v>
                </c:pt>
                <c:pt idx="31">
                  <c:v>-7.3507234535751399E-4</c:v>
                </c:pt>
                <c:pt idx="32">
                  <c:v>-7.3287474004558948E-4</c:v>
                </c:pt>
                <c:pt idx="33">
                  <c:v>-7.3649819810874071E-4</c:v>
                </c:pt>
                <c:pt idx="34">
                  <c:v>-7.3401177391001281E-4</c:v>
                </c:pt>
                <c:pt idx="35">
                  <c:v>-7.3631570025138962E-4</c:v>
                </c:pt>
                <c:pt idx="36">
                  <c:v>-7.3448509588104312E-4</c:v>
                </c:pt>
                <c:pt idx="37">
                  <c:v>-7.3757334472438114E-4</c:v>
                </c:pt>
                <c:pt idx="38">
                  <c:v>-7.3734060828310505E-4</c:v>
                </c:pt>
                <c:pt idx="39">
                  <c:v>-7.3991159317418251E-4</c:v>
                </c:pt>
                <c:pt idx="40">
                  <c:v>-7.3907732455251462E-4</c:v>
                </c:pt>
                <c:pt idx="41">
                  <c:v>-7.4005508180001608E-4</c:v>
                </c:pt>
                <c:pt idx="42">
                  <c:v>-7.3996395140839039E-4</c:v>
                </c:pt>
                <c:pt idx="43">
                  <c:v>-7.4075447233663925E-4</c:v>
                </c:pt>
                <c:pt idx="44">
                  <c:v>-7.4154024377463064E-4</c:v>
                </c:pt>
                <c:pt idx="45">
                  <c:v>-7.4206868469588367E-4</c:v>
                </c:pt>
                <c:pt idx="46">
                  <c:v>-7.4323614013048782E-4</c:v>
                </c:pt>
                <c:pt idx="47">
                  <c:v>-7.4314632977227489E-4</c:v>
                </c:pt>
                <c:pt idx="48">
                  <c:v>-7.4435334629933405E-4</c:v>
                </c:pt>
                <c:pt idx="49">
                  <c:v>-7.4244061847800766E-4</c:v>
                </c:pt>
                <c:pt idx="50">
                  <c:v>-7.4373871821873142E-4</c:v>
                </c:pt>
                <c:pt idx="51">
                  <c:v>-7.4138698247432295E-4</c:v>
                </c:pt>
                <c:pt idx="52">
                  <c:v>-7.4382952428077374E-4</c:v>
                </c:pt>
                <c:pt idx="53">
                  <c:v>-7.4170752711281247E-4</c:v>
                </c:pt>
                <c:pt idx="54">
                  <c:v>-7.4508398505450857E-4</c:v>
                </c:pt>
                <c:pt idx="55">
                  <c:v>-7.4342945288666295E-4</c:v>
                </c:pt>
                <c:pt idx="56">
                  <c:v>-7.4684931414611695E-4</c:v>
                </c:pt>
                <c:pt idx="57">
                  <c:v>-7.4416731825653799E-4</c:v>
                </c:pt>
                <c:pt idx="58">
                  <c:v>-7.4788766309583966E-4</c:v>
                </c:pt>
                <c:pt idx="59">
                  <c:v>-7.4348016286138532E-4</c:v>
                </c:pt>
                <c:pt idx="60">
                  <c:v>-7.4693821409948049E-4</c:v>
                </c:pt>
                <c:pt idx="61">
                  <c:v>-7.431748568598309E-4</c:v>
                </c:pt>
                <c:pt idx="62">
                  <c:v>-7.4801435548237311E-4</c:v>
                </c:pt>
                <c:pt idx="63">
                  <c:v>-7.44267586766734E-4</c:v>
                </c:pt>
                <c:pt idx="64">
                  <c:v>-7.4936261013818222E-4</c:v>
                </c:pt>
                <c:pt idx="65">
                  <c:v>-7.4508608885059632E-4</c:v>
                </c:pt>
                <c:pt idx="66">
                  <c:v>-7.5024411306241214E-4</c:v>
                </c:pt>
                <c:pt idx="67">
                  <c:v>-7.4572757925793238E-4</c:v>
                </c:pt>
                <c:pt idx="68">
                  <c:v>-7.5097717969460273E-4</c:v>
                </c:pt>
                <c:pt idx="69">
                  <c:v>-7.4513905851398274E-4</c:v>
                </c:pt>
                <c:pt idx="70">
                  <c:v>-7.501131082799351E-4</c:v>
                </c:pt>
                <c:pt idx="71">
                  <c:v>-7.4415215021276517E-4</c:v>
                </c:pt>
                <c:pt idx="72">
                  <c:v>-7.5020987973218982E-4</c:v>
                </c:pt>
                <c:pt idx="73">
                  <c:v>-7.4456364718053459E-4</c:v>
                </c:pt>
                <c:pt idx="74">
                  <c:v>-7.5066624141262197E-4</c:v>
                </c:pt>
                <c:pt idx="75">
                  <c:v>-7.4489254609699459E-4</c:v>
                </c:pt>
                <c:pt idx="76">
                  <c:v>-7.5091440326723285E-4</c:v>
                </c:pt>
                <c:pt idx="77">
                  <c:v>-7.4479655105339827E-4</c:v>
                </c:pt>
                <c:pt idx="78">
                  <c:v>-7.5069577830530324E-4</c:v>
                </c:pt>
                <c:pt idx="79">
                  <c:v>-7.4398720538156667E-4</c:v>
                </c:pt>
                <c:pt idx="80">
                  <c:v>-7.4962772605066392E-4</c:v>
                </c:pt>
                <c:pt idx="81">
                  <c:v>-7.4350422605595301E-4</c:v>
                </c:pt>
                <c:pt idx="82">
                  <c:v>-7.502163786120362E-4</c:v>
                </c:pt>
                <c:pt idx="83">
                  <c:v>-7.4461687394629123E-4</c:v>
                </c:pt>
                <c:pt idx="84">
                  <c:v>-7.5117525067820083E-4</c:v>
                </c:pt>
                <c:pt idx="85">
                  <c:v>-7.4521668019119193E-4</c:v>
                </c:pt>
                <c:pt idx="86">
                  <c:v>-7.5201208970355582E-4</c:v>
                </c:pt>
                <c:pt idx="87">
                  <c:v>-7.4613081236099988E-4</c:v>
                </c:pt>
                <c:pt idx="88">
                  <c:v>-7.5257274639598697E-4</c:v>
                </c:pt>
                <c:pt idx="89">
                  <c:v>-7.4571034682835435E-4</c:v>
                </c:pt>
                <c:pt idx="90">
                  <c:v>-7.5197024710887549E-4</c:v>
                </c:pt>
                <c:pt idx="91">
                  <c:v>-7.4549301242893306E-4</c:v>
                </c:pt>
                <c:pt idx="92">
                  <c:v>-7.5217887696974969E-4</c:v>
                </c:pt>
                <c:pt idx="93">
                  <c:v>-7.4534568294860697E-4</c:v>
                </c:pt>
                <c:pt idx="94">
                  <c:v>-7.519677786323232E-4</c:v>
                </c:pt>
                <c:pt idx="95">
                  <c:v>-7.4509370703168239E-4</c:v>
                </c:pt>
                <c:pt idx="96">
                  <c:v>-7.5177562918587364E-4</c:v>
                </c:pt>
                <c:pt idx="97">
                  <c:v>-7.4514854406829763E-4</c:v>
                </c:pt>
                <c:pt idx="98">
                  <c:v>-7.5216970061859365E-4</c:v>
                </c:pt>
                <c:pt idx="99">
                  <c:v>-7.4494843748010992E-4</c:v>
                </c:pt>
                <c:pt idx="100">
                  <c:v>-7.5264184401937465E-4</c:v>
                </c:pt>
                <c:pt idx="101">
                  <c:v>-7.466895123714592E-4</c:v>
                </c:pt>
                <c:pt idx="102">
                  <c:v>-7.5452866686939507E-4</c:v>
                </c:pt>
                <c:pt idx="103">
                  <c:v>-7.4747528528470433E-4</c:v>
                </c:pt>
                <c:pt idx="104">
                  <c:v>-7.5481430115145027E-4</c:v>
                </c:pt>
                <c:pt idx="105">
                  <c:v>-7.4780913250470328E-4</c:v>
                </c:pt>
                <c:pt idx="106">
                  <c:v>-7.5563834311142988E-4</c:v>
                </c:pt>
                <c:pt idx="107">
                  <c:v>-7.4869976357488856E-4</c:v>
                </c:pt>
                <c:pt idx="108">
                  <c:v>-7.5582946600874631E-4</c:v>
                </c:pt>
                <c:pt idx="109">
                  <c:v>-7.4774101724406708E-4</c:v>
                </c:pt>
                <c:pt idx="110">
                  <c:v>-7.5412743125080595E-4</c:v>
                </c:pt>
                <c:pt idx="111">
                  <c:v>-7.4675408479319024E-4</c:v>
                </c:pt>
                <c:pt idx="112">
                  <c:v>-7.5393675678830376E-4</c:v>
                </c:pt>
                <c:pt idx="113">
                  <c:v>-7.4694122505724377E-4</c:v>
                </c:pt>
                <c:pt idx="114">
                  <c:v>-7.5420843532083475E-4</c:v>
                </c:pt>
                <c:pt idx="115">
                  <c:v>-7.4787858177479294E-4</c:v>
                </c:pt>
                <c:pt idx="116">
                  <c:v>-7.5486895439209043E-4</c:v>
                </c:pt>
                <c:pt idx="117">
                  <c:v>-7.4869988152257805E-4</c:v>
                </c:pt>
                <c:pt idx="118">
                  <c:v>-7.5446910421888788E-4</c:v>
                </c:pt>
                <c:pt idx="119">
                  <c:v>-7.4727171965645637E-4</c:v>
                </c:pt>
                <c:pt idx="120">
                  <c:v>-7.5284962128636924E-4</c:v>
                </c:pt>
                <c:pt idx="121">
                  <c:v>-7.4724391323061014E-4</c:v>
                </c:pt>
                <c:pt idx="122">
                  <c:v>-7.5335552920276487E-4</c:v>
                </c:pt>
                <c:pt idx="123">
                  <c:v>-7.4887802409676258E-4</c:v>
                </c:pt>
                <c:pt idx="124">
                  <c:v>-7.5460088714596608E-4</c:v>
                </c:pt>
                <c:pt idx="125">
                  <c:v>-7.4981660281672009E-4</c:v>
                </c:pt>
                <c:pt idx="126">
                  <c:v>-7.5477205656200618E-4</c:v>
                </c:pt>
                <c:pt idx="127">
                  <c:v>-7.5037668164921697E-4</c:v>
                </c:pt>
                <c:pt idx="128">
                  <c:v>-7.5459522255079186E-4</c:v>
                </c:pt>
                <c:pt idx="129">
                  <c:v>-7.5073837997651502E-4</c:v>
                </c:pt>
                <c:pt idx="130">
                  <c:v>-7.542014214683456E-4</c:v>
                </c:pt>
                <c:pt idx="131">
                  <c:v>-7.5127154260556744E-4</c:v>
                </c:pt>
                <c:pt idx="132">
                  <c:v>-7.5417379092047735E-4</c:v>
                </c:pt>
                <c:pt idx="133">
                  <c:v>-7.5107986399667041E-4</c:v>
                </c:pt>
                <c:pt idx="134">
                  <c:v>-7.5284379041918941E-4</c:v>
                </c:pt>
                <c:pt idx="135">
                  <c:v>-7.5055533169889955E-4</c:v>
                </c:pt>
                <c:pt idx="136">
                  <c:v>-7.5322473439690812E-4</c:v>
                </c:pt>
                <c:pt idx="137">
                  <c:v>-7.5254228471472752E-4</c:v>
                </c:pt>
                <c:pt idx="138">
                  <c:v>-7.5472248530371626E-4</c:v>
                </c:pt>
                <c:pt idx="139">
                  <c:v>-7.5341569459835681E-4</c:v>
                </c:pt>
                <c:pt idx="140">
                  <c:v>-7.5403728770343805E-4</c:v>
                </c:pt>
                <c:pt idx="141">
                  <c:v>-7.5355132300176486E-4</c:v>
                </c:pt>
                <c:pt idx="142">
                  <c:v>-7.5407027154648692E-4</c:v>
                </c:pt>
                <c:pt idx="143">
                  <c:v>-7.5448407855004172E-4</c:v>
                </c:pt>
                <c:pt idx="144">
                  <c:v>-7.5478699284934302E-4</c:v>
                </c:pt>
                <c:pt idx="145">
                  <c:v>-7.556155378745271E-4</c:v>
                </c:pt>
                <c:pt idx="146">
                  <c:v>-7.553033789537909E-4</c:v>
                </c:pt>
                <c:pt idx="147">
                  <c:v>-7.5617426201717811E-4</c:v>
                </c:pt>
                <c:pt idx="148">
                  <c:v>-7.5406099416742436E-4</c:v>
                </c:pt>
                <c:pt idx="149">
                  <c:v>-7.5502362525813906E-4</c:v>
                </c:pt>
                <c:pt idx="150">
                  <c:v>-7.5245999799917758E-4</c:v>
                </c:pt>
                <c:pt idx="151">
                  <c:v>-7.5460653507750694E-4</c:v>
                </c:pt>
                <c:pt idx="152">
                  <c:v>-7.5231295924583694E-4</c:v>
                </c:pt>
                <c:pt idx="153">
                  <c:v>-7.5545013624060383E-4</c:v>
                </c:pt>
                <c:pt idx="154">
                  <c:v>-7.5364113121535986E-4</c:v>
                </c:pt>
                <c:pt idx="155">
                  <c:v>-7.5681777892033211E-4</c:v>
                </c:pt>
                <c:pt idx="156">
                  <c:v>-7.5400675537616374E-4</c:v>
                </c:pt>
                <c:pt idx="157">
                  <c:v>-7.5751260685540047E-4</c:v>
                </c:pt>
                <c:pt idx="158">
                  <c:v>-7.530032557284944E-4</c:v>
                </c:pt>
                <c:pt idx="159">
                  <c:v>-7.5623526036956625E-4</c:v>
                </c:pt>
                <c:pt idx="160">
                  <c:v>-7.5235631060880065E-4</c:v>
                </c:pt>
                <c:pt idx="161">
                  <c:v>-7.5699326187082946E-4</c:v>
                </c:pt>
                <c:pt idx="162">
                  <c:v>-7.5317452994140251E-4</c:v>
                </c:pt>
                <c:pt idx="163">
                  <c:v>-7.5810229472699983E-4</c:v>
                </c:pt>
                <c:pt idx="164">
                  <c:v>-7.5375600157575012E-4</c:v>
                </c:pt>
                <c:pt idx="165">
                  <c:v>-7.5874032614971318E-4</c:v>
                </c:pt>
                <c:pt idx="166">
                  <c:v>-7.5417682185292996E-4</c:v>
                </c:pt>
                <c:pt idx="167">
                  <c:v>-7.5926927429099489E-4</c:v>
                </c:pt>
                <c:pt idx="168">
                  <c:v>-7.5339193137378946E-4</c:v>
                </c:pt>
                <c:pt idx="169">
                  <c:v>-7.5821425012770425E-4</c:v>
                </c:pt>
                <c:pt idx="170">
                  <c:v>-7.5219913042091923E-4</c:v>
                </c:pt>
                <c:pt idx="171">
                  <c:v>-7.5811128954242303E-4</c:v>
                </c:pt>
                <c:pt idx="172">
                  <c:v>-7.5242305697814421E-4</c:v>
                </c:pt>
                <c:pt idx="173">
                  <c:v>-7.5839779015841207E-4</c:v>
                </c:pt>
                <c:pt idx="174">
                  <c:v>-7.5260208193638118E-4</c:v>
                </c:pt>
                <c:pt idx="175">
                  <c:v>-7.5851351553731254E-4</c:v>
                </c:pt>
                <c:pt idx="176">
                  <c:v>-7.5236744755588351E-4</c:v>
                </c:pt>
                <c:pt idx="177">
                  <c:v>-7.5816223260937615E-4</c:v>
                </c:pt>
                <c:pt idx="178">
                  <c:v>-7.5143124181781165E-4</c:v>
                </c:pt>
                <c:pt idx="179">
                  <c:v>-7.5695114661546029E-4</c:v>
                </c:pt>
                <c:pt idx="180">
                  <c:v>-7.5080678452449509E-4</c:v>
                </c:pt>
                <c:pt idx="181">
                  <c:v>-7.5743372806312634E-4</c:v>
                </c:pt>
                <c:pt idx="182">
                  <c:v>-7.518147522794364E-4</c:v>
                </c:pt>
                <c:pt idx="183">
                  <c:v>-7.5828190853085241E-4</c:v>
                </c:pt>
                <c:pt idx="184">
                  <c:v>-7.5230554041129871E-4</c:v>
                </c:pt>
                <c:pt idx="185">
                  <c:v>-7.5901467893800274E-4</c:v>
                </c:pt>
                <c:pt idx="186">
                  <c:v>-7.5314344097684538E-4</c:v>
                </c:pt>
                <c:pt idx="187">
                  <c:v>-7.5952630007703403E-4</c:v>
                </c:pt>
                <c:pt idx="188">
                  <c:v>-7.5263367910465451E-4</c:v>
                </c:pt>
                <c:pt idx="189">
                  <c:v>-7.5879842963900881E-4</c:v>
                </c:pt>
                <c:pt idx="190">
                  <c:v>-7.5235259179230382E-4</c:v>
                </c:pt>
                <c:pt idx="191">
                  <c:v>-7.5906163556928492E-4</c:v>
                </c:pt>
                <c:pt idx="192">
                  <c:v>-7.5226664832911112E-4</c:v>
                </c:pt>
                <c:pt idx="193">
                  <c:v>-7.5875501475085132E-4</c:v>
                </c:pt>
                <c:pt idx="194">
                  <c:v>-7.5178469580241495E-4</c:v>
                </c:pt>
                <c:pt idx="195">
                  <c:v>-7.5837434951153942E-4</c:v>
                </c:pt>
                <c:pt idx="196">
                  <c:v>-7.517596996335017E-4</c:v>
                </c:pt>
                <c:pt idx="197">
                  <c:v>-7.5876442731949629E-4</c:v>
                </c:pt>
                <c:pt idx="198">
                  <c:v>-7.5156503376557545E-4</c:v>
                </c:pt>
                <c:pt idx="199">
                  <c:v>-7.5920964905746267E-4</c:v>
                </c:pt>
                <c:pt idx="200">
                  <c:v>-7.5323895344371768E-4</c:v>
                </c:pt>
                <c:pt idx="201">
                  <c:v>-7.6104089019894423E-4</c:v>
                </c:pt>
                <c:pt idx="202">
                  <c:v>-7.539882462412916E-4</c:v>
                </c:pt>
                <c:pt idx="203">
                  <c:v>-7.6130232583662444E-4</c:v>
                </c:pt>
                <c:pt idx="204">
                  <c:v>-7.5429003308747928E-4</c:v>
                </c:pt>
                <c:pt idx="205">
                  <c:v>-7.6210538674773367E-4</c:v>
                </c:pt>
                <c:pt idx="206">
                  <c:v>-7.5514379812379395E-4</c:v>
                </c:pt>
                <c:pt idx="207">
                  <c:v>-7.6225807048171208E-4</c:v>
                </c:pt>
                <c:pt idx="208">
                  <c:v>-7.5420919628867611E-4</c:v>
                </c:pt>
                <c:pt idx="209">
                  <c:v>-7.6068805303936102E-4</c:v>
                </c:pt>
                <c:pt idx="210">
                  <c:v>-7.5334744673147031E-4</c:v>
                </c:pt>
                <c:pt idx="211">
                  <c:v>-7.6040962367616451E-4</c:v>
                </c:pt>
                <c:pt idx="212">
                  <c:v>-7.5326772069985663E-4</c:v>
                </c:pt>
                <c:pt idx="213">
                  <c:v>-7.6058961122774744E-4</c:v>
                </c:pt>
                <c:pt idx="214">
                  <c:v>-7.5439572035828619E-4</c:v>
                </c:pt>
                <c:pt idx="215">
                  <c:v>-7.614026720933469E-4</c:v>
                </c:pt>
                <c:pt idx="216">
                  <c:v>-7.5506689126164184E-4</c:v>
                </c:pt>
                <c:pt idx="217">
                  <c:v>-7.60795435912893E-4</c:v>
                </c:pt>
                <c:pt idx="218">
                  <c:v>-7.5363962603924081E-4</c:v>
                </c:pt>
                <c:pt idx="219">
                  <c:v>-7.59353359534723E-4</c:v>
                </c:pt>
                <c:pt idx="220">
                  <c:v>-7.5371321422831373E-4</c:v>
                </c:pt>
                <c:pt idx="221">
                  <c:v>-7.5972388053380821E-4</c:v>
                </c:pt>
                <c:pt idx="222">
                  <c:v>-7.5520706157241669E-4</c:v>
                </c:pt>
                <c:pt idx="223">
                  <c:v>-7.6100078960275423E-4</c:v>
                </c:pt>
                <c:pt idx="224">
                  <c:v>-7.5625460378779714E-4</c:v>
                </c:pt>
                <c:pt idx="225">
                  <c:v>-7.6129429819006783E-4</c:v>
                </c:pt>
                <c:pt idx="226">
                  <c:v>-7.5699928554770425E-4</c:v>
                </c:pt>
                <c:pt idx="227">
                  <c:v>-7.6137866940066288E-4</c:v>
                </c:pt>
                <c:pt idx="228">
                  <c:v>-7.5747748703669114E-4</c:v>
                </c:pt>
                <c:pt idx="229">
                  <c:v>-7.6084226551257055E-4</c:v>
                </c:pt>
                <c:pt idx="230">
                  <c:v>-7.5784202127516837E-4</c:v>
                </c:pt>
                <c:pt idx="231">
                  <c:v>-7.609014863074699E-4</c:v>
                </c:pt>
                <c:pt idx="232">
                  <c:v>-7.5790674536174772E-4</c:v>
                </c:pt>
                <c:pt idx="233">
                  <c:v>-7.5974132042783984E-4</c:v>
                </c:pt>
                <c:pt idx="234">
                  <c:v>-7.5741578819497088E-4</c:v>
                </c:pt>
                <c:pt idx="235">
                  <c:v>-7.6001844189223233E-4</c:v>
                </c:pt>
                <c:pt idx="236">
                  <c:v>-7.5910689693583361E-4</c:v>
                </c:pt>
                <c:pt idx="237">
                  <c:v>-7.6141472340269633E-4</c:v>
                </c:pt>
                <c:pt idx="238">
                  <c:v>-7.6030946954582619E-4</c:v>
                </c:pt>
                <c:pt idx="239">
                  <c:v>-7.6113677144934195E-4</c:v>
                </c:pt>
                <c:pt idx="240">
                  <c:v>-7.6067897170797101E-4</c:v>
                </c:pt>
                <c:pt idx="241">
                  <c:v>-7.6126939549880489E-4</c:v>
                </c:pt>
                <c:pt idx="242">
                  <c:v>-7.6167656100851111E-4</c:v>
                </c:pt>
                <c:pt idx="243">
                  <c:v>-7.6206548122494588E-4</c:v>
                </c:pt>
                <c:pt idx="244">
                  <c:v>-7.6292179256579528E-4</c:v>
                </c:pt>
                <c:pt idx="245">
                  <c:v>-7.6272961035266562E-4</c:v>
                </c:pt>
                <c:pt idx="246">
                  <c:v>-7.6364982822140349E-4</c:v>
                </c:pt>
                <c:pt idx="247">
                  <c:v>-7.6168484779375273E-4</c:v>
                </c:pt>
                <c:pt idx="248">
                  <c:v>-7.6269725483031387E-4</c:v>
                </c:pt>
                <c:pt idx="249">
                  <c:v>-7.6025527174280463E-4</c:v>
                </c:pt>
                <c:pt idx="250">
                  <c:v>-7.6246628679455994E-4</c:v>
                </c:pt>
                <c:pt idx="251">
                  <c:v>-7.6031313602905627E-4</c:v>
                </c:pt>
                <c:pt idx="252">
                  <c:v>-7.6352089187480562E-4</c:v>
                </c:pt>
                <c:pt idx="253">
                  <c:v>-7.618847812204296E-4</c:v>
                </c:pt>
                <c:pt idx="254">
                  <c:v>-7.6514019241578825E-4</c:v>
                </c:pt>
                <c:pt idx="255">
                  <c:v>-7.6250158332025132E-4</c:v>
                </c:pt>
                <c:pt idx="256">
                  <c:v>-7.6609808616428046E-4</c:v>
                </c:pt>
                <c:pt idx="257">
                  <c:v>-7.6176788723361633E-4</c:v>
                </c:pt>
                <c:pt idx="258">
                  <c:v>-7.6509170688757839E-4</c:v>
                </c:pt>
                <c:pt idx="259">
                  <c:v>-7.6141881297852796E-4</c:v>
                </c:pt>
                <c:pt idx="260">
                  <c:v>-7.6616679126969764E-4</c:v>
                </c:pt>
                <c:pt idx="261">
                  <c:v>-7.6256523574558797E-4</c:v>
                </c:pt>
                <c:pt idx="262">
                  <c:v>-7.6758381428238844E-4</c:v>
                </c:pt>
                <c:pt idx="263">
                  <c:v>-7.6344553255200235E-4</c:v>
                </c:pt>
                <c:pt idx="264">
                  <c:v>-7.6863061243663956E-4</c:v>
                </c:pt>
                <c:pt idx="265">
                  <c:v>-7.6440906998895503E-4</c:v>
                </c:pt>
                <c:pt idx="266">
                  <c:v>-7.6947851149404751E-4</c:v>
                </c:pt>
                <c:pt idx="267">
                  <c:v>-7.6380331573484611E-4</c:v>
                </c:pt>
                <c:pt idx="268">
                  <c:v>-7.6878503416568582E-4</c:v>
                </c:pt>
                <c:pt idx="269">
                  <c:v>-7.6314938354011478E-4</c:v>
                </c:pt>
                <c:pt idx="270">
                  <c:v>-7.6917878528667664E-4</c:v>
                </c:pt>
                <c:pt idx="271">
                  <c:v>-7.6382149536826901E-4</c:v>
                </c:pt>
                <c:pt idx="272">
                  <c:v>-7.6985243505046941E-4</c:v>
                </c:pt>
                <c:pt idx="273">
                  <c:v>-7.6437115477610482E-4</c:v>
                </c:pt>
                <c:pt idx="274">
                  <c:v>-7.7028728083904964E-4</c:v>
                </c:pt>
                <c:pt idx="275">
                  <c:v>-7.6441407329240344E-4</c:v>
                </c:pt>
                <c:pt idx="276">
                  <c:v>-7.7014350358010973E-4</c:v>
                </c:pt>
                <c:pt idx="277">
                  <c:v>-7.6361215513116941E-4</c:v>
                </c:pt>
                <c:pt idx="278">
                  <c:v>-7.6891089328107263E-4</c:v>
                </c:pt>
                <c:pt idx="279">
                  <c:v>-7.6269036245791243E-4</c:v>
                </c:pt>
                <c:pt idx="280">
                  <c:v>-7.6892982373449772E-4</c:v>
                </c:pt>
                <c:pt idx="281">
                  <c:v>-7.6286359770914326E-4</c:v>
                </c:pt>
                <c:pt idx="282">
                  <c:v>-7.6879538200185784E-4</c:v>
                </c:pt>
                <c:pt idx="283">
                  <c:v>-7.619963215086304E-4</c:v>
                </c:pt>
                <c:pt idx="284">
                  <c:v>-7.6742376396247937E-4</c:v>
                </c:pt>
                <c:pt idx="285">
                  <c:v>-7.5982815397527669E-4</c:v>
                </c:pt>
                <c:pt idx="286">
                  <c:v>-7.6345146218758362E-4</c:v>
                </c:pt>
                <c:pt idx="287">
                  <c:v>-7.5354791610151152E-4</c:v>
                </c:pt>
                <c:pt idx="288">
                  <c:v>-7.547959105248537E-4</c:v>
                </c:pt>
                <c:pt idx="289">
                  <c:v>-7.4317798227350562E-4</c:v>
                </c:pt>
                <c:pt idx="290">
                  <c:v>-7.4237648159489634E-4</c:v>
                </c:pt>
                <c:pt idx="291">
                  <c:v>-7.256553255187868E-4</c:v>
                </c:pt>
                <c:pt idx="292">
                  <c:v>-7.1984019657272958E-4</c:v>
                </c:pt>
                <c:pt idx="293">
                  <c:v>-6.931976546459105E-4</c:v>
                </c:pt>
                <c:pt idx="294">
                  <c:v>-6.7823003427969642E-4</c:v>
                </c:pt>
                <c:pt idx="295">
                  <c:v>-6.4921340330090845E-4</c:v>
                </c:pt>
                <c:pt idx="296">
                  <c:v>-6.2948191172595134E-4</c:v>
                </c:pt>
                <c:pt idx="297">
                  <c:v>-5.7809422609360578E-4</c:v>
                </c:pt>
                <c:pt idx="298">
                  <c:v>-5.0329577092652039E-4</c:v>
                </c:pt>
                <c:pt idx="299">
                  <c:v>-3.9060813623359089E-4</c:v>
                </c:pt>
                <c:pt idx="300">
                  <c:v>-3.2902825517519492E-4</c:v>
                </c:pt>
                <c:pt idx="301">
                  <c:v>-3.3022281851655951E-4</c:v>
                </c:pt>
                <c:pt idx="302">
                  <c:v>-4.5242879482944022E-4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BCE-4590-86B7-A641A83A73B5}"/>
            </c:ext>
          </c:extLst>
        </c:ser>
        <c:ser>
          <c:idx val="3"/>
          <c:order val="3"/>
          <c:tx>
            <c:v>L_80_1pass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Sheet!$S$3:$S$305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Sheet!$T$3:$T$305</c:f>
              <c:numCache>
                <c:formatCode>General</c:formatCode>
                <c:ptCount val="303"/>
                <c:pt idx="0">
                  <c:v>-2.024593536332444E-4</c:v>
                </c:pt>
                <c:pt idx="1">
                  <c:v>-3.7342998892751062E-4</c:v>
                </c:pt>
                <c:pt idx="2">
                  <c:v>-5.309301437669649E-4</c:v>
                </c:pt>
                <c:pt idx="3">
                  <c:v>-6.2220578336653703E-4</c:v>
                </c:pt>
                <c:pt idx="4">
                  <c:v>-6.2748734138165529E-4</c:v>
                </c:pt>
                <c:pt idx="5">
                  <c:v>-6.3935611093400807E-4</c:v>
                </c:pt>
                <c:pt idx="6">
                  <c:v>-6.4065645131217413E-4</c:v>
                </c:pt>
                <c:pt idx="7">
                  <c:v>-6.597443872265905E-4</c:v>
                </c:pt>
                <c:pt idx="8">
                  <c:v>-6.6392245745763628E-4</c:v>
                </c:pt>
                <c:pt idx="9">
                  <c:v>-6.7989693599138296E-4</c:v>
                </c:pt>
                <c:pt idx="10">
                  <c:v>-6.8000051010752723E-4</c:v>
                </c:pt>
                <c:pt idx="11">
                  <c:v>-6.9354226495448024E-4</c:v>
                </c:pt>
                <c:pt idx="12">
                  <c:v>-6.9196678695860193E-4</c:v>
                </c:pt>
                <c:pt idx="13">
                  <c:v>-7.0363530646110246E-4</c:v>
                </c:pt>
                <c:pt idx="14">
                  <c:v>-7.008748740482423E-4</c:v>
                </c:pt>
                <c:pt idx="15">
                  <c:v>-7.1197316481371278E-4</c:v>
                </c:pt>
                <c:pt idx="16">
                  <c:v>-7.089792038635416E-4</c:v>
                </c:pt>
                <c:pt idx="17">
                  <c:v>-7.1869865380149128E-4</c:v>
                </c:pt>
                <c:pt idx="18">
                  <c:v>-7.1480399733140308E-4</c:v>
                </c:pt>
                <c:pt idx="19">
                  <c:v>-7.2231518635095155E-4</c:v>
                </c:pt>
                <c:pt idx="20">
                  <c:v>-7.1697869146914134E-4</c:v>
                </c:pt>
                <c:pt idx="21">
                  <c:v>-7.2403266449652464E-4</c:v>
                </c:pt>
                <c:pt idx="22">
                  <c:v>-7.1963567465705477E-4</c:v>
                </c:pt>
                <c:pt idx="23">
                  <c:v>-7.2678793218232743E-4</c:v>
                </c:pt>
                <c:pt idx="24">
                  <c:v>-7.2355123905341575E-4</c:v>
                </c:pt>
                <c:pt idx="25">
                  <c:v>-7.304866785915339E-4</c:v>
                </c:pt>
                <c:pt idx="26">
                  <c:v>-7.2676316446825201E-4</c:v>
                </c:pt>
                <c:pt idx="27">
                  <c:v>-7.3276022296783912E-4</c:v>
                </c:pt>
                <c:pt idx="28">
                  <c:v>-7.2921979975714638E-4</c:v>
                </c:pt>
                <c:pt idx="29">
                  <c:v>-7.3423250422286629E-4</c:v>
                </c:pt>
                <c:pt idx="30">
                  <c:v>-7.3095950357832801E-4</c:v>
                </c:pt>
                <c:pt idx="31">
                  <c:v>-7.3509147339436949E-4</c:v>
                </c:pt>
                <c:pt idx="32">
                  <c:v>-7.3289626514572929E-4</c:v>
                </c:pt>
                <c:pt idx="33">
                  <c:v>-7.3652287700003735E-4</c:v>
                </c:pt>
                <c:pt idx="34">
                  <c:v>-7.3403785670181712E-4</c:v>
                </c:pt>
                <c:pt idx="35">
                  <c:v>-7.3634491988576706E-4</c:v>
                </c:pt>
                <c:pt idx="36">
                  <c:v>-7.3451429576913837E-4</c:v>
                </c:pt>
                <c:pt idx="37">
                  <c:v>-7.3760687945953148E-4</c:v>
                </c:pt>
                <c:pt idx="38">
                  <c:v>-7.3737521498183612E-4</c:v>
                </c:pt>
                <c:pt idx="39">
                  <c:v>-7.399494267676226E-4</c:v>
                </c:pt>
                <c:pt idx="40">
                  <c:v>-7.3911675580092624E-4</c:v>
                </c:pt>
                <c:pt idx="41">
                  <c:v>-7.4009670500875763E-4</c:v>
                </c:pt>
                <c:pt idx="42">
                  <c:v>-7.400085705700399E-4</c:v>
                </c:pt>
                <c:pt idx="43">
                  <c:v>-7.408017294912219E-4</c:v>
                </c:pt>
                <c:pt idx="44">
                  <c:v>-7.4159150594711926E-4</c:v>
                </c:pt>
                <c:pt idx="45">
                  <c:v>-7.4212129258641212E-4</c:v>
                </c:pt>
                <c:pt idx="46">
                  <c:v>-7.4329278855259952E-4</c:v>
                </c:pt>
                <c:pt idx="47">
                  <c:v>-7.4320387246110402E-4</c:v>
                </c:pt>
                <c:pt idx="48">
                  <c:v>-7.4441355814293636E-4</c:v>
                </c:pt>
                <c:pt idx="49">
                  <c:v>-7.4250364968493751E-4</c:v>
                </c:pt>
                <c:pt idx="50">
                  <c:v>-7.4380526791257304E-4</c:v>
                </c:pt>
                <c:pt idx="51">
                  <c:v>-7.4145707666235989E-4</c:v>
                </c:pt>
                <c:pt idx="52">
                  <c:v>-7.4390179917762744E-4</c:v>
                </c:pt>
                <c:pt idx="53">
                  <c:v>-7.417860272696758E-4</c:v>
                </c:pt>
                <c:pt idx="54">
                  <c:v>-7.4516367611675175E-4</c:v>
                </c:pt>
                <c:pt idx="55">
                  <c:v>-7.4351622375210327E-4</c:v>
                </c:pt>
                <c:pt idx="56">
                  <c:v>-7.4693704841841872E-4</c:v>
                </c:pt>
                <c:pt idx="57">
                  <c:v>-7.4426188721919229E-4</c:v>
                </c:pt>
                <c:pt idx="58">
                  <c:v>-7.4798264492015028E-4</c:v>
                </c:pt>
                <c:pt idx="59">
                  <c:v>-7.4358197204035434E-4</c:v>
                </c:pt>
                <c:pt idx="60">
                  <c:v>-7.4703982084163014E-4</c:v>
                </c:pt>
                <c:pt idx="61">
                  <c:v>-7.4328440382541623E-4</c:v>
                </c:pt>
                <c:pt idx="62">
                  <c:v>-7.4812402192612267E-4</c:v>
                </c:pt>
                <c:pt idx="63">
                  <c:v>-7.4438485056247815E-4</c:v>
                </c:pt>
                <c:pt idx="64">
                  <c:v>-7.4947955185534305E-4</c:v>
                </c:pt>
                <c:pt idx="65">
                  <c:v>-7.4521034747759677E-4</c:v>
                </c:pt>
                <c:pt idx="66">
                  <c:v>-7.5036788957625103E-4</c:v>
                </c:pt>
                <c:pt idx="67">
                  <c:v>-7.4585961977500094E-4</c:v>
                </c:pt>
                <c:pt idx="68">
                  <c:v>-7.5110799671174449E-4</c:v>
                </c:pt>
                <c:pt idx="69">
                  <c:v>-7.4527757430891458E-4</c:v>
                </c:pt>
                <c:pt idx="70">
                  <c:v>-7.5024912158236552E-4</c:v>
                </c:pt>
                <c:pt idx="71">
                  <c:v>-7.4429573662807751E-4</c:v>
                </c:pt>
                <c:pt idx="72">
                  <c:v>-7.5035351578850353E-4</c:v>
                </c:pt>
                <c:pt idx="73">
                  <c:v>-7.4471374006146571E-4</c:v>
                </c:pt>
                <c:pt idx="74">
                  <c:v>-7.5081794214905504E-4</c:v>
                </c:pt>
                <c:pt idx="75">
                  <c:v>-7.4504997726963513E-4</c:v>
                </c:pt>
                <c:pt idx="76">
                  <c:v>-7.510717221129021E-4</c:v>
                </c:pt>
                <c:pt idx="77">
                  <c:v>-7.4495919347040019E-4</c:v>
                </c:pt>
                <c:pt idx="78">
                  <c:v>-7.5085903922077386E-4</c:v>
                </c:pt>
                <c:pt idx="79">
                  <c:v>-7.4415631853364255E-4</c:v>
                </c:pt>
                <c:pt idx="80">
                  <c:v>-7.4979731177384271E-4</c:v>
                </c:pt>
                <c:pt idx="81">
                  <c:v>-7.4367700809449099E-4</c:v>
                </c:pt>
                <c:pt idx="82">
                  <c:v>-7.5039179112978537E-4</c:v>
                </c:pt>
                <c:pt idx="83">
                  <c:v>-7.4479487015041582E-4</c:v>
                </c:pt>
                <c:pt idx="84">
                  <c:v>-7.513561252147019E-4</c:v>
                </c:pt>
                <c:pt idx="85">
                  <c:v>-7.4539886637728456E-4</c:v>
                </c:pt>
                <c:pt idx="86">
                  <c:v>-7.5219680185445426E-4</c:v>
                </c:pt>
                <c:pt idx="87">
                  <c:v>-7.4631511244843316E-4</c:v>
                </c:pt>
                <c:pt idx="88">
                  <c:v>-7.5276063694747035E-4</c:v>
                </c:pt>
                <c:pt idx="89">
                  <c:v>-7.4589873795416776E-4</c:v>
                </c:pt>
                <c:pt idx="90">
                  <c:v>-7.5216187210566156E-4</c:v>
                </c:pt>
                <c:pt idx="91">
                  <c:v>-7.4568423309098199E-4</c:v>
                </c:pt>
                <c:pt idx="92">
                  <c:v>-7.5237241611592195E-4</c:v>
                </c:pt>
                <c:pt idx="93">
                  <c:v>-7.4553846303118036E-4</c:v>
                </c:pt>
                <c:pt idx="94">
                  <c:v>-7.5216498327647559E-4</c:v>
                </c:pt>
                <c:pt idx="95">
                  <c:v>-7.4528821347834783E-4</c:v>
                </c:pt>
                <c:pt idx="96">
                  <c:v>-7.5197233148161793E-4</c:v>
                </c:pt>
                <c:pt idx="97">
                  <c:v>-7.4533745627611725E-4</c:v>
                </c:pt>
                <c:pt idx="98">
                  <c:v>-7.523596128976677E-4</c:v>
                </c:pt>
                <c:pt idx="99">
                  <c:v>-7.4514254350399633E-4</c:v>
                </c:pt>
                <c:pt idx="100">
                  <c:v>-7.5283922827148466E-4</c:v>
                </c:pt>
                <c:pt idx="101">
                  <c:v>-7.4688283149291731E-4</c:v>
                </c:pt>
                <c:pt idx="102">
                  <c:v>-7.5472291410874268E-4</c:v>
                </c:pt>
                <c:pt idx="103">
                  <c:v>-7.4766412143184807E-4</c:v>
                </c:pt>
                <c:pt idx="104">
                  <c:v>-7.5500439394565863E-4</c:v>
                </c:pt>
                <c:pt idx="105">
                  <c:v>-7.4799396394056958E-4</c:v>
                </c:pt>
                <c:pt idx="106">
                  <c:v>-7.5582521536232575E-4</c:v>
                </c:pt>
                <c:pt idx="107">
                  <c:v>-7.4888118984095368E-4</c:v>
                </c:pt>
                <c:pt idx="108">
                  <c:v>-7.5601204898193735E-4</c:v>
                </c:pt>
                <c:pt idx="109">
                  <c:v>-7.4791788830116111E-4</c:v>
                </c:pt>
                <c:pt idx="110">
                  <c:v>-7.5430244260097311E-4</c:v>
                </c:pt>
                <c:pt idx="111">
                  <c:v>-7.4692565844975854E-4</c:v>
                </c:pt>
                <c:pt idx="112">
                  <c:v>-7.5410727044963291E-4</c:v>
                </c:pt>
                <c:pt idx="113">
                  <c:v>-7.4710815608658161E-4</c:v>
                </c:pt>
                <c:pt idx="114">
                  <c:v>-7.5437504959030967E-4</c:v>
                </c:pt>
                <c:pt idx="115">
                  <c:v>-7.480404017415961E-4</c:v>
                </c:pt>
                <c:pt idx="116">
                  <c:v>-7.5502952193890426E-4</c:v>
                </c:pt>
                <c:pt idx="117">
                  <c:v>-7.4885442207788813E-4</c:v>
                </c:pt>
                <c:pt idx="118">
                  <c:v>-7.5462041028532417E-4</c:v>
                </c:pt>
                <c:pt idx="119">
                  <c:v>-7.474171554071521E-4</c:v>
                </c:pt>
                <c:pt idx="120">
                  <c:v>-7.529917683718007E-4</c:v>
                </c:pt>
                <c:pt idx="121">
                  <c:v>-7.4738288435718524E-4</c:v>
                </c:pt>
                <c:pt idx="122">
                  <c:v>-7.5349242063806271E-4</c:v>
                </c:pt>
                <c:pt idx="123">
                  <c:v>-7.4900926680968396E-4</c:v>
                </c:pt>
                <c:pt idx="124">
                  <c:v>-7.5472574238890451E-4</c:v>
                </c:pt>
                <c:pt idx="125">
                  <c:v>-7.4993464298629361E-4</c:v>
                </c:pt>
                <c:pt idx="126">
                  <c:v>-7.5488634018188686E-4</c:v>
                </c:pt>
                <c:pt idx="127">
                  <c:v>-7.5048625217937436E-4</c:v>
                </c:pt>
                <c:pt idx="128">
                  <c:v>-7.5470300433643476E-4</c:v>
                </c:pt>
                <c:pt idx="129">
                  <c:v>-7.508398742352699E-4</c:v>
                </c:pt>
                <c:pt idx="130">
                  <c:v>-7.5429970047042878E-4</c:v>
                </c:pt>
                <c:pt idx="131">
                  <c:v>-7.5136232330793304E-4</c:v>
                </c:pt>
                <c:pt idx="132">
                  <c:v>-7.5426063825183656E-4</c:v>
                </c:pt>
                <c:pt idx="133">
                  <c:v>-7.5115830765099564E-4</c:v>
                </c:pt>
                <c:pt idx="134">
                  <c:v>-7.5292173689848812E-4</c:v>
                </c:pt>
                <c:pt idx="135">
                  <c:v>-7.5062333829051709E-4</c:v>
                </c:pt>
                <c:pt idx="136">
                  <c:v>-7.5329183108323371E-4</c:v>
                </c:pt>
                <c:pt idx="137">
                  <c:v>-7.5260077846467962E-4</c:v>
                </c:pt>
                <c:pt idx="138">
                  <c:v>-7.5477631533001413E-4</c:v>
                </c:pt>
                <c:pt idx="139">
                  <c:v>-7.534604573938813E-4</c:v>
                </c:pt>
                <c:pt idx="140">
                  <c:v>-7.5407728901172896E-4</c:v>
                </c:pt>
                <c:pt idx="141">
                  <c:v>-7.5358271795344435E-4</c:v>
                </c:pt>
                <c:pt idx="142">
                  <c:v>-7.5409690161133073E-4</c:v>
                </c:pt>
                <c:pt idx="143">
                  <c:v>-7.5450167895228055E-4</c:v>
                </c:pt>
                <c:pt idx="144">
                  <c:v>-7.5479944256417303E-4</c:v>
                </c:pt>
                <c:pt idx="145">
                  <c:v>-7.556172841578383E-4</c:v>
                </c:pt>
                <c:pt idx="146">
                  <c:v>-7.5529995096302162E-4</c:v>
                </c:pt>
                <c:pt idx="147">
                  <c:v>-7.5615948622011859E-4</c:v>
                </c:pt>
                <c:pt idx="148">
                  <c:v>-7.5404337463435807E-4</c:v>
                </c:pt>
                <c:pt idx="149">
                  <c:v>-7.549952630341079E-4</c:v>
                </c:pt>
                <c:pt idx="150">
                  <c:v>-7.5242821843565615E-4</c:v>
                </c:pt>
                <c:pt idx="151">
                  <c:v>-7.5456367746154517E-4</c:v>
                </c:pt>
                <c:pt idx="152">
                  <c:v>-7.5226736571891624E-4</c:v>
                </c:pt>
                <c:pt idx="153">
                  <c:v>-7.5539295148074578E-4</c:v>
                </c:pt>
                <c:pt idx="154">
                  <c:v>-7.5358526700223475E-4</c:v>
                </c:pt>
                <c:pt idx="155">
                  <c:v>-7.5674782726863424E-4</c:v>
                </c:pt>
                <c:pt idx="156">
                  <c:v>-7.5393637482543856E-4</c:v>
                </c:pt>
                <c:pt idx="157">
                  <c:v>-7.5742877946483153E-4</c:v>
                </c:pt>
                <c:pt idx="158">
                  <c:v>-7.5291872273156187E-4</c:v>
                </c:pt>
                <c:pt idx="159">
                  <c:v>-7.5613695366750252E-4</c:v>
                </c:pt>
                <c:pt idx="160">
                  <c:v>-7.5225930626708604E-4</c:v>
                </c:pt>
                <c:pt idx="161">
                  <c:v>-7.568810787762783E-4</c:v>
                </c:pt>
                <c:pt idx="162">
                  <c:v>-7.5306364528965591E-4</c:v>
                </c:pt>
                <c:pt idx="163">
                  <c:v>-7.5797451056148308E-4</c:v>
                </c:pt>
                <c:pt idx="164">
                  <c:v>-7.5362821175333416E-4</c:v>
                </c:pt>
                <c:pt idx="165">
                  <c:v>-7.5859490395013818E-4</c:v>
                </c:pt>
                <c:pt idx="166">
                  <c:v>-7.5403287544952642E-4</c:v>
                </c:pt>
                <c:pt idx="167">
                  <c:v>-7.5910815611729952E-4</c:v>
                </c:pt>
                <c:pt idx="168">
                  <c:v>-7.5323315327061849E-4</c:v>
                </c:pt>
                <c:pt idx="169">
                  <c:v>-7.5803908590757474E-4</c:v>
                </c:pt>
                <c:pt idx="170">
                  <c:v>-7.5202546379084007E-4</c:v>
                </c:pt>
                <c:pt idx="171">
                  <c:v>-7.5792254351533046E-4</c:v>
                </c:pt>
                <c:pt idx="172">
                  <c:v>-7.5223599369390035E-4</c:v>
                </c:pt>
                <c:pt idx="173">
                  <c:v>-7.5819837442351256E-4</c:v>
                </c:pt>
                <c:pt idx="174">
                  <c:v>-7.524031751852977E-4</c:v>
                </c:pt>
                <c:pt idx="175">
                  <c:v>-7.5830017496817878E-4</c:v>
                </c:pt>
                <c:pt idx="176">
                  <c:v>-7.5215327082462074E-4</c:v>
                </c:pt>
                <c:pt idx="177">
                  <c:v>-7.5793556954709715E-4</c:v>
                </c:pt>
                <c:pt idx="178">
                  <c:v>-7.5120599764773939E-4</c:v>
                </c:pt>
                <c:pt idx="179">
                  <c:v>-7.5671550905252901E-4</c:v>
                </c:pt>
                <c:pt idx="180">
                  <c:v>-7.5056943989531329E-4</c:v>
                </c:pt>
                <c:pt idx="181">
                  <c:v>-7.5718834154505428E-4</c:v>
                </c:pt>
                <c:pt idx="182">
                  <c:v>-7.5156663821167443E-4</c:v>
                </c:pt>
                <c:pt idx="183">
                  <c:v>-7.5802566450253704E-4</c:v>
                </c:pt>
                <c:pt idx="184">
                  <c:v>-7.5204345591884238E-4</c:v>
                </c:pt>
                <c:pt idx="185">
                  <c:v>-7.5874317398995502E-4</c:v>
                </c:pt>
                <c:pt idx="186">
                  <c:v>-7.5286788192832372E-4</c:v>
                </c:pt>
                <c:pt idx="187">
                  <c:v>-7.5924451296743585E-4</c:v>
                </c:pt>
                <c:pt idx="188">
                  <c:v>-7.5234705565003677E-4</c:v>
                </c:pt>
                <c:pt idx="189">
                  <c:v>-7.5850621207929699E-4</c:v>
                </c:pt>
                <c:pt idx="190">
                  <c:v>-7.5205651147374809E-4</c:v>
                </c:pt>
                <c:pt idx="191">
                  <c:v>-7.5876060938087099E-4</c:v>
                </c:pt>
                <c:pt idx="192">
                  <c:v>-7.5195763937574152E-4</c:v>
                </c:pt>
                <c:pt idx="193">
                  <c:v>-7.584415323520625E-4</c:v>
                </c:pt>
                <c:pt idx="194">
                  <c:v>-7.5145741213101917E-4</c:v>
                </c:pt>
                <c:pt idx="195">
                  <c:v>-7.5804251747519833E-4</c:v>
                </c:pt>
                <c:pt idx="196">
                  <c:v>-7.5142600555587068E-4</c:v>
                </c:pt>
                <c:pt idx="197">
                  <c:v>-7.5843155595468426E-4</c:v>
                </c:pt>
                <c:pt idx="198">
                  <c:v>-7.5122433209132654E-4</c:v>
                </c:pt>
                <c:pt idx="199">
                  <c:v>-7.5887003622874334E-4</c:v>
                </c:pt>
                <c:pt idx="200">
                  <c:v>-7.5288915656439835E-4</c:v>
                </c:pt>
                <c:pt idx="201">
                  <c:v>-7.6068876901373402E-4</c:v>
                </c:pt>
                <c:pt idx="202">
                  <c:v>-7.53622820456619E-4</c:v>
                </c:pt>
                <c:pt idx="203">
                  <c:v>-7.609338248514289E-4</c:v>
                </c:pt>
                <c:pt idx="204">
                  <c:v>-7.5391056928792442E-4</c:v>
                </c:pt>
                <c:pt idx="205">
                  <c:v>-7.61724475066321E-4</c:v>
                </c:pt>
                <c:pt idx="206">
                  <c:v>-7.547536794757666E-4</c:v>
                </c:pt>
                <c:pt idx="207">
                  <c:v>-7.6186397329117768E-4</c:v>
                </c:pt>
                <c:pt idx="208">
                  <c:v>-7.5381093393479283E-4</c:v>
                </c:pt>
                <c:pt idx="209">
                  <c:v>-7.6028680552986177E-4</c:v>
                </c:pt>
                <c:pt idx="210">
                  <c:v>-7.5294218558405348E-4</c:v>
                </c:pt>
                <c:pt idx="211">
                  <c:v>-7.6000235043788549E-4</c:v>
                </c:pt>
                <c:pt idx="212">
                  <c:v>-7.5285782391339238E-4</c:v>
                </c:pt>
                <c:pt idx="213">
                  <c:v>-7.6018021225490392E-4</c:v>
                </c:pt>
                <c:pt idx="214">
                  <c:v>-7.5398242756514794E-4</c:v>
                </c:pt>
                <c:pt idx="215">
                  <c:v>-7.6098644980635195E-4</c:v>
                </c:pt>
                <c:pt idx="216">
                  <c:v>-7.5464538825414224E-4</c:v>
                </c:pt>
                <c:pt idx="217">
                  <c:v>-7.6037092686565846E-4</c:v>
                </c:pt>
                <c:pt idx="218">
                  <c:v>-7.5321431952062718E-4</c:v>
                </c:pt>
                <c:pt idx="219">
                  <c:v>-7.5892745557892946E-4</c:v>
                </c:pt>
                <c:pt idx="220">
                  <c:v>-7.5328762217941937E-4</c:v>
                </c:pt>
                <c:pt idx="221">
                  <c:v>-7.5929784215091761E-4</c:v>
                </c:pt>
                <c:pt idx="222">
                  <c:v>-7.547785481435297E-4</c:v>
                </c:pt>
                <c:pt idx="223">
                  <c:v>-7.60569364827519E-4</c:v>
                </c:pt>
                <c:pt idx="224">
                  <c:v>-7.5582212258234452E-4</c:v>
                </c:pt>
                <c:pt idx="225">
                  <c:v>-7.6086271316958725E-4</c:v>
                </c:pt>
                <c:pt idx="226">
                  <c:v>-7.5657004790517161E-4</c:v>
                </c:pt>
                <c:pt idx="227">
                  <c:v>-7.6095326162208031E-4</c:v>
                </c:pt>
                <c:pt idx="228">
                  <c:v>-7.5705247297954922E-4</c:v>
                </c:pt>
                <c:pt idx="229">
                  <c:v>-7.604196346749141E-4</c:v>
                </c:pt>
                <c:pt idx="230">
                  <c:v>-7.5741805624803286E-4</c:v>
                </c:pt>
                <c:pt idx="231">
                  <c:v>-7.6047924604616271E-4</c:v>
                </c:pt>
                <c:pt idx="232">
                  <c:v>-7.5748311328801231E-4</c:v>
                </c:pt>
                <c:pt idx="233">
                  <c:v>-7.5932223123984508E-4</c:v>
                </c:pt>
                <c:pt idx="234">
                  <c:v>-7.5699784610045156E-4</c:v>
                </c:pt>
                <c:pt idx="235">
                  <c:v>-7.5960742568340653E-4</c:v>
                </c:pt>
                <c:pt idx="236">
                  <c:v>-7.5869781664264621E-4</c:v>
                </c:pt>
                <c:pt idx="237">
                  <c:v>-7.6100869298400587E-4</c:v>
                </c:pt>
                <c:pt idx="238">
                  <c:v>-7.5990107200962819E-4</c:v>
                </c:pt>
                <c:pt idx="239">
                  <c:v>-7.6073205451971748E-4</c:v>
                </c:pt>
                <c:pt idx="240">
                  <c:v>-7.6027409964534104E-4</c:v>
                </c:pt>
                <c:pt idx="241">
                  <c:v>-7.6087190592549064E-4</c:v>
                </c:pt>
                <c:pt idx="242">
                  <c:v>-7.6127557365418986E-4</c:v>
                </c:pt>
                <c:pt idx="243">
                  <c:v>-7.6167282263904295E-4</c:v>
                </c:pt>
                <c:pt idx="244">
                  <c:v>-7.6252436694671769E-4</c:v>
                </c:pt>
                <c:pt idx="245">
                  <c:v>-7.6234191819274193E-4</c:v>
                </c:pt>
                <c:pt idx="246">
                  <c:v>-7.6325737765916234E-4</c:v>
                </c:pt>
                <c:pt idx="247">
                  <c:v>-7.613051547995087E-4</c:v>
                </c:pt>
                <c:pt idx="248">
                  <c:v>-7.6231257000079062E-4</c:v>
                </c:pt>
                <c:pt idx="249">
                  <c:v>-7.598862854150464E-4</c:v>
                </c:pt>
                <c:pt idx="250">
                  <c:v>-7.6209195786836688E-4</c:v>
                </c:pt>
                <c:pt idx="251">
                  <c:v>-7.5995432988039044E-4</c:v>
                </c:pt>
                <c:pt idx="252">
                  <c:v>-7.6316027275659143E-4</c:v>
                </c:pt>
                <c:pt idx="253">
                  <c:v>-7.6154260372045149E-4</c:v>
                </c:pt>
                <c:pt idx="254">
                  <c:v>-7.647915069890327E-4</c:v>
                </c:pt>
                <c:pt idx="255">
                  <c:v>-7.6217411715351661E-4</c:v>
                </c:pt>
                <c:pt idx="256">
                  <c:v>-7.6576240878569954E-4</c:v>
                </c:pt>
                <c:pt idx="257">
                  <c:v>-7.6145148521954619E-4</c:v>
                </c:pt>
                <c:pt idx="258">
                  <c:v>-7.6476946533341925E-4</c:v>
                </c:pt>
                <c:pt idx="259">
                  <c:v>-7.6111642211032591E-4</c:v>
                </c:pt>
                <c:pt idx="260">
                  <c:v>-7.6585748620817333E-4</c:v>
                </c:pt>
                <c:pt idx="261">
                  <c:v>-7.6227244699435942E-4</c:v>
                </c:pt>
                <c:pt idx="262">
                  <c:v>-7.6728273253129906E-4</c:v>
                </c:pt>
                <c:pt idx="263">
                  <c:v>-7.6315658861633641E-4</c:v>
                </c:pt>
                <c:pt idx="264">
                  <c:v>-7.6833673345191162E-4</c:v>
                </c:pt>
                <c:pt idx="265">
                  <c:v>-7.6412673143480092E-4</c:v>
                </c:pt>
                <c:pt idx="266">
                  <c:v>-7.6919453509166082E-4</c:v>
                </c:pt>
                <c:pt idx="267">
                  <c:v>-7.6353140923264031E-4</c:v>
                </c:pt>
                <c:pt idx="268">
                  <c:v>-7.6851740307861392E-4</c:v>
                </c:pt>
                <c:pt idx="269">
                  <c:v>-7.6289469777444116E-4</c:v>
                </c:pt>
                <c:pt idx="270">
                  <c:v>-7.6892428908671684E-4</c:v>
                </c:pt>
                <c:pt idx="271">
                  <c:v>-7.6357764446925681E-4</c:v>
                </c:pt>
                <c:pt idx="272">
                  <c:v>-7.6960755419352436E-4</c:v>
                </c:pt>
                <c:pt idx="273">
                  <c:v>-7.6414141058652797E-4</c:v>
                </c:pt>
                <c:pt idx="274">
                  <c:v>-7.7005275492058353E-4</c:v>
                </c:pt>
                <c:pt idx="275">
                  <c:v>-7.6419121334808811E-4</c:v>
                </c:pt>
                <c:pt idx="276">
                  <c:v>-7.6991417345181282E-4</c:v>
                </c:pt>
                <c:pt idx="277">
                  <c:v>-7.6340506515234564E-4</c:v>
                </c:pt>
                <c:pt idx="278">
                  <c:v>-7.6871181933675496E-4</c:v>
                </c:pt>
                <c:pt idx="279">
                  <c:v>-7.6253054233167174E-4</c:v>
                </c:pt>
                <c:pt idx="280">
                  <c:v>-7.6874927515963433E-4</c:v>
                </c:pt>
                <c:pt idx="281">
                  <c:v>-7.6270700623081171E-4</c:v>
                </c:pt>
                <c:pt idx="282">
                  <c:v>-7.6862065933258204E-4</c:v>
                </c:pt>
                <c:pt idx="283">
                  <c:v>-7.6183990674083383E-4</c:v>
                </c:pt>
                <c:pt idx="284">
                  <c:v>-7.6725323343533147E-4</c:v>
                </c:pt>
                <c:pt idx="285">
                  <c:v>-7.5967844542768157E-4</c:v>
                </c:pt>
                <c:pt idx="286">
                  <c:v>-7.6326223546165691E-4</c:v>
                </c:pt>
                <c:pt idx="287">
                  <c:v>-7.5338661888544624E-4</c:v>
                </c:pt>
                <c:pt idx="288">
                  <c:v>-7.5467052389068846E-4</c:v>
                </c:pt>
                <c:pt idx="289">
                  <c:v>-7.4307330063801331E-4</c:v>
                </c:pt>
                <c:pt idx="290">
                  <c:v>-7.4230851587060937E-4</c:v>
                </c:pt>
                <c:pt idx="291">
                  <c:v>-7.257061252552014E-4</c:v>
                </c:pt>
                <c:pt idx="292">
                  <c:v>-7.1995845261511534E-4</c:v>
                </c:pt>
                <c:pt idx="293">
                  <c:v>-6.9335949990324787E-4</c:v>
                </c:pt>
                <c:pt idx="294">
                  <c:v>-6.7842324960467031E-4</c:v>
                </c:pt>
                <c:pt idx="295">
                  <c:v>-6.4930896091396507E-4</c:v>
                </c:pt>
                <c:pt idx="296">
                  <c:v>-6.2949822965758552E-4</c:v>
                </c:pt>
                <c:pt idx="297">
                  <c:v>-5.7788040907836148E-4</c:v>
                </c:pt>
                <c:pt idx="298">
                  <c:v>-5.0276294378636375E-4</c:v>
                </c:pt>
                <c:pt idx="299">
                  <c:v>-3.8972569336812501E-4</c:v>
                </c:pt>
                <c:pt idx="300">
                  <c:v>-3.281310281389095E-4</c:v>
                </c:pt>
                <c:pt idx="301">
                  <c:v>-3.2949640432525511E-4</c:v>
                </c:pt>
                <c:pt idx="302">
                  <c:v>-4.5097709353282962E-4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BCE-4590-86B7-A641A83A73B5}"/>
            </c:ext>
          </c:extLst>
        </c:ser>
        <c:ser>
          <c:idx val="4"/>
          <c:order val="4"/>
          <c:tx>
            <c:v>L_100_1pass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Sheet!$Y$3:$Y$305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Sheet!$Z$3:$Z$305</c:f>
              <c:numCache>
                <c:formatCode>General</c:formatCode>
                <c:ptCount val="303"/>
                <c:pt idx="0">
                  <c:v>-2.0215090932615979E-4</c:v>
                </c:pt>
                <c:pt idx="1">
                  <c:v>-3.7326926848381609E-4</c:v>
                </c:pt>
                <c:pt idx="2">
                  <c:v>-5.3087700107931277E-4</c:v>
                </c:pt>
                <c:pt idx="3">
                  <c:v>-6.2220788763280997E-4</c:v>
                </c:pt>
                <c:pt idx="4">
                  <c:v>-6.2747428950071891E-4</c:v>
                </c:pt>
                <c:pt idx="5">
                  <c:v>-6.3930271987826454E-4</c:v>
                </c:pt>
                <c:pt idx="6">
                  <c:v>-6.4059437563209235E-4</c:v>
                </c:pt>
                <c:pt idx="7">
                  <c:v>-6.5969037220437354E-4</c:v>
                </c:pt>
                <c:pt idx="8">
                  <c:v>-6.6384834884906517E-4</c:v>
                </c:pt>
                <c:pt idx="9">
                  <c:v>-6.7980719659397921E-4</c:v>
                </c:pt>
                <c:pt idx="10">
                  <c:v>-6.7991503429044582E-4</c:v>
                </c:pt>
                <c:pt idx="11">
                  <c:v>-6.9346056639506509E-4</c:v>
                </c:pt>
                <c:pt idx="12">
                  <c:v>-6.9188811747738198E-4</c:v>
                </c:pt>
                <c:pt idx="13">
                  <c:v>-7.035603732939487E-4</c:v>
                </c:pt>
                <c:pt idx="14">
                  <c:v>-7.0080500971692928E-4</c:v>
                </c:pt>
                <c:pt idx="15">
                  <c:v>-7.1190908417399475E-4</c:v>
                </c:pt>
                <c:pt idx="16">
                  <c:v>-7.0891450229968486E-4</c:v>
                </c:pt>
                <c:pt idx="17">
                  <c:v>-7.1863928133941344E-4</c:v>
                </c:pt>
                <c:pt idx="18">
                  <c:v>-7.1475697322159347E-4</c:v>
                </c:pt>
                <c:pt idx="19">
                  <c:v>-7.222799317296607E-4</c:v>
                </c:pt>
                <c:pt idx="20">
                  <c:v>-7.1694421894184985E-4</c:v>
                </c:pt>
                <c:pt idx="21">
                  <c:v>-7.2399776414516499E-4</c:v>
                </c:pt>
                <c:pt idx="22">
                  <c:v>-7.1960019868226241E-4</c:v>
                </c:pt>
                <c:pt idx="23">
                  <c:v>-7.2675334005598046E-4</c:v>
                </c:pt>
                <c:pt idx="24">
                  <c:v>-7.2351826007211134E-4</c:v>
                </c:pt>
                <c:pt idx="25">
                  <c:v>-7.30458949583964E-4</c:v>
                </c:pt>
                <c:pt idx="26">
                  <c:v>-7.2673145485197932E-4</c:v>
                </c:pt>
                <c:pt idx="27">
                  <c:v>-7.327325506251447E-4</c:v>
                </c:pt>
                <c:pt idx="28">
                  <c:v>-7.2919274470304579E-4</c:v>
                </c:pt>
                <c:pt idx="29">
                  <c:v>-7.3420352131122748E-4</c:v>
                </c:pt>
                <c:pt idx="30">
                  <c:v>-7.3093033193281259E-4</c:v>
                </c:pt>
                <c:pt idx="31">
                  <c:v>-7.3506326875611241E-4</c:v>
                </c:pt>
                <c:pt idx="32">
                  <c:v>-7.3286852794706911E-4</c:v>
                </c:pt>
                <c:pt idx="33">
                  <c:v>-7.3649676057526412E-4</c:v>
                </c:pt>
                <c:pt idx="34">
                  <c:v>-7.3401231288171742E-4</c:v>
                </c:pt>
                <c:pt idx="35">
                  <c:v>-7.3632108926609654E-4</c:v>
                </c:pt>
                <c:pt idx="36">
                  <c:v>-7.3449118253459712E-4</c:v>
                </c:pt>
                <c:pt idx="37">
                  <c:v>-7.3758589649822149E-4</c:v>
                </c:pt>
                <c:pt idx="38">
                  <c:v>-7.3735525555210029E-4</c:v>
                </c:pt>
                <c:pt idx="39">
                  <c:v>-7.3993120104577724E-4</c:v>
                </c:pt>
                <c:pt idx="40">
                  <c:v>-7.3909834107994249E-4</c:v>
                </c:pt>
                <c:pt idx="41">
                  <c:v>-7.4007891005080438E-4</c:v>
                </c:pt>
                <c:pt idx="42">
                  <c:v>-7.3998845321286309E-4</c:v>
                </c:pt>
                <c:pt idx="43">
                  <c:v>-7.4077870428310936E-4</c:v>
                </c:pt>
                <c:pt idx="44">
                  <c:v>-7.415633788297011E-4</c:v>
                </c:pt>
                <c:pt idx="45">
                  <c:v>-7.4209041192777384E-4</c:v>
                </c:pt>
                <c:pt idx="46">
                  <c:v>-7.4326034295051297E-4</c:v>
                </c:pt>
                <c:pt idx="47">
                  <c:v>-7.431756020445686E-4</c:v>
                </c:pt>
                <c:pt idx="48">
                  <c:v>-7.4439010557411124E-4</c:v>
                </c:pt>
                <c:pt idx="49">
                  <c:v>-7.4248684792179906E-4</c:v>
                </c:pt>
                <c:pt idx="50">
                  <c:v>-7.437917696785925E-4</c:v>
                </c:pt>
                <c:pt idx="51">
                  <c:v>-7.4144781837770448E-4</c:v>
                </c:pt>
                <c:pt idx="52">
                  <c:v>-7.4389322009606152E-4</c:v>
                </c:pt>
                <c:pt idx="53">
                  <c:v>-7.4178015072071904E-4</c:v>
                </c:pt>
                <c:pt idx="54">
                  <c:v>-7.4515664952780477E-4</c:v>
                </c:pt>
                <c:pt idx="55">
                  <c:v>-7.4351185593019595E-4</c:v>
                </c:pt>
                <c:pt idx="56">
                  <c:v>-7.4693087524674404E-4</c:v>
                </c:pt>
                <c:pt idx="57">
                  <c:v>-7.4425837686283773E-4</c:v>
                </c:pt>
                <c:pt idx="58">
                  <c:v>-7.4797752181838813E-4</c:v>
                </c:pt>
                <c:pt idx="59">
                  <c:v>-7.4357922463983296E-4</c:v>
                </c:pt>
                <c:pt idx="60">
                  <c:v>-7.4703547723951023E-4</c:v>
                </c:pt>
                <c:pt idx="61">
                  <c:v>-7.4328354052955164E-4</c:v>
                </c:pt>
                <c:pt idx="62">
                  <c:v>-7.4812204051110992E-4</c:v>
                </c:pt>
                <c:pt idx="63">
                  <c:v>-7.4438651771071391E-4</c:v>
                </c:pt>
                <c:pt idx="64">
                  <c:v>-7.4947976741995988E-4</c:v>
                </c:pt>
                <c:pt idx="65">
                  <c:v>-7.4521422335730423E-4</c:v>
                </c:pt>
                <c:pt idx="66">
                  <c:v>-7.5037034080078677E-4</c:v>
                </c:pt>
                <c:pt idx="67">
                  <c:v>-7.4586625415734033E-4</c:v>
                </c:pt>
                <c:pt idx="68">
                  <c:v>-7.5111334274165914E-4</c:v>
                </c:pt>
                <c:pt idx="69">
                  <c:v>-7.4528668754784684E-4</c:v>
                </c:pt>
                <c:pt idx="70">
                  <c:v>-7.5025649784789597E-4</c:v>
                </c:pt>
                <c:pt idx="71">
                  <c:v>-7.4430700494741719E-4</c:v>
                </c:pt>
                <c:pt idx="72">
                  <c:v>-7.5036381769750778E-4</c:v>
                </c:pt>
                <c:pt idx="73">
                  <c:v>-7.4472819999038509E-4</c:v>
                </c:pt>
                <c:pt idx="74">
                  <c:v>-7.5083184438536272E-4</c:v>
                </c:pt>
                <c:pt idx="75">
                  <c:v>-7.4506805079022455E-4</c:v>
                </c:pt>
                <c:pt idx="76">
                  <c:v>-7.5108916241860496E-4</c:v>
                </c:pt>
                <c:pt idx="77">
                  <c:v>-7.4498054923556438E-4</c:v>
                </c:pt>
                <c:pt idx="78">
                  <c:v>-7.5087964078697077E-4</c:v>
                </c:pt>
                <c:pt idx="79">
                  <c:v>-7.4418108716160238E-4</c:v>
                </c:pt>
                <c:pt idx="80">
                  <c:v>-7.498213971633594E-4</c:v>
                </c:pt>
                <c:pt idx="81">
                  <c:v>-7.4370498841859153E-4</c:v>
                </c:pt>
                <c:pt idx="82">
                  <c:v>-7.5041940973284693E-4</c:v>
                </c:pt>
                <c:pt idx="83">
                  <c:v>-7.4482520110444826E-4</c:v>
                </c:pt>
                <c:pt idx="84">
                  <c:v>-7.5138652110755299E-4</c:v>
                </c:pt>
                <c:pt idx="85">
                  <c:v>-7.4543148898690529E-4</c:v>
                </c:pt>
                <c:pt idx="86">
                  <c:v>-7.5222986427539418E-4</c:v>
                </c:pt>
                <c:pt idx="87">
                  <c:v>-7.4635020904716077E-4</c:v>
                </c:pt>
                <c:pt idx="88">
                  <c:v>-7.5279656356426526E-4</c:v>
                </c:pt>
                <c:pt idx="89">
                  <c:v>-7.4593601412781838E-4</c:v>
                </c:pt>
                <c:pt idx="90">
                  <c:v>-7.5220013293331536E-4</c:v>
                </c:pt>
                <c:pt idx="91">
                  <c:v>-7.4572348123896426E-4</c:v>
                </c:pt>
                <c:pt idx="92">
                  <c:v>-7.5241217971933093E-4</c:v>
                </c:pt>
                <c:pt idx="93">
                  <c:v>-7.4557867249080609E-4</c:v>
                </c:pt>
                <c:pt idx="94">
                  <c:v>-7.5220650927028355E-4</c:v>
                </c:pt>
                <c:pt idx="95">
                  <c:v>-7.4533033032551487E-4</c:v>
                </c:pt>
                <c:pt idx="96">
                  <c:v>-7.5201614910960909E-4</c:v>
                </c:pt>
                <c:pt idx="97">
                  <c:v>-7.4538167586240948E-4</c:v>
                </c:pt>
                <c:pt idx="98">
                  <c:v>-7.5240583691374245E-4</c:v>
                </c:pt>
                <c:pt idx="99">
                  <c:v>-7.4518921959300746E-4</c:v>
                </c:pt>
                <c:pt idx="100">
                  <c:v>-7.5288799671808929E-4</c:v>
                </c:pt>
                <c:pt idx="101">
                  <c:v>-7.4693085687378171E-4</c:v>
                </c:pt>
                <c:pt idx="102">
                  <c:v>-7.547715502200813E-4</c:v>
                </c:pt>
                <c:pt idx="103">
                  <c:v>-7.4771113858069897E-4</c:v>
                </c:pt>
                <c:pt idx="104">
                  <c:v>-7.5505260021351841E-4</c:v>
                </c:pt>
                <c:pt idx="105">
                  <c:v>-7.4804089565199772E-4</c:v>
                </c:pt>
                <c:pt idx="106">
                  <c:v>-7.5587324265802606E-4</c:v>
                </c:pt>
                <c:pt idx="107">
                  <c:v>-7.4892708156546178E-4</c:v>
                </c:pt>
                <c:pt idx="108">
                  <c:v>-7.5605797755345385E-4</c:v>
                </c:pt>
                <c:pt idx="109">
                  <c:v>-7.4796063373661547E-4</c:v>
                </c:pt>
                <c:pt idx="110">
                  <c:v>-7.5434411283943419E-4</c:v>
                </c:pt>
                <c:pt idx="111">
                  <c:v>-7.4696350030247719E-4</c:v>
                </c:pt>
                <c:pt idx="112">
                  <c:v>-7.5414338480462998E-4</c:v>
                </c:pt>
                <c:pt idx="113">
                  <c:v>-7.4714092961641919E-4</c:v>
                </c:pt>
                <c:pt idx="114">
                  <c:v>-7.5440632167802569E-4</c:v>
                </c:pt>
                <c:pt idx="115">
                  <c:v>-7.4806824441048247E-4</c:v>
                </c:pt>
                <c:pt idx="116">
                  <c:v>-7.5505546111741045E-4</c:v>
                </c:pt>
                <c:pt idx="117">
                  <c:v>-7.4887676873644515E-4</c:v>
                </c:pt>
                <c:pt idx="118">
                  <c:v>-7.5464145052488629E-4</c:v>
                </c:pt>
                <c:pt idx="119">
                  <c:v>-7.4743545042421362E-4</c:v>
                </c:pt>
                <c:pt idx="120">
                  <c:v>-7.5300984964219385E-4</c:v>
                </c:pt>
                <c:pt idx="121">
                  <c:v>-7.4739967941000194E-4</c:v>
                </c:pt>
                <c:pt idx="122">
                  <c:v>-7.5350940930956018E-4</c:v>
                </c:pt>
                <c:pt idx="123">
                  <c:v>-7.4902405307987919E-4</c:v>
                </c:pt>
                <c:pt idx="124">
                  <c:v>-7.5473913280641564E-4</c:v>
                </c:pt>
                <c:pt idx="125">
                  <c:v>-7.4994425964041605E-4</c:v>
                </c:pt>
                <c:pt idx="126">
                  <c:v>-7.5489390123882063E-4</c:v>
                </c:pt>
                <c:pt idx="127">
                  <c:v>-7.5048978210756916E-4</c:v>
                </c:pt>
                <c:pt idx="128">
                  <c:v>-7.5470448553504406E-4</c:v>
                </c:pt>
                <c:pt idx="129">
                  <c:v>-7.5083647844204657E-4</c:v>
                </c:pt>
                <c:pt idx="130">
                  <c:v>-7.5429345350602251E-4</c:v>
                </c:pt>
                <c:pt idx="131">
                  <c:v>-7.513492669710618E-4</c:v>
                </c:pt>
                <c:pt idx="132">
                  <c:v>-7.5424344320800711E-4</c:v>
                </c:pt>
                <c:pt idx="133">
                  <c:v>-7.5113398318466537E-4</c:v>
                </c:pt>
                <c:pt idx="134">
                  <c:v>-7.5289654761054813E-4</c:v>
                </c:pt>
                <c:pt idx="135">
                  <c:v>-7.5059239999315385E-4</c:v>
                </c:pt>
                <c:pt idx="136">
                  <c:v>-7.5326056477805815E-4</c:v>
                </c:pt>
                <c:pt idx="137">
                  <c:v>-7.5256453469909549E-4</c:v>
                </c:pt>
                <c:pt idx="138">
                  <c:v>-7.5473720236421524E-4</c:v>
                </c:pt>
                <c:pt idx="139">
                  <c:v>-7.5341448174712407E-4</c:v>
                </c:pt>
                <c:pt idx="140">
                  <c:v>-7.5402909820148289E-4</c:v>
                </c:pt>
                <c:pt idx="141">
                  <c:v>-7.535280674665541E-4</c:v>
                </c:pt>
                <c:pt idx="142">
                  <c:v>-7.540409472589876E-4</c:v>
                </c:pt>
                <c:pt idx="143">
                  <c:v>-7.5443804457282695E-4</c:v>
                </c:pt>
                <c:pt idx="144">
                  <c:v>-7.5473382584425881E-4</c:v>
                </c:pt>
                <c:pt idx="145">
                  <c:v>-7.5554272025316418E-4</c:v>
                </c:pt>
                <c:pt idx="146">
                  <c:v>-7.5522390841382449E-4</c:v>
                </c:pt>
                <c:pt idx="147">
                  <c:v>-7.5607326825215823E-4</c:v>
                </c:pt>
                <c:pt idx="148">
                  <c:v>-7.5395636123156209E-4</c:v>
                </c:pt>
                <c:pt idx="149">
                  <c:v>-7.5489884767897242E-4</c:v>
                </c:pt>
                <c:pt idx="150">
                  <c:v>-7.523318706163239E-4</c:v>
                </c:pt>
                <c:pt idx="151">
                  <c:v>-7.5445766499472816E-4</c:v>
                </c:pt>
                <c:pt idx="152">
                  <c:v>-7.5216179725317602E-4</c:v>
                </c:pt>
                <c:pt idx="153">
                  <c:v>-7.5527832992148918E-4</c:v>
                </c:pt>
                <c:pt idx="154">
                  <c:v>-7.5347188741769176E-4</c:v>
                </c:pt>
                <c:pt idx="155">
                  <c:v>-7.5662435938013406E-4</c:v>
                </c:pt>
                <c:pt idx="156">
                  <c:v>-7.5381464595542186E-4</c:v>
                </c:pt>
                <c:pt idx="157">
                  <c:v>-7.5729727382965316E-4</c:v>
                </c:pt>
                <c:pt idx="158">
                  <c:v>-7.5278793551591375E-4</c:v>
                </c:pt>
                <c:pt idx="159">
                  <c:v>-7.5599631997073566E-4</c:v>
                </c:pt>
                <c:pt idx="160">
                  <c:v>-7.5212086893566312E-4</c:v>
                </c:pt>
                <c:pt idx="161">
                  <c:v>-7.5673280272094492E-4</c:v>
                </c:pt>
                <c:pt idx="162">
                  <c:v>-7.5291764498530364E-4</c:v>
                </c:pt>
                <c:pt idx="163">
                  <c:v>-7.5781811196980946E-4</c:v>
                </c:pt>
                <c:pt idx="164">
                  <c:v>-7.5347371128597831E-4</c:v>
                </c:pt>
                <c:pt idx="165">
                  <c:v>-7.5842977614416275E-4</c:v>
                </c:pt>
                <c:pt idx="166">
                  <c:v>-7.5387057317387329E-4</c:v>
                </c:pt>
                <c:pt idx="167">
                  <c:v>-7.5893574304404835E-4</c:v>
                </c:pt>
                <c:pt idx="168">
                  <c:v>-7.5306412622617416E-4</c:v>
                </c:pt>
                <c:pt idx="169">
                  <c:v>-7.5786102246718564E-4</c:v>
                </c:pt>
                <c:pt idx="170">
                  <c:v>-7.5185081180206587E-4</c:v>
                </c:pt>
                <c:pt idx="171">
                  <c:v>-7.5773856051516118E-4</c:v>
                </c:pt>
                <c:pt idx="172">
                  <c:v>-7.5205549249981205E-4</c:v>
                </c:pt>
                <c:pt idx="173">
                  <c:v>-7.5800977890815599E-4</c:v>
                </c:pt>
                <c:pt idx="174">
                  <c:v>-7.5221859351458787E-4</c:v>
                </c:pt>
                <c:pt idx="175">
                  <c:v>-7.5810712672718641E-4</c:v>
                </c:pt>
                <c:pt idx="176">
                  <c:v>-7.5196373316253038E-4</c:v>
                </c:pt>
                <c:pt idx="177">
                  <c:v>-7.5773897095524393E-4</c:v>
                </c:pt>
                <c:pt idx="178">
                  <c:v>-7.5101374526893535E-4</c:v>
                </c:pt>
                <c:pt idx="179">
                  <c:v>-7.5651608965959674E-4</c:v>
                </c:pt>
                <c:pt idx="180">
                  <c:v>-7.5037244798514628E-4</c:v>
                </c:pt>
                <c:pt idx="181">
                  <c:v>-7.5698514768208396E-4</c:v>
                </c:pt>
                <c:pt idx="182">
                  <c:v>-7.5136453768337734E-4</c:v>
                </c:pt>
                <c:pt idx="183">
                  <c:v>-7.5781877857957793E-4</c:v>
                </c:pt>
                <c:pt idx="184">
                  <c:v>-7.5183710871711581E-4</c:v>
                </c:pt>
                <c:pt idx="185">
                  <c:v>-7.5853202787063562E-4</c:v>
                </c:pt>
                <c:pt idx="186">
                  <c:v>-7.5265738255185445E-4</c:v>
                </c:pt>
                <c:pt idx="187">
                  <c:v>-7.5903091194831304E-4</c:v>
                </c:pt>
                <c:pt idx="188">
                  <c:v>-7.521342142405577E-4</c:v>
                </c:pt>
                <c:pt idx="189">
                  <c:v>-7.58290802667861E-4</c:v>
                </c:pt>
                <c:pt idx="190">
                  <c:v>-7.518406594226708E-4</c:v>
                </c:pt>
                <c:pt idx="191">
                  <c:v>-7.5854236167242136E-4</c:v>
                </c:pt>
                <c:pt idx="192">
                  <c:v>-7.5173776376995021E-4</c:v>
                </c:pt>
                <c:pt idx="193">
                  <c:v>-7.5822071311571642E-4</c:v>
                </c:pt>
                <c:pt idx="194">
                  <c:v>-7.5123483304655495E-4</c:v>
                </c:pt>
                <c:pt idx="195">
                  <c:v>-7.5782038126868425E-4</c:v>
                </c:pt>
                <c:pt idx="196">
                  <c:v>-7.5120190448078634E-4</c:v>
                </c:pt>
                <c:pt idx="197">
                  <c:v>-7.5820869626557581E-4</c:v>
                </c:pt>
                <c:pt idx="198">
                  <c:v>-7.5099946448939673E-4</c:v>
                </c:pt>
                <c:pt idx="199">
                  <c:v>-7.5864778776791708E-4</c:v>
                </c:pt>
                <c:pt idx="200">
                  <c:v>-7.5266270256692811E-4</c:v>
                </c:pt>
                <c:pt idx="201">
                  <c:v>-7.6046220590717569E-4</c:v>
                </c:pt>
                <c:pt idx="202">
                  <c:v>-7.5339091906426626E-4</c:v>
                </c:pt>
                <c:pt idx="203">
                  <c:v>-7.6070252971203198E-4</c:v>
                </c:pt>
                <c:pt idx="204">
                  <c:v>-7.5367562712338099E-4</c:v>
                </c:pt>
                <c:pt idx="205">
                  <c:v>-7.6149120644095753E-4</c:v>
                </c:pt>
                <c:pt idx="206">
                  <c:v>-7.5451681679481082E-4</c:v>
                </c:pt>
                <c:pt idx="207">
                  <c:v>-7.6162865322238198E-4</c:v>
                </c:pt>
                <c:pt idx="208">
                  <c:v>-7.5357311205145839E-4</c:v>
                </c:pt>
                <c:pt idx="209">
                  <c:v>-7.6004970765107332E-4</c:v>
                </c:pt>
                <c:pt idx="210">
                  <c:v>-7.5270430626993463E-4</c:v>
                </c:pt>
                <c:pt idx="211">
                  <c:v>-7.5976538588930936E-4</c:v>
                </c:pt>
                <c:pt idx="212">
                  <c:v>-7.5262164748952497E-4</c:v>
                </c:pt>
                <c:pt idx="213">
                  <c:v>-7.5994678639931281E-4</c:v>
                </c:pt>
                <c:pt idx="214">
                  <c:v>-7.5374903577869658E-4</c:v>
                </c:pt>
                <c:pt idx="215">
                  <c:v>-7.6075475597564568E-4</c:v>
                </c:pt>
                <c:pt idx="216">
                  <c:v>-7.54412008475201E-4</c:v>
                </c:pt>
                <c:pt idx="217">
                  <c:v>-7.6013795998614323E-4</c:v>
                </c:pt>
                <c:pt idx="218">
                  <c:v>-7.5298250327638652E-4</c:v>
                </c:pt>
                <c:pt idx="219">
                  <c:v>-7.5869769976975323E-4</c:v>
                </c:pt>
                <c:pt idx="220">
                  <c:v>-7.5305991385056438E-4</c:v>
                </c:pt>
                <c:pt idx="221">
                  <c:v>-7.5907220816599406E-4</c:v>
                </c:pt>
                <c:pt idx="222">
                  <c:v>-7.5455397712054727E-4</c:v>
                </c:pt>
                <c:pt idx="223">
                  <c:v>-7.6034578250999273E-4</c:v>
                </c:pt>
                <c:pt idx="224">
                  <c:v>-7.5559951454015129E-4</c:v>
                </c:pt>
                <c:pt idx="225">
                  <c:v>-7.6064250787510781E-4</c:v>
                </c:pt>
                <c:pt idx="226">
                  <c:v>-7.563533491950008E-4</c:v>
                </c:pt>
                <c:pt idx="227">
                  <c:v>-7.607403760801388E-4</c:v>
                </c:pt>
                <c:pt idx="228">
                  <c:v>-7.5684254248053519E-4</c:v>
                </c:pt>
                <c:pt idx="229">
                  <c:v>-7.6021264231980652E-4</c:v>
                </c:pt>
                <c:pt idx="230">
                  <c:v>-7.5721278428014923E-4</c:v>
                </c:pt>
                <c:pt idx="231">
                  <c:v>-7.6027628119707577E-4</c:v>
                </c:pt>
                <c:pt idx="232">
                  <c:v>-7.5728196527942925E-4</c:v>
                </c:pt>
                <c:pt idx="233">
                  <c:v>-7.5912552174073604E-4</c:v>
                </c:pt>
                <c:pt idx="234">
                  <c:v>-7.56804427131778E-4</c:v>
                </c:pt>
                <c:pt idx="235">
                  <c:v>-7.5941951759186184E-4</c:v>
                </c:pt>
                <c:pt idx="236">
                  <c:v>-7.5851365044397824E-4</c:v>
                </c:pt>
                <c:pt idx="237">
                  <c:v>-7.6082667326238956E-4</c:v>
                </c:pt>
                <c:pt idx="238">
                  <c:v>-7.5972088347023379E-4</c:v>
                </c:pt>
                <c:pt idx="239">
                  <c:v>-7.6055464997307242E-4</c:v>
                </c:pt>
                <c:pt idx="240">
                  <c:v>-7.6009835485945287E-4</c:v>
                </c:pt>
                <c:pt idx="241">
                  <c:v>-7.6070023732748568E-4</c:v>
                </c:pt>
                <c:pt idx="242">
                  <c:v>-7.6110454724580962E-4</c:v>
                </c:pt>
                <c:pt idx="243">
                  <c:v>-7.6150662975739598E-4</c:v>
                </c:pt>
                <c:pt idx="244">
                  <c:v>-7.6235825082928386E-4</c:v>
                </c:pt>
                <c:pt idx="245">
                  <c:v>-7.6218194528703724E-4</c:v>
                </c:pt>
                <c:pt idx="246">
                  <c:v>-7.630977761144067E-4</c:v>
                </c:pt>
                <c:pt idx="247">
                  <c:v>-7.6115284882289009E-4</c:v>
                </c:pt>
                <c:pt idx="248">
                  <c:v>-7.6216015044611987E-4</c:v>
                </c:pt>
                <c:pt idx="249">
                  <c:v>-7.5974069671785893E-4</c:v>
                </c:pt>
                <c:pt idx="250">
                  <c:v>-7.6194534706304094E-4</c:v>
                </c:pt>
                <c:pt idx="251">
                  <c:v>-7.5981866752666859E-4</c:v>
                </c:pt>
                <c:pt idx="252">
                  <c:v>-7.6302487514746486E-4</c:v>
                </c:pt>
                <c:pt idx="253">
                  <c:v>-7.6141895928704241E-4</c:v>
                </c:pt>
                <c:pt idx="254">
                  <c:v>-7.64665924275217E-4</c:v>
                </c:pt>
                <c:pt idx="255">
                  <c:v>-7.6206277017974776E-4</c:v>
                </c:pt>
                <c:pt idx="256">
                  <c:v>-7.6565063663575419E-4</c:v>
                </c:pt>
                <c:pt idx="257">
                  <c:v>-7.613508995581085E-4</c:v>
                </c:pt>
                <c:pt idx="258">
                  <c:v>-7.6466685203206448E-4</c:v>
                </c:pt>
                <c:pt idx="259">
                  <c:v>-7.6101939923559363E-4</c:v>
                </c:pt>
                <c:pt idx="260">
                  <c:v>-7.6575962351695765E-4</c:v>
                </c:pt>
                <c:pt idx="261">
                  <c:v>-7.621898963145956E-4</c:v>
                </c:pt>
                <c:pt idx="262">
                  <c:v>-7.6719878698701784E-4</c:v>
                </c:pt>
                <c:pt idx="263">
                  <c:v>-7.6307981724342588E-4</c:v>
                </c:pt>
                <c:pt idx="264">
                  <c:v>-7.6825819357261395E-4</c:v>
                </c:pt>
                <c:pt idx="265">
                  <c:v>-7.6405379789853869E-4</c:v>
                </c:pt>
                <c:pt idx="266">
                  <c:v>-7.6912399105080113E-4</c:v>
                </c:pt>
                <c:pt idx="267">
                  <c:v>-7.6346823712585736E-4</c:v>
                </c:pt>
                <c:pt idx="268">
                  <c:v>-7.6845927600028478E-4</c:v>
                </c:pt>
                <c:pt idx="269">
                  <c:v>-7.6284189262867876E-4</c:v>
                </c:pt>
                <c:pt idx="270">
                  <c:v>-7.6887345106244032E-4</c:v>
                </c:pt>
                <c:pt idx="271">
                  <c:v>-7.635308021383385E-4</c:v>
                </c:pt>
                <c:pt idx="272">
                  <c:v>-7.6956156881050519E-4</c:v>
                </c:pt>
                <c:pt idx="273">
                  <c:v>-7.6410333018282935E-4</c:v>
                </c:pt>
                <c:pt idx="274">
                  <c:v>-7.7001514677119706E-4</c:v>
                </c:pt>
                <c:pt idx="275">
                  <c:v>-7.6416158889889511E-4</c:v>
                </c:pt>
                <c:pt idx="276">
                  <c:v>-7.6988223382230814E-4</c:v>
                </c:pt>
                <c:pt idx="277">
                  <c:v>-7.6338729378370724E-4</c:v>
                </c:pt>
                <c:pt idx="278">
                  <c:v>-7.6869870964272713E-4</c:v>
                </c:pt>
                <c:pt idx="279">
                  <c:v>-7.6253142377217804E-4</c:v>
                </c:pt>
                <c:pt idx="280">
                  <c:v>-7.6874268246476698E-4</c:v>
                </c:pt>
                <c:pt idx="281">
                  <c:v>-7.6272797715764358E-4</c:v>
                </c:pt>
                <c:pt idx="282">
                  <c:v>-7.686336339602863E-4</c:v>
                </c:pt>
                <c:pt idx="283">
                  <c:v>-7.618665854228719E-4</c:v>
                </c:pt>
                <c:pt idx="284">
                  <c:v>-7.6727687911135967E-4</c:v>
                </c:pt>
                <c:pt idx="285">
                  <c:v>-7.5971787294849347E-4</c:v>
                </c:pt>
                <c:pt idx="286">
                  <c:v>-7.6328626192006968E-4</c:v>
                </c:pt>
                <c:pt idx="287">
                  <c:v>-7.5341480278738246E-4</c:v>
                </c:pt>
                <c:pt idx="288">
                  <c:v>-7.547473734573055E-4</c:v>
                </c:pt>
                <c:pt idx="289">
                  <c:v>-7.4316390948675568E-4</c:v>
                </c:pt>
                <c:pt idx="290">
                  <c:v>-7.4243563086660608E-4</c:v>
                </c:pt>
                <c:pt idx="291">
                  <c:v>-7.2592323480392767E-4</c:v>
                </c:pt>
                <c:pt idx="292">
                  <c:v>-7.202562872241987E-4</c:v>
                </c:pt>
                <c:pt idx="293">
                  <c:v>-6.937061644127808E-4</c:v>
                </c:pt>
                <c:pt idx="294">
                  <c:v>-6.7882297674515268E-4</c:v>
                </c:pt>
                <c:pt idx="295">
                  <c:v>-6.496381118606411E-4</c:v>
                </c:pt>
                <c:pt idx="296">
                  <c:v>-6.2978336304829929E-4</c:v>
                </c:pt>
                <c:pt idx="297">
                  <c:v>-5.779607151332859E-4</c:v>
                </c:pt>
                <c:pt idx="298">
                  <c:v>-5.0258237402156459E-4</c:v>
                </c:pt>
                <c:pt idx="299">
                  <c:v>-3.8925783997310458E-4</c:v>
                </c:pt>
                <c:pt idx="300">
                  <c:v>-3.2755038153058579E-4</c:v>
                </c:pt>
                <c:pt idx="301">
                  <c:v>-3.2886555789114627E-4</c:v>
                </c:pt>
                <c:pt idx="302">
                  <c:v>-4.4960682642577538E-4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BCE-4590-86B7-A641A83A73B5}"/>
            </c:ext>
          </c:extLst>
        </c:ser>
        <c:ser>
          <c:idx val="5"/>
          <c:order val="5"/>
          <c:tx>
            <c:v>free_1pass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Sheet!$AE$3:$AE$305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Sheet!$AF$3:$AF$305</c:f>
              <c:numCache>
                <c:formatCode>General</c:formatCode>
                <c:ptCount val="303"/>
                <c:pt idx="0">
                  <c:v>-2.291065842200401E-4</c:v>
                </c:pt>
                <c:pt idx="1">
                  <c:v>-4.2170784913026481E-4</c:v>
                </c:pt>
                <c:pt idx="2">
                  <c:v>-5.9623436142035736E-4</c:v>
                </c:pt>
                <c:pt idx="3">
                  <c:v>-6.907075979853297E-4</c:v>
                </c:pt>
                <c:pt idx="4">
                  <c:v>-6.7156237371730168E-4</c:v>
                </c:pt>
                <c:pt idx="5">
                  <c:v>-6.930932416539785E-4</c:v>
                </c:pt>
                <c:pt idx="6">
                  <c:v>-6.854611988431846E-4</c:v>
                </c:pt>
                <c:pt idx="7">
                  <c:v>-7.201306136076865E-4</c:v>
                </c:pt>
                <c:pt idx="8">
                  <c:v>-7.1390895044151279E-4</c:v>
                </c:pt>
                <c:pt idx="9">
                  <c:v>-7.4406897293084133E-4</c:v>
                </c:pt>
                <c:pt idx="10">
                  <c:v>-7.3389292974001315E-4</c:v>
                </c:pt>
                <c:pt idx="11">
                  <c:v>-7.5890887472736333E-4</c:v>
                </c:pt>
                <c:pt idx="12">
                  <c:v>-7.440466369928512E-4</c:v>
                </c:pt>
                <c:pt idx="13">
                  <c:v>-7.6397431760582906E-4</c:v>
                </c:pt>
                <c:pt idx="14">
                  <c:v>-7.4973628812731832E-4</c:v>
                </c:pt>
                <c:pt idx="15">
                  <c:v>-7.6909295391225764E-4</c:v>
                </c:pt>
                <c:pt idx="16">
                  <c:v>-7.5876753874624459E-4</c:v>
                </c:pt>
                <c:pt idx="17">
                  <c:v>-7.7689078205379089E-4</c:v>
                </c:pt>
                <c:pt idx="18">
                  <c:v>-7.6568719703249799E-4</c:v>
                </c:pt>
                <c:pt idx="19">
                  <c:v>-7.8218738365937917E-4</c:v>
                </c:pt>
                <c:pt idx="20">
                  <c:v>-7.7254628116663168E-4</c:v>
                </c:pt>
                <c:pt idx="21">
                  <c:v>-7.8653034245216734E-4</c:v>
                </c:pt>
                <c:pt idx="22">
                  <c:v>-7.7636196991363805E-4</c:v>
                </c:pt>
                <c:pt idx="23">
                  <c:v>-7.8764649409649161E-4</c:v>
                </c:pt>
                <c:pt idx="24">
                  <c:v>-7.7870467987693987E-4</c:v>
                </c:pt>
                <c:pt idx="25">
                  <c:v>-7.8988809035085905E-4</c:v>
                </c:pt>
                <c:pt idx="26">
                  <c:v>-7.8332162697640766E-4</c:v>
                </c:pt>
                <c:pt idx="27">
                  <c:v>-7.9241179174147265E-4</c:v>
                </c:pt>
                <c:pt idx="28">
                  <c:v>-7.8590658765554592E-4</c:v>
                </c:pt>
                <c:pt idx="29">
                  <c:v>-7.9398070918619513E-4</c:v>
                </c:pt>
                <c:pt idx="30">
                  <c:v>-7.8956502520671247E-4</c:v>
                </c:pt>
                <c:pt idx="31">
                  <c:v>-7.9310009141378933E-4</c:v>
                </c:pt>
                <c:pt idx="32">
                  <c:v>-7.8963736256152165E-4</c:v>
                </c:pt>
                <c:pt idx="33">
                  <c:v>-7.910539524884218E-4</c:v>
                </c:pt>
                <c:pt idx="34">
                  <c:v>-7.8969429968013126E-4</c:v>
                </c:pt>
                <c:pt idx="35">
                  <c:v>-7.9206145853737088E-4</c:v>
                </c:pt>
                <c:pt idx="36">
                  <c:v>-7.9332789149962133E-4</c:v>
                </c:pt>
                <c:pt idx="37">
                  <c:v>-7.9414801352380312E-4</c:v>
                </c:pt>
                <c:pt idx="38">
                  <c:v>-7.9588998943022962E-4</c:v>
                </c:pt>
                <c:pt idx="39">
                  <c:v>-7.9614828475926813E-4</c:v>
                </c:pt>
                <c:pt idx="40">
                  <c:v>-7.9956015232113535E-4</c:v>
                </c:pt>
                <c:pt idx="41">
                  <c:v>-7.9767992731197019E-4</c:v>
                </c:pt>
                <c:pt idx="42">
                  <c:v>-8.0040352169181961E-4</c:v>
                </c:pt>
                <c:pt idx="43">
                  <c:v>-7.9648368237118404E-4</c:v>
                </c:pt>
                <c:pt idx="44">
                  <c:v>-8.0019324191029923E-4</c:v>
                </c:pt>
                <c:pt idx="45">
                  <c:v>-7.964673825288064E-4</c:v>
                </c:pt>
                <c:pt idx="46">
                  <c:v>-8.0193589538036104E-4</c:v>
                </c:pt>
                <c:pt idx="47">
                  <c:v>-7.9703392388807786E-4</c:v>
                </c:pt>
                <c:pt idx="48">
                  <c:v>-8.0170566463749781E-4</c:v>
                </c:pt>
                <c:pt idx="49">
                  <c:v>-7.9744243147686258E-4</c:v>
                </c:pt>
                <c:pt idx="50">
                  <c:v>-8.0302391208548281E-4</c:v>
                </c:pt>
                <c:pt idx="51">
                  <c:v>-7.9670977943821768E-4</c:v>
                </c:pt>
                <c:pt idx="52">
                  <c:v>-8.0089739361382682E-4</c:v>
                </c:pt>
                <c:pt idx="53">
                  <c:v>-7.9431639981536147E-4</c:v>
                </c:pt>
                <c:pt idx="54">
                  <c:v>-8.0037824400759909E-4</c:v>
                </c:pt>
                <c:pt idx="55">
                  <c:v>-7.9447904771434252E-4</c:v>
                </c:pt>
                <c:pt idx="56">
                  <c:v>-8.0165364203794542E-4</c:v>
                </c:pt>
                <c:pt idx="57">
                  <c:v>-7.9493539715694338E-4</c:v>
                </c:pt>
                <c:pt idx="58">
                  <c:v>-8.0219921192812074E-4</c:v>
                </c:pt>
                <c:pt idx="59">
                  <c:v>-7.963050762527903E-4</c:v>
                </c:pt>
                <c:pt idx="60">
                  <c:v>-8.0507734817620896E-4</c:v>
                </c:pt>
                <c:pt idx="61">
                  <c:v>-7.9699978153584489E-4</c:v>
                </c:pt>
                <c:pt idx="62">
                  <c:v>-8.0467130157693537E-4</c:v>
                </c:pt>
                <c:pt idx="63">
                  <c:v>-7.957959998730591E-4</c:v>
                </c:pt>
                <c:pt idx="64">
                  <c:v>-8.0487850188300767E-4</c:v>
                </c:pt>
                <c:pt idx="65">
                  <c:v>-7.9565273213316561E-4</c:v>
                </c:pt>
                <c:pt idx="66">
                  <c:v>-8.0671694303807468E-4</c:v>
                </c:pt>
                <c:pt idx="67">
                  <c:v>-7.9727333179626422E-4</c:v>
                </c:pt>
                <c:pt idx="68">
                  <c:v>-8.0823715707044872E-4</c:v>
                </c:pt>
                <c:pt idx="69">
                  <c:v>-7.976721248144714E-4</c:v>
                </c:pt>
                <c:pt idx="70">
                  <c:v>-8.0881023843996978E-4</c:v>
                </c:pt>
                <c:pt idx="71">
                  <c:v>-7.9625666381029922E-4</c:v>
                </c:pt>
                <c:pt idx="72">
                  <c:v>-8.0616192755252059E-4</c:v>
                </c:pt>
                <c:pt idx="73">
                  <c:v>-7.9271591399860081E-4</c:v>
                </c:pt>
                <c:pt idx="74">
                  <c:v>-8.0608938380363271E-4</c:v>
                </c:pt>
                <c:pt idx="75">
                  <c:v>-7.9319210599213398E-4</c:v>
                </c:pt>
                <c:pt idx="76">
                  <c:v>-8.0747088764061001E-4</c:v>
                </c:pt>
                <c:pt idx="77">
                  <c:v>-7.943771489195248E-4</c:v>
                </c:pt>
                <c:pt idx="78">
                  <c:v>-8.0963837641255477E-4</c:v>
                </c:pt>
                <c:pt idx="79">
                  <c:v>-7.9684493934999742E-4</c:v>
                </c:pt>
                <c:pt idx="80">
                  <c:v>-8.1406775343305403E-4</c:v>
                </c:pt>
                <c:pt idx="81">
                  <c:v>-7.9972300257095247E-4</c:v>
                </c:pt>
                <c:pt idx="82">
                  <c:v>-8.1434012795542955E-4</c:v>
                </c:pt>
                <c:pt idx="83">
                  <c:v>-7.9705042642121333E-4</c:v>
                </c:pt>
                <c:pt idx="84">
                  <c:v>-8.1285085882952946E-4</c:v>
                </c:pt>
                <c:pt idx="85">
                  <c:v>-7.9703483726923773E-4</c:v>
                </c:pt>
                <c:pt idx="86">
                  <c:v>-8.1457706547968551E-4</c:v>
                </c:pt>
                <c:pt idx="87">
                  <c:v>-7.9835215967148014E-4</c:v>
                </c:pt>
                <c:pt idx="88">
                  <c:v>-8.1822171987234365E-4</c:v>
                </c:pt>
                <c:pt idx="89">
                  <c:v>-8.0051320223898997E-4</c:v>
                </c:pt>
                <c:pt idx="90">
                  <c:v>-8.1809053342030624E-4</c:v>
                </c:pt>
                <c:pt idx="91">
                  <c:v>-7.9761145057659279E-4</c:v>
                </c:pt>
                <c:pt idx="92">
                  <c:v>-8.1404167236880803E-4</c:v>
                </c:pt>
                <c:pt idx="93">
                  <c:v>-7.9356699124371981E-4</c:v>
                </c:pt>
                <c:pt idx="94">
                  <c:v>-8.1253259919419462E-4</c:v>
                </c:pt>
                <c:pt idx="95">
                  <c:v>-7.9419333062114136E-4</c:v>
                </c:pt>
                <c:pt idx="96">
                  <c:v>-8.1377450634000754E-4</c:v>
                </c:pt>
                <c:pt idx="97">
                  <c:v>-7.9531764268589715E-4</c:v>
                </c:pt>
                <c:pt idx="98">
                  <c:v>-8.1623212307094239E-4</c:v>
                </c:pt>
                <c:pt idx="99">
                  <c:v>-7.986284885544442E-4</c:v>
                </c:pt>
                <c:pt idx="100">
                  <c:v>-8.1906479598809812E-4</c:v>
                </c:pt>
                <c:pt idx="101">
                  <c:v>-7.9904356248698748E-4</c:v>
                </c:pt>
                <c:pt idx="102">
                  <c:v>-8.171844124532715E-4</c:v>
                </c:pt>
                <c:pt idx="103">
                  <c:v>-7.962325976736518E-4</c:v>
                </c:pt>
                <c:pt idx="104">
                  <c:v>-8.1595706662319282E-4</c:v>
                </c:pt>
                <c:pt idx="105">
                  <c:v>-7.9751590051953302E-4</c:v>
                </c:pt>
                <c:pt idx="106">
                  <c:v>-8.17445436768676E-4</c:v>
                </c:pt>
                <c:pt idx="107">
                  <c:v>-7.9856645251435889E-4</c:v>
                </c:pt>
                <c:pt idx="108">
                  <c:v>-8.1821594191800265E-4</c:v>
                </c:pt>
                <c:pt idx="109">
                  <c:v>-8.0001285914292142E-4</c:v>
                </c:pt>
                <c:pt idx="110">
                  <c:v>-8.1769370977224898E-4</c:v>
                </c:pt>
                <c:pt idx="111">
                  <c:v>-7.9777277343948897E-4</c:v>
                </c:pt>
                <c:pt idx="112">
                  <c:v>-8.1261602198402316E-4</c:v>
                </c:pt>
                <c:pt idx="113">
                  <c:v>-7.9484570993127606E-4</c:v>
                </c:pt>
                <c:pt idx="114">
                  <c:v>-8.1066391821835984E-4</c:v>
                </c:pt>
                <c:pt idx="115">
                  <c:v>-7.9748691023645861E-4</c:v>
                </c:pt>
                <c:pt idx="116">
                  <c:v>-8.1250405026224968E-4</c:v>
                </c:pt>
                <c:pt idx="117">
                  <c:v>-7.9942479118101162E-4</c:v>
                </c:pt>
                <c:pt idx="118">
                  <c:v>-8.1340576896589791E-4</c:v>
                </c:pt>
                <c:pt idx="119">
                  <c:v>-8.0186967871751392E-4</c:v>
                </c:pt>
                <c:pt idx="120">
                  <c:v>-8.1366684101808482E-4</c:v>
                </c:pt>
                <c:pt idx="121">
                  <c:v>-8.0212639975118572E-4</c:v>
                </c:pt>
                <c:pt idx="122">
                  <c:v>-8.116838147811733E-4</c:v>
                </c:pt>
                <c:pt idx="123">
                  <c:v>-8.0171402810404733E-4</c:v>
                </c:pt>
                <c:pt idx="124">
                  <c:v>-8.113446240847011E-4</c:v>
                </c:pt>
                <c:pt idx="125">
                  <c:v>-8.0386880731195417E-4</c:v>
                </c:pt>
                <c:pt idx="126">
                  <c:v>-8.1178236171040158E-4</c:v>
                </c:pt>
                <c:pt idx="127">
                  <c:v>-8.0468502730822293E-4</c:v>
                </c:pt>
                <c:pt idx="128">
                  <c:v>-8.1189021951238733E-4</c:v>
                </c:pt>
                <c:pt idx="129">
                  <c:v>-8.072408586034702E-4</c:v>
                </c:pt>
                <c:pt idx="130">
                  <c:v>-8.0994715692286271E-4</c:v>
                </c:pt>
                <c:pt idx="131">
                  <c:v>-8.0511239856611249E-4</c:v>
                </c:pt>
                <c:pt idx="132">
                  <c:v>-8.055962225109257E-4</c:v>
                </c:pt>
                <c:pt idx="133">
                  <c:v>-8.0406705921736994E-4</c:v>
                </c:pt>
                <c:pt idx="134">
                  <c:v>-8.0620489892734557E-4</c:v>
                </c:pt>
                <c:pt idx="135">
                  <c:v>-8.0748800840794663E-4</c:v>
                </c:pt>
                <c:pt idx="136">
                  <c:v>-8.0786829272726333E-4</c:v>
                </c:pt>
                <c:pt idx="137">
                  <c:v>-8.0897665547612736E-4</c:v>
                </c:pt>
                <c:pt idx="138">
                  <c:v>-8.0847488768214307E-4</c:v>
                </c:pt>
                <c:pt idx="139">
                  <c:v>-8.1150157976914346E-4</c:v>
                </c:pt>
                <c:pt idx="140">
                  <c:v>-8.0928963678726976E-4</c:v>
                </c:pt>
                <c:pt idx="141">
                  <c:v>-8.1187873845912526E-4</c:v>
                </c:pt>
                <c:pt idx="142">
                  <c:v>-8.0760930497543394E-4</c:v>
                </c:pt>
                <c:pt idx="143">
                  <c:v>-8.1105190002919909E-4</c:v>
                </c:pt>
                <c:pt idx="144">
                  <c:v>-8.0698977246589803E-4</c:v>
                </c:pt>
                <c:pt idx="145">
                  <c:v>-8.1224080371105831E-4</c:v>
                </c:pt>
                <c:pt idx="146">
                  <c:v>-8.070683682022227E-4</c:v>
                </c:pt>
                <c:pt idx="147">
                  <c:v>-8.1159706226187356E-4</c:v>
                </c:pt>
                <c:pt idx="148">
                  <c:v>-8.0711259351462733E-4</c:v>
                </c:pt>
                <c:pt idx="149">
                  <c:v>-8.1253041161534684E-4</c:v>
                </c:pt>
                <c:pt idx="150">
                  <c:v>-8.0611893477942605E-4</c:v>
                </c:pt>
                <c:pt idx="151">
                  <c:v>-8.1015363251434362E-4</c:v>
                </c:pt>
                <c:pt idx="152">
                  <c:v>-8.0345990106854635E-4</c:v>
                </c:pt>
                <c:pt idx="153">
                  <c:v>-8.0927931926962733E-4</c:v>
                </c:pt>
                <c:pt idx="154">
                  <c:v>-8.032469928021766E-4</c:v>
                </c:pt>
                <c:pt idx="155">
                  <c:v>-8.1016090079067446E-4</c:v>
                </c:pt>
                <c:pt idx="156">
                  <c:v>-8.0335434999082662E-4</c:v>
                </c:pt>
                <c:pt idx="157">
                  <c:v>-8.104076892666472E-4</c:v>
                </c:pt>
                <c:pt idx="158">
                  <c:v>-8.0453173524132901E-4</c:v>
                </c:pt>
                <c:pt idx="159">
                  <c:v>-8.1312328608034693E-4</c:v>
                </c:pt>
                <c:pt idx="160">
                  <c:v>-8.0510200623187637E-4</c:v>
                </c:pt>
                <c:pt idx="161">
                  <c:v>-8.125568527265095E-4</c:v>
                </c:pt>
                <c:pt idx="162">
                  <c:v>-8.0385467143841095E-4</c:v>
                </c:pt>
                <c:pt idx="163">
                  <c:v>-8.1293816635684987E-4</c:v>
                </c:pt>
                <c:pt idx="164">
                  <c:v>-8.0331856575184893E-4</c:v>
                </c:pt>
                <c:pt idx="165">
                  <c:v>-8.1362278179625573E-4</c:v>
                </c:pt>
                <c:pt idx="166">
                  <c:v>-8.0429054067451269E-4</c:v>
                </c:pt>
                <c:pt idx="167">
                  <c:v>-8.1530288711878127E-4</c:v>
                </c:pt>
                <c:pt idx="168">
                  <c:v>-8.0491463481229192E-4</c:v>
                </c:pt>
                <c:pt idx="169">
                  <c:v>-8.1591872108625321E-4</c:v>
                </c:pt>
                <c:pt idx="170">
                  <c:v>-8.0343683791230306E-4</c:v>
                </c:pt>
                <c:pt idx="171">
                  <c:v>-8.131682249638857E-4</c:v>
                </c:pt>
                <c:pt idx="172">
                  <c:v>-7.9975447615904228E-4</c:v>
                </c:pt>
                <c:pt idx="173">
                  <c:v>-8.1288211184767079E-4</c:v>
                </c:pt>
                <c:pt idx="174">
                  <c:v>-8.0016040723275333E-4</c:v>
                </c:pt>
                <c:pt idx="175">
                  <c:v>-8.1447137099438581E-4</c:v>
                </c:pt>
                <c:pt idx="176">
                  <c:v>-8.0143653780291634E-4</c:v>
                </c:pt>
                <c:pt idx="177">
                  <c:v>-8.1622647286280802E-4</c:v>
                </c:pt>
                <c:pt idx="178">
                  <c:v>-8.0336947088161339E-4</c:v>
                </c:pt>
                <c:pt idx="179">
                  <c:v>-8.2041120413710842E-4</c:v>
                </c:pt>
                <c:pt idx="180">
                  <c:v>-8.061949414710168E-4</c:v>
                </c:pt>
                <c:pt idx="181">
                  <c:v>-8.2072749547337581E-4</c:v>
                </c:pt>
                <c:pt idx="182">
                  <c:v>-8.0351195747789528E-4</c:v>
                </c:pt>
                <c:pt idx="183">
                  <c:v>-8.1911103897411731E-4</c:v>
                </c:pt>
                <c:pt idx="184">
                  <c:v>-8.03350796858825E-4</c:v>
                </c:pt>
                <c:pt idx="185">
                  <c:v>-8.2074052921261951E-4</c:v>
                </c:pt>
                <c:pt idx="186">
                  <c:v>-8.0460353419869557E-4</c:v>
                </c:pt>
                <c:pt idx="187">
                  <c:v>-8.2431965402335295E-4</c:v>
                </c:pt>
                <c:pt idx="188">
                  <c:v>-8.0671093086187617E-4</c:v>
                </c:pt>
                <c:pt idx="189">
                  <c:v>-8.2416307378477033E-4</c:v>
                </c:pt>
                <c:pt idx="190">
                  <c:v>-8.0385026114542055E-4</c:v>
                </c:pt>
                <c:pt idx="191">
                  <c:v>-8.2011778582564011E-4</c:v>
                </c:pt>
                <c:pt idx="192">
                  <c:v>-7.9971311192862107E-4</c:v>
                </c:pt>
                <c:pt idx="193">
                  <c:v>-8.1855806081908321E-4</c:v>
                </c:pt>
                <c:pt idx="194">
                  <c:v>-8.0032397795787736E-4</c:v>
                </c:pt>
                <c:pt idx="195">
                  <c:v>-8.1975459058901325E-4</c:v>
                </c:pt>
                <c:pt idx="196">
                  <c:v>-8.0140101160221732E-4</c:v>
                </c:pt>
                <c:pt idx="197">
                  <c:v>-8.2217452033001926E-4</c:v>
                </c:pt>
                <c:pt idx="198">
                  <c:v>-8.0466219413427575E-4</c:v>
                </c:pt>
                <c:pt idx="199">
                  <c:v>-8.2501878462954022E-4</c:v>
                </c:pt>
                <c:pt idx="200">
                  <c:v>-8.0513165668820181E-4</c:v>
                </c:pt>
                <c:pt idx="201">
                  <c:v>-8.2318013127644963E-4</c:v>
                </c:pt>
                <c:pt idx="202">
                  <c:v>-8.0233605631054191E-4</c:v>
                </c:pt>
                <c:pt idx="203">
                  <c:v>-8.2193841988051418E-4</c:v>
                </c:pt>
                <c:pt idx="204">
                  <c:v>-8.0357826432971837E-4</c:v>
                </c:pt>
                <c:pt idx="205">
                  <c:v>-8.2344808223938127E-4</c:v>
                </c:pt>
                <c:pt idx="206">
                  <c:v>-8.0467003889761956E-4</c:v>
                </c:pt>
                <c:pt idx="207">
                  <c:v>-8.2422599605152982E-4</c:v>
                </c:pt>
                <c:pt idx="208">
                  <c:v>-8.0614139595535468E-4</c:v>
                </c:pt>
                <c:pt idx="209">
                  <c:v>-8.2380826269266903E-4</c:v>
                </c:pt>
                <c:pt idx="210">
                  <c:v>-8.0404039954219437E-4</c:v>
                </c:pt>
                <c:pt idx="211">
                  <c:v>-8.1889786994875395E-4</c:v>
                </c:pt>
                <c:pt idx="212">
                  <c:v>-8.0118669424982328E-4</c:v>
                </c:pt>
                <c:pt idx="213">
                  <c:v>-8.1693709708266526E-4</c:v>
                </c:pt>
                <c:pt idx="214">
                  <c:v>-8.0386023336801945E-4</c:v>
                </c:pt>
                <c:pt idx="215">
                  <c:v>-8.1887512101598266E-4</c:v>
                </c:pt>
                <c:pt idx="216">
                  <c:v>-8.0588174899311671E-4</c:v>
                </c:pt>
                <c:pt idx="217">
                  <c:v>-8.1988319037362765E-4</c:v>
                </c:pt>
                <c:pt idx="218">
                  <c:v>-8.084568516084883E-4</c:v>
                </c:pt>
                <c:pt idx="219">
                  <c:v>-8.2028405398299907E-4</c:v>
                </c:pt>
                <c:pt idx="220">
                  <c:v>-8.0886864789907046E-4</c:v>
                </c:pt>
                <c:pt idx="221">
                  <c:v>-8.1842395722232103E-4</c:v>
                </c:pt>
                <c:pt idx="222">
                  <c:v>-8.0851289782041919E-4</c:v>
                </c:pt>
                <c:pt idx="223">
                  <c:v>-8.1816635780495813E-4</c:v>
                </c:pt>
                <c:pt idx="224">
                  <c:v>-8.107933115948533E-4</c:v>
                </c:pt>
                <c:pt idx="225">
                  <c:v>-8.187397388797307E-4</c:v>
                </c:pt>
                <c:pt idx="226">
                  <c:v>-8.1176813093835069E-4</c:v>
                </c:pt>
                <c:pt idx="227">
                  <c:v>-8.1902730738602663E-4</c:v>
                </c:pt>
                <c:pt idx="228">
                  <c:v>-8.1446178105282988E-4</c:v>
                </c:pt>
                <c:pt idx="229">
                  <c:v>-8.172962343284049E-4</c:v>
                </c:pt>
                <c:pt idx="230">
                  <c:v>-8.1255839647613719E-4</c:v>
                </c:pt>
                <c:pt idx="231">
                  <c:v>-8.1310120972241749E-4</c:v>
                </c:pt>
                <c:pt idx="232">
                  <c:v>-8.1168002514671127E-4</c:v>
                </c:pt>
                <c:pt idx="233">
                  <c:v>-8.1389423352127047E-4</c:v>
                </c:pt>
                <c:pt idx="234">
                  <c:v>-8.1525300356500012E-4</c:v>
                </c:pt>
                <c:pt idx="235">
                  <c:v>-8.1574875217142056E-4</c:v>
                </c:pt>
                <c:pt idx="236">
                  <c:v>-8.1692400420399719E-4</c:v>
                </c:pt>
                <c:pt idx="237">
                  <c:v>-8.1656849372285475E-4</c:v>
                </c:pt>
                <c:pt idx="238">
                  <c:v>-8.1971056140317847E-4</c:v>
                </c:pt>
                <c:pt idx="239">
                  <c:v>-8.1765890348933963E-4</c:v>
                </c:pt>
                <c:pt idx="240">
                  <c:v>-8.2029744618242325E-4</c:v>
                </c:pt>
                <c:pt idx="241">
                  <c:v>-8.1616180004598674E-4</c:v>
                </c:pt>
                <c:pt idx="242">
                  <c:v>-8.197045399704106E-4</c:v>
                </c:pt>
                <c:pt idx="243">
                  <c:v>-8.1578197137570417E-4</c:v>
                </c:pt>
                <c:pt idx="244">
                  <c:v>-8.2115657205536962E-4</c:v>
                </c:pt>
                <c:pt idx="245">
                  <c:v>-8.1615869365173435E-4</c:v>
                </c:pt>
                <c:pt idx="246">
                  <c:v>-8.208231762961304E-4</c:v>
                </c:pt>
                <c:pt idx="247">
                  <c:v>-8.1649854044963527E-4</c:v>
                </c:pt>
                <c:pt idx="248">
                  <c:v>-8.2202939060453629E-4</c:v>
                </c:pt>
                <c:pt idx="249">
                  <c:v>-8.1578624206161477E-4</c:v>
                </c:pt>
                <c:pt idx="250">
                  <c:v>-8.2003592888374671E-4</c:v>
                </c:pt>
                <c:pt idx="251">
                  <c:v>-8.1355414862494229E-4</c:v>
                </c:pt>
                <c:pt idx="252">
                  <c:v>-8.1953487915761055E-4</c:v>
                </c:pt>
                <c:pt idx="253">
                  <c:v>-8.1368465715396109E-4</c:v>
                </c:pt>
                <c:pt idx="254">
                  <c:v>-8.207616120478662E-4</c:v>
                </c:pt>
                <c:pt idx="255">
                  <c:v>-8.1413887162497451E-4</c:v>
                </c:pt>
                <c:pt idx="256">
                  <c:v>-8.2136587619842665E-4</c:v>
                </c:pt>
                <c:pt idx="257">
                  <c:v>-8.1570892805054814E-4</c:v>
                </c:pt>
                <c:pt idx="258">
                  <c:v>-8.2456083568865197E-4</c:v>
                </c:pt>
                <c:pt idx="259">
                  <c:v>-8.1681272578573488E-4</c:v>
                </c:pt>
                <c:pt idx="260">
                  <c:v>-8.2449640649424471E-4</c:v>
                </c:pt>
                <c:pt idx="261">
                  <c:v>-8.1598844187526383E-4</c:v>
                </c:pt>
                <c:pt idx="262">
                  <c:v>-8.2536956494958294E-4</c:v>
                </c:pt>
                <c:pt idx="263">
                  <c:v>-8.1631185951129364E-4</c:v>
                </c:pt>
                <c:pt idx="264">
                  <c:v>-8.2671556019690167E-4</c:v>
                </c:pt>
                <c:pt idx="265">
                  <c:v>-8.1715545614608929E-4</c:v>
                </c:pt>
                <c:pt idx="266">
                  <c:v>-8.2834060692571314E-4</c:v>
                </c:pt>
                <c:pt idx="267">
                  <c:v>-8.185886004802033E-4</c:v>
                </c:pt>
                <c:pt idx="268">
                  <c:v>-8.3008442434166492E-4</c:v>
                </c:pt>
                <c:pt idx="269">
                  <c:v>-8.1809670232683995E-4</c:v>
                </c:pt>
                <c:pt idx="270">
                  <c:v>-8.2811683085626719E-4</c:v>
                </c:pt>
                <c:pt idx="271">
                  <c:v>-8.1498956727329974E-4</c:v>
                </c:pt>
                <c:pt idx="272">
                  <c:v>-8.2839963696762183E-4</c:v>
                </c:pt>
                <c:pt idx="273">
                  <c:v>-8.1596954126485959E-4</c:v>
                </c:pt>
                <c:pt idx="274">
                  <c:v>-8.3057424831573684E-4</c:v>
                </c:pt>
                <c:pt idx="275">
                  <c:v>-8.1788141051364544E-4</c:v>
                </c:pt>
                <c:pt idx="276">
                  <c:v>-8.3291689809569585E-4</c:v>
                </c:pt>
                <c:pt idx="277">
                  <c:v>-8.2033592909381875E-4</c:v>
                </c:pt>
                <c:pt idx="278">
                  <c:v>-8.3750596926750686E-4</c:v>
                </c:pt>
                <c:pt idx="279">
                  <c:v>-8.2343207943805328E-4</c:v>
                </c:pt>
                <c:pt idx="280">
                  <c:v>-8.380660030177931E-4</c:v>
                </c:pt>
                <c:pt idx="281">
                  <c:v>-8.2096680328550204E-4</c:v>
                </c:pt>
                <c:pt idx="282">
                  <c:v>-8.3571464050474558E-4</c:v>
                </c:pt>
                <c:pt idx="283">
                  <c:v>-8.1882543877303778E-4</c:v>
                </c:pt>
                <c:pt idx="284">
                  <c:v>-8.3487731476933401E-4</c:v>
                </c:pt>
                <c:pt idx="285">
                  <c:v>-8.1691114685170942E-4</c:v>
                </c:pt>
                <c:pt idx="286">
                  <c:v>-8.3409806450821292E-4</c:v>
                </c:pt>
                <c:pt idx="287">
                  <c:v>-8.1215511200150416E-4</c:v>
                </c:pt>
                <c:pt idx="288">
                  <c:v>-8.2452092779130952E-4</c:v>
                </c:pt>
                <c:pt idx="289">
                  <c:v>-7.9713900597845903E-4</c:v>
                </c:pt>
                <c:pt idx="290">
                  <c:v>-8.0495348712550266E-4</c:v>
                </c:pt>
                <c:pt idx="291">
                  <c:v>-7.7410318946898526E-4</c:v>
                </c:pt>
                <c:pt idx="292">
                  <c:v>-7.7972148171677935E-4</c:v>
                </c:pt>
                <c:pt idx="293">
                  <c:v>-7.4374386759171521E-4</c:v>
                </c:pt>
                <c:pt idx="294">
                  <c:v>-7.440164725446447E-4</c:v>
                </c:pt>
                <c:pt idx="295">
                  <c:v>-7.0263534307386116E-4</c:v>
                </c:pt>
                <c:pt idx="296">
                  <c:v>-6.9168511404327053E-4</c:v>
                </c:pt>
                <c:pt idx="297">
                  <c:v>-6.1439217682981127E-4</c:v>
                </c:pt>
                <c:pt idx="298">
                  <c:v>-5.3261514689983806E-4</c:v>
                </c:pt>
                <c:pt idx="299">
                  <c:v>-3.7322188535796698E-4</c:v>
                </c:pt>
                <c:pt idx="300">
                  <c:v>-2.8216049793277422E-4</c:v>
                </c:pt>
                <c:pt idx="301">
                  <c:v>-2.6982342792594569E-4</c:v>
                </c:pt>
                <c:pt idx="302">
                  <c:v>-3.748497501121316E-4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BCE-4590-86B7-A641A83A7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0159360"/>
        <c:axId val="1187738592"/>
      </c:scatterChart>
      <c:valAx>
        <c:axId val="119015936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87738592"/>
        <c:crosses val="autoZero"/>
        <c:crossBetween val="midCat"/>
      </c:valAx>
      <c:valAx>
        <c:axId val="118773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0159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固有横収縮</a:t>
            </a:r>
            <a:r>
              <a:rPr lang="en-US" altLang="ja-JP"/>
              <a:t>(δy*)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L_20_1pass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Sheet!$A$3:$A$305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Sheet!$C$3:$C$305</c:f>
              <c:numCache>
                <c:formatCode>General</c:formatCode>
                <c:ptCount val="303"/>
                <c:pt idx="0">
                  <c:v>-3.8644380988344908E-4</c:v>
                </c:pt>
                <c:pt idx="1">
                  <c:v>-5.0721731862795564E-4</c:v>
                </c:pt>
                <c:pt idx="2">
                  <c:v>-6.5415294352677859E-4</c:v>
                </c:pt>
                <c:pt idx="3">
                  <c:v>-7.3384403058698649E-4</c:v>
                </c:pt>
                <c:pt idx="4">
                  <c:v>-7.8891488304746549E-4</c:v>
                </c:pt>
                <c:pt idx="5">
                  <c:v>-8.1736140270954286E-4</c:v>
                </c:pt>
                <c:pt idx="6">
                  <c:v>-8.4489648860824808E-4</c:v>
                </c:pt>
                <c:pt idx="7">
                  <c:v>-8.577033344860527E-4</c:v>
                </c:pt>
                <c:pt idx="8">
                  <c:v>-8.7336389201267113E-4</c:v>
                </c:pt>
                <c:pt idx="9">
                  <c:v>-8.7773293725310455E-4</c:v>
                </c:pt>
                <c:pt idx="10">
                  <c:v>-8.8727203837759259E-4</c:v>
                </c:pt>
                <c:pt idx="11">
                  <c:v>-8.8757722739489541E-4</c:v>
                </c:pt>
                <c:pt idx="12">
                  <c:v>-8.9512912766188436E-4</c:v>
                </c:pt>
                <c:pt idx="13">
                  <c:v>-8.9448200826131204E-4</c:v>
                </c:pt>
                <c:pt idx="14">
                  <c:v>-9.0083539289625579E-4</c:v>
                </c:pt>
                <c:pt idx="15">
                  <c:v>-8.9914356654160912E-4</c:v>
                </c:pt>
                <c:pt idx="16">
                  <c:v>-9.0441959131693655E-4</c:v>
                </c:pt>
                <c:pt idx="17">
                  <c:v>-9.0220492201863785E-4</c:v>
                </c:pt>
                <c:pt idx="18">
                  <c:v>-9.0670872705153052E-4</c:v>
                </c:pt>
                <c:pt idx="19">
                  <c:v>-9.0390613872869932E-4</c:v>
                </c:pt>
                <c:pt idx="20">
                  <c:v>-9.0762999388951265E-4</c:v>
                </c:pt>
                <c:pt idx="21">
                  <c:v>-9.0465556724802587E-4</c:v>
                </c:pt>
                <c:pt idx="22">
                  <c:v>-9.0801729757811341E-4</c:v>
                </c:pt>
                <c:pt idx="23">
                  <c:v>-9.0546683624696399E-4</c:v>
                </c:pt>
                <c:pt idx="24">
                  <c:v>-9.0853933766177222E-4</c:v>
                </c:pt>
                <c:pt idx="25">
                  <c:v>-9.0595781546986588E-4</c:v>
                </c:pt>
                <c:pt idx="26">
                  <c:v>-9.0860527205824956E-4</c:v>
                </c:pt>
                <c:pt idx="27">
                  <c:v>-9.0626371160488161E-4</c:v>
                </c:pt>
                <c:pt idx="28">
                  <c:v>-9.0828779101337603E-4</c:v>
                </c:pt>
                <c:pt idx="29">
                  <c:v>-9.0597514648764683E-4</c:v>
                </c:pt>
                <c:pt idx="30">
                  <c:v>-9.072300616290921E-4</c:v>
                </c:pt>
                <c:pt idx="31">
                  <c:v>-9.0510521773516715E-4</c:v>
                </c:pt>
                <c:pt idx="32">
                  <c:v>-9.0616019795348925E-4</c:v>
                </c:pt>
                <c:pt idx="33">
                  <c:v>-9.0455697876286984E-4</c:v>
                </c:pt>
                <c:pt idx="34">
                  <c:v>-9.0527849061323876E-4</c:v>
                </c:pt>
                <c:pt idx="35">
                  <c:v>-9.0394536431743317E-4</c:v>
                </c:pt>
                <c:pt idx="36">
                  <c:v>-9.0454795344303829E-4</c:v>
                </c:pt>
                <c:pt idx="37">
                  <c:v>-9.0367898489608731E-4</c:v>
                </c:pt>
                <c:pt idx="38">
                  <c:v>-9.0396336803464099E-4</c:v>
                </c:pt>
                <c:pt idx="39">
                  <c:v>-9.0324626075034332E-4</c:v>
                </c:pt>
                <c:pt idx="40">
                  <c:v>-9.0268608424974074E-4</c:v>
                </c:pt>
                <c:pt idx="41">
                  <c:v>-9.0213140261423473E-4</c:v>
                </c:pt>
                <c:pt idx="42">
                  <c:v>-9.0160241300053724E-4</c:v>
                </c:pt>
                <c:pt idx="43">
                  <c:v>-9.0166545945242116E-4</c:v>
                </c:pt>
                <c:pt idx="44">
                  <c:v>-9.0081707975045097E-4</c:v>
                </c:pt>
                <c:pt idx="45">
                  <c:v>-9.0115137464441282E-4</c:v>
                </c:pt>
                <c:pt idx="46">
                  <c:v>-8.9992418251382174E-4</c:v>
                </c:pt>
                <c:pt idx="47">
                  <c:v>-9.0049516508737396E-4</c:v>
                </c:pt>
                <c:pt idx="48">
                  <c:v>-8.9869780327843656E-4</c:v>
                </c:pt>
                <c:pt idx="49">
                  <c:v>-8.9908016265334459E-4</c:v>
                </c:pt>
                <c:pt idx="50">
                  <c:v>-8.9669076074759503E-4</c:v>
                </c:pt>
                <c:pt idx="51">
                  <c:v>-8.9748163900401192E-4</c:v>
                </c:pt>
                <c:pt idx="52">
                  <c:v>-8.9493224446309644E-4</c:v>
                </c:pt>
                <c:pt idx="53">
                  <c:v>-8.9619253386144569E-4</c:v>
                </c:pt>
                <c:pt idx="54">
                  <c:v>-8.936412457130579E-4</c:v>
                </c:pt>
                <c:pt idx="55">
                  <c:v>-8.9554616260405305E-4</c:v>
                </c:pt>
                <c:pt idx="56">
                  <c:v>-8.9275153236309307E-4</c:v>
                </c:pt>
                <c:pt idx="57">
                  <c:v>-8.9441364760646091E-4</c:v>
                </c:pt>
                <c:pt idx="58">
                  <c:v>-8.9133069749103202E-4</c:v>
                </c:pt>
                <c:pt idx="59">
                  <c:v>-8.9282956734792942E-4</c:v>
                </c:pt>
                <c:pt idx="60">
                  <c:v>-8.8924767310217883E-4</c:v>
                </c:pt>
                <c:pt idx="61">
                  <c:v>-8.9139108988062167E-4</c:v>
                </c:pt>
                <c:pt idx="62">
                  <c:v>-8.8793638520476292E-4</c:v>
                </c:pt>
                <c:pt idx="63">
                  <c:v>-8.9032435034499505E-4</c:v>
                </c:pt>
                <c:pt idx="64">
                  <c:v>-8.8675311345313567E-4</c:v>
                </c:pt>
                <c:pt idx="65">
                  <c:v>-8.8931187260588224E-4</c:v>
                </c:pt>
                <c:pt idx="66">
                  <c:v>-8.8571168484647171E-4</c:v>
                </c:pt>
                <c:pt idx="67">
                  <c:v>-8.8857333946146624E-4</c:v>
                </c:pt>
                <c:pt idx="68">
                  <c:v>-8.8470901203719461E-4</c:v>
                </c:pt>
                <c:pt idx="69">
                  <c:v>-8.8721944180556226E-4</c:v>
                </c:pt>
                <c:pt idx="70">
                  <c:v>-8.8269938135209945E-4</c:v>
                </c:pt>
                <c:pt idx="71">
                  <c:v>-8.8551595051722073E-4</c:v>
                </c:pt>
                <c:pt idx="72">
                  <c:v>-8.8113545891780123E-4</c:v>
                </c:pt>
                <c:pt idx="73">
                  <c:v>-8.8423454005488993E-4</c:v>
                </c:pt>
                <c:pt idx="74">
                  <c:v>-8.7990101217388992E-4</c:v>
                </c:pt>
                <c:pt idx="75">
                  <c:v>-8.8315822535920568E-4</c:v>
                </c:pt>
                <c:pt idx="76">
                  <c:v>-8.7877231294826712E-4</c:v>
                </c:pt>
                <c:pt idx="77">
                  <c:v>-8.8182283600312967E-4</c:v>
                </c:pt>
                <c:pt idx="78">
                  <c:v>-8.7728511741919503E-4</c:v>
                </c:pt>
                <c:pt idx="79">
                  <c:v>-8.8011492297098164E-4</c:v>
                </c:pt>
                <c:pt idx="80">
                  <c:v>-8.7539119532941149E-4</c:v>
                </c:pt>
                <c:pt idx="81">
                  <c:v>-8.7842385401950076E-4</c:v>
                </c:pt>
                <c:pt idx="82">
                  <c:v>-8.7412848599191105E-4</c:v>
                </c:pt>
                <c:pt idx="83">
                  <c:v>-8.7742315266778901E-4</c:v>
                </c:pt>
                <c:pt idx="84">
                  <c:v>-8.7329687576906487E-4</c:v>
                </c:pt>
                <c:pt idx="85">
                  <c:v>-8.767040411178414E-4</c:v>
                </c:pt>
                <c:pt idx="86">
                  <c:v>-8.7280667729615628E-4</c:v>
                </c:pt>
                <c:pt idx="87">
                  <c:v>-8.7635181526855702E-4</c:v>
                </c:pt>
                <c:pt idx="88">
                  <c:v>-8.7224311434324654E-4</c:v>
                </c:pt>
                <c:pt idx="89">
                  <c:v>-8.7539382893921027E-4</c:v>
                </c:pt>
                <c:pt idx="90">
                  <c:v>-8.7108858441498657E-4</c:v>
                </c:pt>
                <c:pt idx="91">
                  <c:v>-8.7410576597711444E-4</c:v>
                </c:pt>
                <c:pt idx="92">
                  <c:v>-8.6965608057902686E-4</c:v>
                </c:pt>
                <c:pt idx="93">
                  <c:v>-8.7294831346309242E-4</c:v>
                </c:pt>
                <c:pt idx="94">
                  <c:v>-8.6877801824601891E-4</c:v>
                </c:pt>
                <c:pt idx="95">
                  <c:v>-8.723304553468048E-4</c:v>
                </c:pt>
                <c:pt idx="96">
                  <c:v>-8.6842108699153179E-4</c:v>
                </c:pt>
                <c:pt idx="97">
                  <c:v>-8.7201269281348098E-4</c:v>
                </c:pt>
                <c:pt idx="98">
                  <c:v>-8.6791161993897122E-4</c:v>
                </c:pt>
                <c:pt idx="99">
                  <c:v>-8.7136058338732343E-4</c:v>
                </c:pt>
                <c:pt idx="100">
                  <c:v>-8.6726768221212979E-4</c:v>
                </c:pt>
                <c:pt idx="101">
                  <c:v>-8.7107499572103807E-4</c:v>
                </c:pt>
                <c:pt idx="102">
                  <c:v>-8.6694850379427407E-4</c:v>
                </c:pt>
                <c:pt idx="103">
                  <c:v>-8.7081284065226535E-4</c:v>
                </c:pt>
                <c:pt idx="104">
                  <c:v>-8.669343165614887E-4</c:v>
                </c:pt>
                <c:pt idx="105">
                  <c:v>-8.7105417494843412E-4</c:v>
                </c:pt>
                <c:pt idx="106">
                  <c:v>-8.6743238371646042E-4</c:v>
                </c:pt>
                <c:pt idx="107">
                  <c:v>-8.7152923312978849E-4</c:v>
                </c:pt>
                <c:pt idx="108">
                  <c:v>-8.6748447543367156E-4</c:v>
                </c:pt>
                <c:pt idx="109">
                  <c:v>-8.7090095867367492E-4</c:v>
                </c:pt>
                <c:pt idx="110">
                  <c:v>-8.6662350553529848E-4</c:v>
                </c:pt>
                <c:pt idx="111">
                  <c:v>-8.7027998449661038E-4</c:v>
                </c:pt>
                <c:pt idx="112">
                  <c:v>-8.6632534995708462E-4</c:v>
                </c:pt>
                <c:pt idx="113">
                  <c:v>-8.699457063434501E-4</c:v>
                </c:pt>
                <c:pt idx="114">
                  <c:v>-8.6617503696972801E-4</c:v>
                </c:pt>
                <c:pt idx="115">
                  <c:v>-8.6976341883702633E-4</c:v>
                </c:pt>
                <c:pt idx="116">
                  <c:v>-8.6626133246445799E-4</c:v>
                </c:pt>
                <c:pt idx="117">
                  <c:v>-8.6967559037161367E-4</c:v>
                </c:pt>
                <c:pt idx="118">
                  <c:v>-8.6593846967970888E-4</c:v>
                </c:pt>
                <c:pt idx="119">
                  <c:v>-8.6869641497508106E-4</c:v>
                </c:pt>
                <c:pt idx="120">
                  <c:v>-8.6513902899369602E-4</c:v>
                </c:pt>
                <c:pt idx="121">
                  <c:v>-8.6803399835448528E-4</c:v>
                </c:pt>
                <c:pt idx="122">
                  <c:v>-8.6530568686344267E-4</c:v>
                </c:pt>
                <c:pt idx="123">
                  <c:v>-8.6828381897498458E-4</c:v>
                </c:pt>
                <c:pt idx="124">
                  <c:v>-8.6582511717378193E-4</c:v>
                </c:pt>
                <c:pt idx="125">
                  <c:v>-8.6854794784815674E-4</c:v>
                </c:pt>
                <c:pt idx="126">
                  <c:v>-8.6645548331237669E-4</c:v>
                </c:pt>
                <c:pt idx="127">
                  <c:v>-8.6870537931074178E-4</c:v>
                </c:pt>
                <c:pt idx="128">
                  <c:v>-8.6680216595170383E-4</c:v>
                </c:pt>
                <c:pt idx="129">
                  <c:v>-8.6843130026770514E-4</c:v>
                </c:pt>
                <c:pt idx="130">
                  <c:v>-8.6676314917522371E-4</c:v>
                </c:pt>
                <c:pt idx="131">
                  <c:v>-8.6811287325621711E-4</c:v>
                </c:pt>
                <c:pt idx="132">
                  <c:v>-8.669021502004865E-4</c:v>
                </c:pt>
                <c:pt idx="133">
                  <c:v>-8.6801198103205433E-4</c:v>
                </c:pt>
                <c:pt idx="134">
                  <c:v>-8.6716598661259689E-4</c:v>
                </c:pt>
                <c:pt idx="135">
                  <c:v>-8.6820809341114002E-4</c:v>
                </c:pt>
                <c:pt idx="136">
                  <c:v>-8.6786747413334178E-4</c:v>
                </c:pt>
                <c:pt idx="137">
                  <c:v>-8.6862750529155509E-4</c:v>
                </c:pt>
                <c:pt idx="138">
                  <c:v>-8.6846161413035351E-4</c:v>
                </c:pt>
                <c:pt idx="139">
                  <c:v>-8.6842736386278242E-4</c:v>
                </c:pt>
                <c:pt idx="140">
                  <c:v>-8.6842788037241046E-4</c:v>
                </c:pt>
                <c:pt idx="141">
                  <c:v>-8.6840679245270204E-4</c:v>
                </c:pt>
                <c:pt idx="142">
                  <c:v>-8.6901482391811005E-4</c:v>
                </c:pt>
                <c:pt idx="143">
                  <c:v>-8.6867571898874534E-4</c:v>
                </c:pt>
                <c:pt idx="144">
                  <c:v>-8.6955804616031069E-4</c:v>
                </c:pt>
                <c:pt idx="145">
                  <c:v>-8.6887117487590532E-4</c:v>
                </c:pt>
                <c:pt idx="146">
                  <c:v>-8.6999410313864218E-4</c:v>
                </c:pt>
                <c:pt idx="147">
                  <c:v>-8.6876192191303323E-4</c:v>
                </c:pt>
                <c:pt idx="148">
                  <c:v>-8.6972309868543307E-4</c:v>
                </c:pt>
                <c:pt idx="149">
                  <c:v>-8.679194300707585E-4</c:v>
                </c:pt>
                <c:pt idx="150">
                  <c:v>-8.692746072967544E-4</c:v>
                </c:pt>
                <c:pt idx="151">
                  <c:v>-8.6728816160914601E-4</c:v>
                </c:pt>
                <c:pt idx="152">
                  <c:v>-8.6909878842507556E-4</c:v>
                </c:pt>
                <c:pt idx="153">
                  <c:v>-8.6709558238379832E-4</c:v>
                </c:pt>
                <c:pt idx="154">
                  <c:v>-8.6953613119278577E-4</c:v>
                </c:pt>
                <c:pt idx="155">
                  <c:v>-8.672795341158209E-4</c:v>
                </c:pt>
                <c:pt idx="156">
                  <c:v>-8.6947474051331534E-4</c:v>
                </c:pt>
                <c:pt idx="157">
                  <c:v>-8.6692564321787561E-4</c:v>
                </c:pt>
                <c:pt idx="158">
                  <c:v>-8.6895547772478034E-4</c:v>
                </c:pt>
                <c:pt idx="159">
                  <c:v>-8.6589535264046109E-4</c:v>
                </c:pt>
                <c:pt idx="160">
                  <c:v>-8.6854190872627393E-4</c:v>
                </c:pt>
                <c:pt idx="161">
                  <c:v>-8.6558537649483649E-4</c:v>
                </c:pt>
                <c:pt idx="162">
                  <c:v>-8.6845656297618637E-4</c:v>
                </c:pt>
                <c:pt idx="163">
                  <c:v>-8.6536563526290065E-4</c:v>
                </c:pt>
                <c:pt idx="164">
                  <c:v>-8.6839025061659077E-4</c:v>
                </c:pt>
                <c:pt idx="165">
                  <c:v>-8.6525852017842902E-4</c:v>
                </c:pt>
                <c:pt idx="166">
                  <c:v>-8.6857376570855665E-4</c:v>
                </c:pt>
                <c:pt idx="167">
                  <c:v>-8.6517872083578654E-4</c:v>
                </c:pt>
                <c:pt idx="168">
                  <c:v>-8.6813677507571654E-4</c:v>
                </c:pt>
                <c:pt idx="169">
                  <c:v>-8.6407657084311992E-4</c:v>
                </c:pt>
                <c:pt idx="170">
                  <c:v>-8.6732200528268988E-4</c:v>
                </c:pt>
                <c:pt idx="171">
                  <c:v>-8.6337375720519456E-4</c:v>
                </c:pt>
                <c:pt idx="172">
                  <c:v>-8.668807877243933E-4</c:v>
                </c:pt>
                <c:pt idx="173">
                  <c:v>-8.6296575229160796E-4</c:v>
                </c:pt>
                <c:pt idx="174">
                  <c:v>-8.6661776554334971E-4</c:v>
                </c:pt>
                <c:pt idx="175">
                  <c:v>-8.626316450374463E-4</c:v>
                </c:pt>
                <c:pt idx="176">
                  <c:v>-8.6606191879191148E-4</c:v>
                </c:pt>
                <c:pt idx="177">
                  <c:v>-8.6191263695305209E-4</c:v>
                </c:pt>
                <c:pt idx="178">
                  <c:v>-8.6509770441476166E-4</c:v>
                </c:pt>
                <c:pt idx="179">
                  <c:v>-8.6074105428100237E-4</c:v>
                </c:pt>
                <c:pt idx="180">
                  <c:v>-8.6410129360903708E-4</c:v>
                </c:pt>
                <c:pt idx="181">
                  <c:v>-8.6014741834766198E-4</c:v>
                </c:pt>
                <c:pt idx="182">
                  <c:v>-8.6374537568515732E-4</c:v>
                </c:pt>
                <c:pt idx="183">
                  <c:v>-8.5992995269030409E-4</c:v>
                </c:pt>
                <c:pt idx="184">
                  <c:v>-8.6361636837309613E-4</c:v>
                </c:pt>
                <c:pt idx="185">
                  <c:v>-8.6001602505862056E-4</c:v>
                </c:pt>
                <c:pt idx="186">
                  <c:v>-8.6382053807988214E-4</c:v>
                </c:pt>
                <c:pt idx="187">
                  <c:v>-8.6000217188041974E-4</c:v>
                </c:pt>
                <c:pt idx="188">
                  <c:v>-8.6340968558824957E-4</c:v>
                </c:pt>
                <c:pt idx="189">
                  <c:v>-8.5937913913843099E-4</c:v>
                </c:pt>
                <c:pt idx="190">
                  <c:v>-8.6265364744510784E-4</c:v>
                </c:pt>
                <c:pt idx="191">
                  <c:v>-8.5849749760431989E-4</c:v>
                </c:pt>
                <c:pt idx="192">
                  <c:v>-8.6200314187181808E-4</c:v>
                </c:pt>
                <c:pt idx="193">
                  <c:v>-8.5800720754920334E-4</c:v>
                </c:pt>
                <c:pt idx="194">
                  <c:v>-8.6167940317172763E-4</c:v>
                </c:pt>
                <c:pt idx="195">
                  <c:v>-8.5794259121893253E-4</c:v>
                </c:pt>
                <c:pt idx="196">
                  <c:v>-8.6170263897132463E-4</c:v>
                </c:pt>
                <c:pt idx="197">
                  <c:v>-8.5779455949901867E-4</c:v>
                </c:pt>
                <c:pt idx="198">
                  <c:v>-8.6139081480946075E-4</c:v>
                </c:pt>
                <c:pt idx="199">
                  <c:v>-8.5745468372137932E-4</c:v>
                </c:pt>
                <c:pt idx="200">
                  <c:v>-8.6137862033154177E-4</c:v>
                </c:pt>
                <c:pt idx="201">
                  <c:v>-8.5738152456836525E-4</c:v>
                </c:pt>
                <c:pt idx="202">
                  <c:v>-8.6134064153039775E-4</c:v>
                </c:pt>
                <c:pt idx="203">
                  <c:v>-8.5756543305744322E-4</c:v>
                </c:pt>
                <c:pt idx="204">
                  <c:v>-8.6175398695090809E-4</c:v>
                </c:pt>
                <c:pt idx="205">
                  <c:v>-8.5822243479836469E-4</c:v>
                </c:pt>
                <c:pt idx="206">
                  <c:v>-8.6238216743413825E-4</c:v>
                </c:pt>
                <c:pt idx="207">
                  <c:v>-8.5841434008576342E-4</c:v>
                </c:pt>
                <c:pt idx="208">
                  <c:v>-8.6190129084399818E-4</c:v>
                </c:pt>
                <c:pt idx="209">
                  <c:v>-8.5771387291655714E-4</c:v>
                </c:pt>
                <c:pt idx="210">
                  <c:v>-8.6139579073707905E-4</c:v>
                </c:pt>
                <c:pt idx="211">
                  <c:v>-8.5738364997251101E-4</c:v>
                </c:pt>
                <c:pt idx="212">
                  <c:v>-8.6096448931007182E-4</c:v>
                </c:pt>
                <c:pt idx="213">
                  <c:v>-8.5723028315608588E-4</c:v>
                </c:pt>
                <c:pt idx="214">
                  <c:v>-8.6085723991030899E-4</c:v>
                </c:pt>
                <c:pt idx="215">
                  <c:v>-8.5730043997011998E-4</c:v>
                </c:pt>
                <c:pt idx="216">
                  <c:v>-8.6056931197472984E-4</c:v>
                </c:pt>
                <c:pt idx="217">
                  <c:v>-8.5673844058815451E-4</c:v>
                </c:pt>
                <c:pt idx="218">
                  <c:v>-8.5948083888686148E-4</c:v>
                </c:pt>
                <c:pt idx="219">
                  <c:v>-8.5591637193462315E-4</c:v>
                </c:pt>
                <c:pt idx="220">
                  <c:v>-8.5871651654001685E-4</c:v>
                </c:pt>
                <c:pt idx="221">
                  <c:v>-8.5577118212692364E-4</c:v>
                </c:pt>
                <c:pt idx="222">
                  <c:v>-8.5860910810511728E-4</c:v>
                </c:pt>
                <c:pt idx="223">
                  <c:v>-8.5605039430587974E-4</c:v>
                </c:pt>
                <c:pt idx="224">
                  <c:v>-8.5866579076593992E-4</c:v>
                </c:pt>
                <c:pt idx="225">
                  <c:v>-8.5643678728674504E-4</c:v>
                </c:pt>
                <c:pt idx="226">
                  <c:v>-8.5856895943504431E-4</c:v>
                </c:pt>
                <c:pt idx="227">
                  <c:v>-8.5651883293975755E-4</c:v>
                </c:pt>
                <c:pt idx="228">
                  <c:v>-8.5792846864292914E-4</c:v>
                </c:pt>
                <c:pt idx="229">
                  <c:v>-8.5596011215237681E-4</c:v>
                </c:pt>
                <c:pt idx="230">
                  <c:v>-8.5708763632208376E-4</c:v>
                </c:pt>
                <c:pt idx="231">
                  <c:v>-8.5569753135269968E-4</c:v>
                </c:pt>
                <c:pt idx="232">
                  <c:v>-8.5661702393841142E-4</c:v>
                </c:pt>
                <c:pt idx="233">
                  <c:v>-8.5545949811137564E-4</c:v>
                </c:pt>
                <c:pt idx="234">
                  <c:v>-8.5617319485569083E-4</c:v>
                </c:pt>
                <c:pt idx="235">
                  <c:v>-8.5541130979868262E-4</c:v>
                </c:pt>
                <c:pt idx="236">
                  <c:v>-8.5575396374351024E-4</c:v>
                </c:pt>
                <c:pt idx="237">
                  <c:v>-8.5522367545990969E-4</c:v>
                </c:pt>
                <c:pt idx="238">
                  <c:v>-8.5490028816497736E-4</c:v>
                </c:pt>
                <c:pt idx="239">
                  <c:v>-8.5454038599880376E-4</c:v>
                </c:pt>
                <c:pt idx="240">
                  <c:v>-8.5415621859497861E-4</c:v>
                </c:pt>
                <c:pt idx="241">
                  <c:v>-8.5433138666453552E-4</c:v>
                </c:pt>
                <c:pt idx="242">
                  <c:v>-8.5357182270264799E-4</c:v>
                </c:pt>
                <c:pt idx="243">
                  <c:v>-8.5396940169904306E-4</c:v>
                </c:pt>
                <c:pt idx="244">
                  <c:v>-8.528140452898511E-4</c:v>
                </c:pt>
                <c:pt idx="245">
                  <c:v>-8.5339872770593544E-4</c:v>
                </c:pt>
                <c:pt idx="246">
                  <c:v>-8.5165102927975715E-4</c:v>
                </c:pt>
                <c:pt idx="247">
                  <c:v>-8.5202697666057411E-4</c:v>
                </c:pt>
                <c:pt idx="248">
                  <c:v>-8.4964299366754089E-4</c:v>
                </c:pt>
                <c:pt idx="249">
                  <c:v>-8.5033480247398701E-4</c:v>
                </c:pt>
                <c:pt idx="250">
                  <c:v>-8.4769807048180618E-4</c:v>
                </c:pt>
                <c:pt idx="251">
                  <c:v>-8.4878192018624432E-4</c:v>
                </c:pt>
                <c:pt idx="252">
                  <c:v>-8.4606329604098283E-4</c:v>
                </c:pt>
                <c:pt idx="253">
                  <c:v>-8.4770429768810888E-4</c:v>
                </c:pt>
                <c:pt idx="254">
                  <c:v>-8.446615633937671E-4</c:v>
                </c:pt>
                <c:pt idx="255">
                  <c:v>-8.459763395268859E-4</c:v>
                </c:pt>
                <c:pt idx="256">
                  <c:v>-8.4254735996819481E-4</c:v>
                </c:pt>
                <c:pt idx="257">
                  <c:v>-8.4358992377875212E-4</c:v>
                </c:pt>
                <c:pt idx="258">
                  <c:v>-8.3953331122815116E-4</c:v>
                </c:pt>
                <c:pt idx="259">
                  <c:v>-8.4107886423837768E-4</c:v>
                </c:pt>
                <c:pt idx="260">
                  <c:v>-8.3702479454465231E-4</c:v>
                </c:pt>
                <c:pt idx="261">
                  <c:v>-8.3868689866836753E-4</c:v>
                </c:pt>
                <c:pt idx="262">
                  <c:v>-8.3439669135675217E-4</c:v>
                </c:pt>
                <c:pt idx="263">
                  <c:v>-8.3604667065743465E-4</c:v>
                </c:pt>
                <c:pt idx="264">
                  <c:v>-8.3154727368170791E-4</c:v>
                </c:pt>
                <c:pt idx="265">
                  <c:v>-8.3330056681041342E-4</c:v>
                </c:pt>
                <c:pt idx="266">
                  <c:v>-8.2825099979431363E-4</c:v>
                </c:pt>
                <c:pt idx="267">
                  <c:v>-8.2942569110652277E-4</c:v>
                </c:pt>
                <c:pt idx="268">
                  <c:v>-8.2362107693710075E-4</c:v>
                </c:pt>
                <c:pt idx="269">
                  <c:v>-8.24924066206098E-4</c:v>
                </c:pt>
                <c:pt idx="270">
                  <c:v>-8.1899976461643803E-4</c:v>
                </c:pt>
                <c:pt idx="271">
                  <c:v>-8.20284801019535E-4</c:v>
                </c:pt>
                <c:pt idx="272">
                  <c:v>-8.1409914949541972E-4</c:v>
                </c:pt>
                <c:pt idx="273">
                  <c:v>-8.1521075115889336E-4</c:v>
                </c:pt>
                <c:pt idx="274">
                  <c:v>-8.08591168628699E-4</c:v>
                </c:pt>
                <c:pt idx="275">
                  <c:v>-8.0912883358917641E-4</c:v>
                </c:pt>
                <c:pt idx="276">
                  <c:v>-8.0196970276026202E-4</c:v>
                </c:pt>
                <c:pt idx="277">
                  <c:v>-8.0183477063724149E-4</c:v>
                </c:pt>
                <c:pt idx="278">
                  <c:v>-7.9400096299972727E-4</c:v>
                </c:pt>
                <c:pt idx="279">
                  <c:v>-7.9362222597660658E-4</c:v>
                </c:pt>
                <c:pt idx="280">
                  <c:v>-7.85577264636069E-4</c:v>
                </c:pt>
                <c:pt idx="281">
                  <c:v>-7.8485524983115532E-4</c:v>
                </c:pt>
                <c:pt idx="282">
                  <c:v>-7.762570311966783E-4</c:v>
                </c:pt>
                <c:pt idx="283">
                  <c:v>-7.7508804748568612E-4</c:v>
                </c:pt>
                <c:pt idx="284">
                  <c:v>-7.6613267120059878E-4</c:v>
                </c:pt>
                <c:pt idx="285">
                  <c:v>-7.644547698476493E-4</c:v>
                </c:pt>
                <c:pt idx="286">
                  <c:v>-7.546786644340224E-4</c:v>
                </c:pt>
                <c:pt idx="287">
                  <c:v>-7.5193947624177873E-4</c:v>
                </c:pt>
                <c:pt idx="288">
                  <c:v>-7.4131678947312327E-4</c:v>
                </c:pt>
                <c:pt idx="289">
                  <c:v>-7.3747144529834145E-4</c:v>
                </c:pt>
                <c:pt idx="290">
                  <c:v>-7.2529180134824295E-4</c:v>
                </c:pt>
                <c:pt idx="291">
                  <c:v>-7.2125302516837209E-4</c:v>
                </c:pt>
                <c:pt idx="292">
                  <c:v>-7.0946627862416829E-4</c:v>
                </c:pt>
                <c:pt idx="293">
                  <c:v>-7.0740305385336437E-4</c:v>
                </c:pt>
                <c:pt idx="294">
                  <c:v>-6.9701238985686446E-4</c:v>
                </c:pt>
                <c:pt idx="295">
                  <c:v>-6.9546346012999737E-4</c:v>
                </c:pt>
                <c:pt idx="296">
                  <c:v>-6.8307132267054918E-4</c:v>
                </c:pt>
                <c:pt idx="297">
                  <c:v>-6.8077202012890045E-4</c:v>
                </c:pt>
                <c:pt idx="298">
                  <c:v>-6.6668640063972744E-4</c:v>
                </c:pt>
                <c:pt idx="299">
                  <c:v>-6.5463799411124494E-4</c:v>
                </c:pt>
                <c:pt idx="300">
                  <c:v>-6.3467035829066314E-4</c:v>
                </c:pt>
                <c:pt idx="301">
                  <c:v>-5.8404262743000455E-4</c:v>
                </c:pt>
                <c:pt idx="302">
                  <c:v>-4.9389376972469362E-4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D9-429F-8607-C67B2E8B2916}"/>
            </c:ext>
          </c:extLst>
        </c:ser>
        <c:ser>
          <c:idx val="0"/>
          <c:order val="1"/>
          <c:tx>
            <c:v>L_40_1pass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Sheet!$G$3:$G$305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Sheet!$I$3:$I$305</c:f>
              <c:numCache>
                <c:formatCode>General</c:formatCode>
                <c:ptCount val="303"/>
                <c:pt idx="0">
                  <c:v>-3.8890966118568612E-4</c:v>
                </c:pt>
                <c:pt idx="1">
                  <c:v>-5.0783029182861403E-4</c:v>
                </c:pt>
                <c:pt idx="2">
                  <c:v>-6.5464720038963388E-4</c:v>
                </c:pt>
                <c:pt idx="3">
                  <c:v>-7.3449632538026837E-4</c:v>
                </c:pt>
                <c:pt idx="4">
                  <c:v>-7.9003841962315248E-4</c:v>
                </c:pt>
                <c:pt idx="5">
                  <c:v>-8.1887877604430899E-4</c:v>
                </c:pt>
                <c:pt idx="6">
                  <c:v>-8.4680238710595668E-4</c:v>
                </c:pt>
                <c:pt idx="7">
                  <c:v>-8.5990026563602503E-4</c:v>
                </c:pt>
                <c:pt idx="8">
                  <c:v>-8.7589947002653687E-4</c:v>
                </c:pt>
                <c:pt idx="9">
                  <c:v>-8.8058522983855522E-4</c:v>
                </c:pt>
                <c:pt idx="10">
                  <c:v>-8.9044994478231735E-4</c:v>
                </c:pt>
                <c:pt idx="11">
                  <c:v>-8.9103115967074898E-4</c:v>
                </c:pt>
                <c:pt idx="12">
                  <c:v>-8.9889883020542478E-4</c:v>
                </c:pt>
                <c:pt idx="13">
                  <c:v>-8.9857261741035704E-4</c:v>
                </c:pt>
                <c:pt idx="14">
                  <c:v>-9.0520685399102696E-4</c:v>
                </c:pt>
                <c:pt idx="15">
                  <c:v>-9.0379134126893025E-4</c:v>
                </c:pt>
                <c:pt idx="16">
                  <c:v>-9.0932814691731039E-4</c:v>
                </c:pt>
                <c:pt idx="17">
                  <c:v>-9.073730355687405E-4</c:v>
                </c:pt>
                <c:pt idx="18">
                  <c:v>-9.1212240271006193E-4</c:v>
                </c:pt>
                <c:pt idx="19">
                  <c:v>-9.0957217406472421E-4</c:v>
                </c:pt>
                <c:pt idx="20">
                  <c:v>-9.1356033518318806E-4</c:v>
                </c:pt>
                <c:pt idx="21">
                  <c:v>-9.1084598766429938E-4</c:v>
                </c:pt>
                <c:pt idx="22">
                  <c:v>-9.1446605545117789E-4</c:v>
                </c:pt>
                <c:pt idx="23">
                  <c:v>-9.1217309360160949E-4</c:v>
                </c:pt>
                <c:pt idx="24">
                  <c:v>-9.1549846750564004E-4</c:v>
                </c:pt>
                <c:pt idx="25">
                  <c:v>-9.1317050665659562E-4</c:v>
                </c:pt>
                <c:pt idx="26">
                  <c:v>-9.1608758327926527E-4</c:v>
                </c:pt>
                <c:pt idx="27">
                  <c:v>-9.1399456088370635E-4</c:v>
                </c:pt>
                <c:pt idx="28">
                  <c:v>-9.1630516000487357E-4</c:v>
                </c:pt>
                <c:pt idx="29">
                  <c:v>-9.1425798551822456E-4</c:v>
                </c:pt>
                <c:pt idx="30">
                  <c:v>-9.1578461765572062E-4</c:v>
                </c:pt>
                <c:pt idx="31">
                  <c:v>-9.1392279603176184E-4</c:v>
                </c:pt>
                <c:pt idx="32">
                  <c:v>-9.1523977797767228E-4</c:v>
                </c:pt>
                <c:pt idx="33">
                  <c:v>-9.1389613443280992E-4</c:v>
                </c:pt>
                <c:pt idx="34">
                  <c:v>-9.148750364057558E-4</c:v>
                </c:pt>
                <c:pt idx="35">
                  <c:v>-9.1380538919997353E-4</c:v>
                </c:pt>
                <c:pt idx="36">
                  <c:v>-9.1467019769964802E-4</c:v>
                </c:pt>
                <c:pt idx="37">
                  <c:v>-9.1407008370606086E-4</c:v>
                </c:pt>
                <c:pt idx="38">
                  <c:v>-9.1461754100905673E-4</c:v>
                </c:pt>
                <c:pt idx="39">
                  <c:v>-9.1417405472516994E-4</c:v>
                </c:pt>
                <c:pt idx="40">
                  <c:v>-9.1387321513696114E-4</c:v>
                </c:pt>
                <c:pt idx="41">
                  <c:v>-9.1358778168222458E-4</c:v>
                </c:pt>
                <c:pt idx="42">
                  <c:v>-9.1332275260714516E-4</c:v>
                </c:pt>
                <c:pt idx="43">
                  <c:v>-9.1366247153518501E-4</c:v>
                </c:pt>
                <c:pt idx="44">
                  <c:v>-9.1308286089343093E-4</c:v>
                </c:pt>
                <c:pt idx="45">
                  <c:v>-9.1370914042125922E-4</c:v>
                </c:pt>
                <c:pt idx="46">
                  <c:v>-9.1277112979719713E-4</c:v>
                </c:pt>
                <c:pt idx="47">
                  <c:v>-9.136387370244993E-4</c:v>
                </c:pt>
                <c:pt idx="48">
                  <c:v>-9.1211176952820999E-4</c:v>
                </c:pt>
                <c:pt idx="49">
                  <c:v>-9.1277280531207089E-4</c:v>
                </c:pt>
                <c:pt idx="50">
                  <c:v>-9.1064695460006185E-4</c:v>
                </c:pt>
                <c:pt idx="51">
                  <c:v>-9.1171192837488256E-4</c:v>
                </c:pt>
                <c:pt idx="52">
                  <c:v>-9.0942695774359457E-4</c:v>
                </c:pt>
                <c:pt idx="53">
                  <c:v>-9.1095677263817705E-4</c:v>
                </c:pt>
                <c:pt idx="54">
                  <c:v>-9.0867263253711743E-4</c:v>
                </c:pt>
                <c:pt idx="55">
                  <c:v>-9.108492584348738E-4</c:v>
                </c:pt>
                <c:pt idx="56">
                  <c:v>-9.0832156351471668E-4</c:v>
                </c:pt>
                <c:pt idx="57">
                  <c:v>-9.1025503286142225E-4</c:v>
                </c:pt>
                <c:pt idx="58">
                  <c:v>-9.0743420082350934E-4</c:v>
                </c:pt>
                <c:pt idx="59">
                  <c:v>-9.0919893869998011E-4</c:v>
                </c:pt>
                <c:pt idx="60">
                  <c:v>-9.0587719074150758E-4</c:v>
                </c:pt>
                <c:pt idx="61">
                  <c:v>-9.0828275314721587E-4</c:v>
                </c:pt>
                <c:pt idx="62">
                  <c:v>-9.0508819608208283E-4</c:v>
                </c:pt>
                <c:pt idx="63">
                  <c:v>-9.0773383109122858E-4</c:v>
                </c:pt>
                <c:pt idx="64">
                  <c:v>-9.0442251094970106E-4</c:v>
                </c:pt>
                <c:pt idx="65">
                  <c:v>-9.0723375820059239E-4</c:v>
                </c:pt>
                <c:pt idx="66">
                  <c:v>-9.0388784618892419E-4</c:v>
                </c:pt>
                <c:pt idx="67">
                  <c:v>-9.069966610415973E-4</c:v>
                </c:pt>
                <c:pt idx="68">
                  <c:v>-9.033774645474898E-4</c:v>
                </c:pt>
                <c:pt idx="69">
                  <c:v>-9.0612319454068141E-4</c:v>
                </c:pt>
                <c:pt idx="70">
                  <c:v>-9.0184114107519885E-4</c:v>
                </c:pt>
                <c:pt idx="71">
                  <c:v>-9.0488380903171683E-4</c:v>
                </c:pt>
                <c:pt idx="72">
                  <c:v>-9.0074081290893301E-4</c:v>
                </c:pt>
                <c:pt idx="73">
                  <c:v>-9.0406232295548415E-4</c:v>
                </c:pt>
                <c:pt idx="74">
                  <c:v>-8.9995624948473304E-4</c:v>
                </c:pt>
                <c:pt idx="75">
                  <c:v>-9.0342974651786367E-4</c:v>
                </c:pt>
                <c:pt idx="76">
                  <c:v>-8.9926044317205182E-4</c:v>
                </c:pt>
                <c:pt idx="77">
                  <c:v>-9.0251568952982527E-4</c:v>
                </c:pt>
                <c:pt idx="78">
                  <c:v>-8.9818488455179607E-4</c:v>
                </c:pt>
                <c:pt idx="79">
                  <c:v>-9.0121335434882697E-4</c:v>
                </c:pt>
                <c:pt idx="80">
                  <c:v>-8.9668599579550859E-4</c:v>
                </c:pt>
                <c:pt idx="81">
                  <c:v>-8.9990414845638161E-4</c:v>
                </c:pt>
                <c:pt idx="82">
                  <c:v>-8.9580121710042032E-4</c:v>
                </c:pt>
                <c:pt idx="83">
                  <c:v>-8.9927533758929479E-4</c:v>
                </c:pt>
                <c:pt idx="84">
                  <c:v>-8.9533282564382153E-4</c:v>
                </c:pt>
                <c:pt idx="85">
                  <c:v>-8.9890907870539532E-4</c:v>
                </c:pt>
                <c:pt idx="86">
                  <c:v>-8.9518684846363438E-4</c:v>
                </c:pt>
                <c:pt idx="87">
                  <c:v>-8.9889263447171745E-4</c:v>
                </c:pt>
                <c:pt idx="88">
                  <c:v>-8.9494803207295422E-4</c:v>
                </c:pt>
                <c:pt idx="89">
                  <c:v>-8.9824270782658071E-4</c:v>
                </c:pt>
                <c:pt idx="90">
                  <c:v>-8.940911289958991E-4</c:v>
                </c:pt>
                <c:pt idx="91">
                  <c:v>-8.9723593597202842E-4</c:v>
                </c:pt>
                <c:pt idx="92">
                  <c:v>-8.9292649171660357E-4</c:v>
                </c:pt>
                <c:pt idx="93">
                  <c:v>-8.9633438731585792E-4</c:v>
                </c:pt>
                <c:pt idx="94">
                  <c:v>-8.9230063413708242E-4</c:v>
                </c:pt>
                <c:pt idx="95">
                  <c:v>-8.9595728694428231E-4</c:v>
                </c:pt>
                <c:pt idx="96">
                  <c:v>-8.921754850494246E-4</c:v>
                </c:pt>
                <c:pt idx="97">
                  <c:v>-8.9586091864707253E-4</c:v>
                </c:pt>
                <c:pt idx="98">
                  <c:v>-8.9187651926330932E-4</c:v>
                </c:pt>
                <c:pt idx="99">
                  <c:v>-8.9539816540084368E-4</c:v>
                </c:pt>
                <c:pt idx="100">
                  <c:v>-8.9141485089520823E-4</c:v>
                </c:pt>
                <c:pt idx="101">
                  <c:v>-8.9528657905290059E-4</c:v>
                </c:pt>
                <c:pt idx="102">
                  <c:v>-8.9125947584834395E-4</c:v>
                </c:pt>
                <c:pt idx="103">
                  <c:v>-8.9518021664624801E-4</c:v>
                </c:pt>
                <c:pt idx="104">
                  <c:v>-8.9139695406987185E-4</c:v>
                </c:pt>
                <c:pt idx="105">
                  <c:v>-8.9556867030092134E-4</c:v>
                </c:pt>
                <c:pt idx="106">
                  <c:v>-8.9203370701555263E-4</c:v>
                </c:pt>
                <c:pt idx="107">
                  <c:v>-8.9617969082609196E-4</c:v>
                </c:pt>
                <c:pt idx="108">
                  <c:v>-8.922077267480309E-4</c:v>
                </c:pt>
                <c:pt idx="109">
                  <c:v>-8.9565928266461842E-4</c:v>
                </c:pt>
                <c:pt idx="110">
                  <c:v>-8.9143894619453346E-4</c:v>
                </c:pt>
                <c:pt idx="111">
                  <c:v>-8.9512350464649186E-4</c:v>
                </c:pt>
                <c:pt idx="112">
                  <c:v>-8.912157367667663E-4</c:v>
                </c:pt>
                <c:pt idx="113">
                  <c:v>-8.9485267638048343E-4</c:v>
                </c:pt>
                <c:pt idx="114">
                  <c:v>-8.9112420824320803E-4</c:v>
                </c:pt>
                <c:pt idx="115">
                  <c:v>-8.9472076167007109E-4</c:v>
                </c:pt>
                <c:pt idx="116">
                  <c:v>-8.9125067738818667E-4</c:v>
                </c:pt>
                <c:pt idx="117">
                  <c:v>-8.9466850808959974E-4</c:v>
                </c:pt>
                <c:pt idx="118">
                  <c:v>-8.909363395435808E-4</c:v>
                </c:pt>
                <c:pt idx="119">
                  <c:v>-8.9370006396312048E-4</c:v>
                </c:pt>
                <c:pt idx="120">
                  <c:v>-8.9013781013245585E-4</c:v>
                </c:pt>
                <c:pt idx="121">
                  <c:v>-8.9304180341385824E-4</c:v>
                </c:pt>
                <c:pt idx="122">
                  <c:v>-8.9030350952377913E-4</c:v>
                </c:pt>
                <c:pt idx="123">
                  <c:v>-8.9329022369018251E-4</c:v>
                </c:pt>
                <c:pt idx="124">
                  <c:v>-8.9081584582025204E-4</c:v>
                </c:pt>
                <c:pt idx="125">
                  <c:v>-8.9353945074196757E-4</c:v>
                </c:pt>
                <c:pt idx="126">
                  <c:v>-8.9142854653140834E-4</c:v>
                </c:pt>
                <c:pt idx="127">
                  <c:v>-8.9367666884447832E-4</c:v>
                </c:pt>
                <c:pt idx="128">
                  <c:v>-8.9174903293095099E-4</c:v>
                </c:pt>
                <c:pt idx="129">
                  <c:v>-8.9336511452841163E-4</c:v>
                </c:pt>
                <c:pt idx="130">
                  <c:v>-8.9166647367275851E-4</c:v>
                </c:pt>
                <c:pt idx="131">
                  <c:v>-8.9299781616019171E-4</c:v>
                </c:pt>
                <c:pt idx="132">
                  <c:v>-8.9176584178207925E-4</c:v>
                </c:pt>
                <c:pt idx="133">
                  <c:v>-8.9284078510085726E-4</c:v>
                </c:pt>
                <c:pt idx="134">
                  <c:v>-8.9197781334528594E-4</c:v>
                </c:pt>
                <c:pt idx="135">
                  <c:v>-8.929812427903314E-4</c:v>
                </c:pt>
                <c:pt idx="136">
                  <c:v>-8.926279541149651E-4</c:v>
                </c:pt>
                <c:pt idx="137">
                  <c:v>-8.933448717585742E-4</c:v>
                </c:pt>
                <c:pt idx="138">
                  <c:v>-8.9316708472255433E-4</c:v>
                </c:pt>
                <c:pt idx="139">
                  <c:v>-8.9308126221883995E-4</c:v>
                </c:pt>
                <c:pt idx="140">
                  <c:v>-8.9305771362752551E-4</c:v>
                </c:pt>
                <c:pt idx="141">
                  <c:v>-8.9299211826879743E-4</c:v>
                </c:pt>
                <c:pt idx="142">
                  <c:v>-8.9357815224458805E-4</c:v>
                </c:pt>
                <c:pt idx="143">
                  <c:v>-8.9319601868694779E-4</c:v>
                </c:pt>
                <c:pt idx="144">
                  <c:v>-8.9405784790355864E-4</c:v>
                </c:pt>
                <c:pt idx="145">
                  <c:v>-8.9332260059752939E-4</c:v>
                </c:pt>
                <c:pt idx="146">
                  <c:v>-8.944228390183668E-4</c:v>
                </c:pt>
                <c:pt idx="147">
                  <c:v>-8.9313198422289711E-4</c:v>
                </c:pt>
                <c:pt idx="148">
                  <c:v>-8.9406501246477572E-4</c:v>
                </c:pt>
                <c:pt idx="149">
                  <c:v>-8.9219211835723003E-4</c:v>
                </c:pt>
                <c:pt idx="150">
                  <c:v>-8.9351301344518927E-4</c:v>
                </c:pt>
                <c:pt idx="151">
                  <c:v>-8.9146839807665863E-4</c:v>
                </c:pt>
                <c:pt idx="152">
                  <c:v>-8.932440494249373E-4</c:v>
                </c:pt>
                <c:pt idx="153">
                  <c:v>-8.911841362432253E-4</c:v>
                </c:pt>
                <c:pt idx="154">
                  <c:v>-8.9359385941007406E-4</c:v>
                </c:pt>
                <c:pt idx="155">
                  <c:v>-8.9128219691355043E-4</c:v>
                </c:pt>
                <c:pt idx="156">
                  <c:v>-8.9344398457535381E-4</c:v>
                </c:pt>
                <c:pt idx="157">
                  <c:v>-8.9083707029589899E-4</c:v>
                </c:pt>
                <c:pt idx="158">
                  <c:v>-8.928275840281801E-4</c:v>
                </c:pt>
                <c:pt idx="159">
                  <c:v>-8.8970662665114079E-4</c:v>
                </c:pt>
                <c:pt idx="160">
                  <c:v>-8.9231965541858207E-4</c:v>
                </c:pt>
                <c:pt idx="161">
                  <c:v>-8.8930583602284065E-4</c:v>
                </c:pt>
                <c:pt idx="162">
                  <c:v>-8.9214120726161731E-4</c:v>
                </c:pt>
                <c:pt idx="163">
                  <c:v>-8.8899715655909998E-4</c:v>
                </c:pt>
                <c:pt idx="164">
                  <c:v>-8.919832928485134E-4</c:v>
                </c:pt>
                <c:pt idx="165">
                  <c:v>-8.8879690740700497E-4</c:v>
                </c:pt>
                <c:pt idx="166">
                  <c:v>-8.9207456331752671E-4</c:v>
                </c:pt>
                <c:pt idx="167">
                  <c:v>-8.8862439132771575E-4</c:v>
                </c:pt>
                <c:pt idx="168">
                  <c:v>-8.9153802262071443E-4</c:v>
                </c:pt>
                <c:pt idx="169">
                  <c:v>-8.8742295584491582E-4</c:v>
                </c:pt>
                <c:pt idx="170">
                  <c:v>-8.9062180736298568E-4</c:v>
                </c:pt>
                <c:pt idx="171">
                  <c:v>-8.86626678336253E-4</c:v>
                </c:pt>
                <c:pt idx="172">
                  <c:v>-8.9008771389185884E-4</c:v>
                </c:pt>
                <c:pt idx="173">
                  <c:v>-8.8612933973701471E-4</c:v>
                </c:pt>
                <c:pt idx="174">
                  <c:v>-8.8973102061223289E-4</c:v>
                </c:pt>
                <c:pt idx="175">
                  <c:v>-8.8570604457457655E-4</c:v>
                </c:pt>
                <c:pt idx="176">
                  <c:v>-8.890934995752183E-4</c:v>
                </c:pt>
                <c:pt idx="177">
                  <c:v>-8.8489879746441629E-4</c:v>
                </c:pt>
                <c:pt idx="178">
                  <c:v>-8.8804843965818476E-4</c:v>
                </c:pt>
                <c:pt idx="179">
                  <c:v>-8.8364306397796543E-4</c:v>
                </c:pt>
                <c:pt idx="180">
                  <c:v>-8.8696309702148812E-4</c:v>
                </c:pt>
                <c:pt idx="181">
                  <c:v>-8.8296980385012681E-4</c:v>
                </c:pt>
                <c:pt idx="182">
                  <c:v>-8.8653188804378496E-4</c:v>
                </c:pt>
                <c:pt idx="183">
                  <c:v>-8.8268290889538775E-4</c:v>
                </c:pt>
                <c:pt idx="184">
                  <c:v>-8.8633446629107803E-4</c:v>
                </c:pt>
                <c:pt idx="185">
                  <c:v>-8.8270394607723455E-4</c:v>
                </c:pt>
                <c:pt idx="186">
                  <c:v>-8.864763645127238E-4</c:v>
                </c:pt>
                <c:pt idx="187">
                  <c:v>-8.8262669025484684E-4</c:v>
                </c:pt>
                <c:pt idx="188">
                  <c:v>-8.8599800256702486E-4</c:v>
                </c:pt>
                <c:pt idx="189">
                  <c:v>-8.8193703278933967E-4</c:v>
                </c:pt>
                <c:pt idx="190">
                  <c:v>-8.8517130267097609E-4</c:v>
                </c:pt>
                <c:pt idx="191">
                  <c:v>-8.8098279435755303E-4</c:v>
                </c:pt>
                <c:pt idx="192">
                  <c:v>-8.8444818079400881E-4</c:v>
                </c:pt>
                <c:pt idx="193">
                  <c:v>-8.8042779701368425E-4</c:v>
                </c:pt>
                <c:pt idx="194">
                  <c:v>-8.84059954429855E-4</c:v>
                </c:pt>
                <c:pt idx="195">
                  <c:v>-8.8030111235104416E-4</c:v>
                </c:pt>
                <c:pt idx="196">
                  <c:v>-8.8402137123348484E-4</c:v>
                </c:pt>
                <c:pt idx="197">
                  <c:v>-8.8009155746300268E-4</c:v>
                </c:pt>
                <c:pt idx="198">
                  <c:v>-8.8363745225287301E-4</c:v>
                </c:pt>
                <c:pt idx="199">
                  <c:v>-8.7968394011130762E-4</c:v>
                </c:pt>
                <c:pt idx="200">
                  <c:v>-8.8356089430138439E-4</c:v>
                </c:pt>
                <c:pt idx="201">
                  <c:v>-8.7954702906337589E-4</c:v>
                </c:pt>
                <c:pt idx="202">
                  <c:v>-8.8346491350782107E-4</c:v>
                </c:pt>
                <c:pt idx="203">
                  <c:v>-8.7967962592945081E-4</c:v>
                </c:pt>
                <c:pt idx="204">
                  <c:v>-8.8383216151411532E-4</c:v>
                </c:pt>
                <c:pt idx="205">
                  <c:v>-8.8029068977685796E-4</c:v>
                </c:pt>
                <c:pt idx="206">
                  <c:v>-8.844203017054187E-4</c:v>
                </c:pt>
                <c:pt idx="207">
                  <c:v>-8.8043658981818806E-4</c:v>
                </c:pt>
                <c:pt idx="208">
                  <c:v>-8.8388747550401158E-4</c:v>
                </c:pt>
                <c:pt idx="209">
                  <c:v>-8.7968025310999106E-4</c:v>
                </c:pt>
                <c:pt idx="210">
                  <c:v>-8.8332517343580903E-4</c:v>
                </c:pt>
                <c:pt idx="211">
                  <c:v>-8.7929316105846828E-4</c:v>
                </c:pt>
                <c:pt idx="212">
                  <c:v>-8.8283087646579808E-4</c:v>
                </c:pt>
                <c:pt idx="213">
                  <c:v>-8.7908061676133641E-4</c:v>
                </c:pt>
                <c:pt idx="214">
                  <c:v>-8.8266697376772807E-4</c:v>
                </c:pt>
                <c:pt idx="215">
                  <c:v>-8.7908851376703508E-4</c:v>
                </c:pt>
                <c:pt idx="216">
                  <c:v>-8.823158598233971E-4</c:v>
                </c:pt>
                <c:pt idx="217">
                  <c:v>-8.7844357191685233E-4</c:v>
                </c:pt>
                <c:pt idx="218">
                  <c:v>-8.8115435181838572E-4</c:v>
                </c:pt>
                <c:pt idx="219">
                  <c:v>-8.7754640308127733E-4</c:v>
                </c:pt>
                <c:pt idx="220">
                  <c:v>-8.8032130372528471E-4</c:v>
                </c:pt>
                <c:pt idx="221">
                  <c:v>-8.773286594705896E-4</c:v>
                </c:pt>
                <c:pt idx="222">
                  <c:v>-8.8014403859764106E-4</c:v>
                </c:pt>
                <c:pt idx="223">
                  <c:v>-8.7754215602265761E-4</c:v>
                </c:pt>
                <c:pt idx="224">
                  <c:v>-8.8013192595318233E-4</c:v>
                </c:pt>
                <c:pt idx="225">
                  <c:v>-8.7785753473379566E-4</c:v>
                </c:pt>
                <c:pt idx="226">
                  <c:v>-8.7996407637724904E-4</c:v>
                </c:pt>
                <c:pt idx="227">
                  <c:v>-8.778648299598154E-4</c:v>
                </c:pt>
                <c:pt idx="228">
                  <c:v>-8.7923819547924657E-4</c:v>
                </c:pt>
                <c:pt idx="229">
                  <c:v>-8.7721793486833293E-4</c:v>
                </c:pt>
                <c:pt idx="230">
                  <c:v>-8.7830604846291438E-4</c:v>
                </c:pt>
                <c:pt idx="231">
                  <c:v>-8.7687189330189869E-4</c:v>
                </c:pt>
                <c:pt idx="232">
                  <c:v>-8.7773566066756139E-4</c:v>
                </c:pt>
                <c:pt idx="233">
                  <c:v>-8.7653897005888343E-4</c:v>
                </c:pt>
                <c:pt idx="234">
                  <c:v>-8.7719498539482799E-4</c:v>
                </c:pt>
                <c:pt idx="235">
                  <c:v>-8.7639308938018841E-4</c:v>
                </c:pt>
                <c:pt idx="236">
                  <c:v>-8.7667359340875932E-4</c:v>
                </c:pt>
                <c:pt idx="237">
                  <c:v>-8.7610116121048941E-4</c:v>
                </c:pt>
                <c:pt idx="238">
                  <c:v>-8.7570745238295692E-4</c:v>
                </c:pt>
                <c:pt idx="239">
                  <c:v>-8.7529828660060679E-4</c:v>
                </c:pt>
                <c:pt idx="240">
                  <c:v>-8.7484675432478491E-4</c:v>
                </c:pt>
                <c:pt idx="241">
                  <c:v>-8.7497203637977171E-4</c:v>
                </c:pt>
                <c:pt idx="242">
                  <c:v>-8.741445947690787E-4</c:v>
                </c:pt>
                <c:pt idx="243">
                  <c:v>-8.7448957554711463E-4</c:v>
                </c:pt>
                <c:pt idx="244">
                  <c:v>-8.7325986926686913E-4</c:v>
                </c:pt>
                <c:pt idx="245">
                  <c:v>-8.7378697156421535E-4</c:v>
                </c:pt>
                <c:pt idx="246">
                  <c:v>-8.7195159561781119E-4</c:v>
                </c:pt>
                <c:pt idx="247">
                  <c:v>-8.7225423419055241E-4</c:v>
                </c:pt>
                <c:pt idx="248">
                  <c:v>-8.6977980319578397E-4</c:v>
                </c:pt>
                <c:pt idx="249">
                  <c:v>-8.7040284553730233E-4</c:v>
                </c:pt>
                <c:pt idx="250">
                  <c:v>-8.6767184374335912E-4</c:v>
                </c:pt>
                <c:pt idx="251">
                  <c:v>-8.6868438034582525E-4</c:v>
                </c:pt>
                <c:pt idx="252">
                  <c:v>-8.6587387440756867E-4</c:v>
                </c:pt>
                <c:pt idx="253">
                  <c:v>-8.6744585112314657E-4</c:v>
                </c:pt>
                <c:pt idx="254">
                  <c:v>-8.6431123316316714E-4</c:v>
                </c:pt>
                <c:pt idx="255">
                  <c:v>-8.6555331936242705E-4</c:v>
                </c:pt>
                <c:pt idx="256">
                  <c:v>-8.6202955243307264E-4</c:v>
                </c:pt>
                <c:pt idx="257">
                  <c:v>-8.6299574094813138E-4</c:v>
                </c:pt>
                <c:pt idx="258">
                  <c:v>-8.5884712227469421E-4</c:v>
                </c:pt>
                <c:pt idx="259">
                  <c:v>-8.6031808303141714E-4</c:v>
                </c:pt>
                <c:pt idx="260">
                  <c:v>-8.5617668877867987E-4</c:v>
                </c:pt>
                <c:pt idx="261">
                  <c:v>-8.5776872926714522E-4</c:v>
                </c:pt>
                <c:pt idx="262">
                  <c:v>-8.5339395178710988E-4</c:v>
                </c:pt>
                <c:pt idx="263">
                  <c:v>-8.5497876391154779E-4</c:v>
                </c:pt>
                <c:pt idx="264">
                  <c:v>-8.5039985147150046E-4</c:v>
                </c:pt>
                <c:pt idx="265">
                  <c:v>-8.5209502283732966E-4</c:v>
                </c:pt>
                <c:pt idx="266">
                  <c:v>-8.4697592798085625E-4</c:v>
                </c:pt>
                <c:pt idx="267">
                  <c:v>-8.4809912973548228E-4</c:v>
                </c:pt>
                <c:pt idx="268">
                  <c:v>-8.422312993376323E-4</c:v>
                </c:pt>
                <c:pt idx="269">
                  <c:v>-8.4349216965255204E-4</c:v>
                </c:pt>
                <c:pt idx="270">
                  <c:v>-8.3752249546520797E-4</c:v>
                </c:pt>
                <c:pt idx="271">
                  <c:v>-8.3877577241967764E-4</c:v>
                </c:pt>
                <c:pt idx="272">
                  <c:v>-8.3256433339815386E-4</c:v>
                </c:pt>
                <c:pt idx="273">
                  <c:v>-8.3366570348891679E-4</c:v>
                </c:pt>
                <c:pt idx="274">
                  <c:v>-8.270453044162962E-4</c:v>
                </c:pt>
                <c:pt idx="275">
                  <c:v>-8.2757294012241226E-4</c:v>
                </c:pt>
                <c:pt idx="276">
                  <c:v>-8.2040481414579695E-4</c:v>
                </c:pt>
                <c:pt idx="277">
                  <c:v>-8.2028919676877974E-4</c:v>
                </c:pt>
                <c:pt idx="278">
                  <c:v>-8.1248222275989539E-4</c:v>
                </c:pt>
                <c:pt idx="279">
                  <c:v>-8.1211557410821298E-4</c:v>
                </c:pt>
                <c:pt idx="280">
                  <c:v>-8.0412202885785317E-4</c:v>
                </c:pt>
                <c:pt idx="281">
                  <c:v>-8.0348988529112221E-4</c:v>
                </c:pt>
                <c:pt idx="282">
                  <c:v>-7.9496744026149051E-4</c:v>
                </c:pt>
                <c:pt idx="283">
                  <c:v>-7.9392321886408721E-4</c:v>
                </c:pt>
                <c:pt idx="284">
                  <c:v>-7.8507806036174363E-4</c:v>
                </c:pt>
                <c:pt idx="285">
                  <c:v>-7.835437731474118E-4</c:v>
                </c:pt>
                <c:pt idx="286">
                  <c:v>-7.7396550328073734E-4</c:v>
                </c:pt>
                <c:pt idx="287">
                  <c:v>-7.7133213170726793E-4</c:v>
                </c:pt>
                <c:pt idx="288">
                  <c:v>-7.6081411255402172E-4</c:v>
                </c:pt>
                <c:pt idx="289">
                  <c:v>-7.5714914488969902E-4</c:v>
                </c:pt>
                <c:pt idx="290">
                  <c:v>-7.4505550906951202E-4</c:v>
                </c:pt>
                <c:pt idx="291">
                  <c:v>-7.410105685746784E-4</c:v>
                </c:pt>
                <c:pt idx="292">
                  <c:v>-7.2942272492945281E-4</c:v>
                </c:pt>
                <c:pt idx="293">
                  <c:v>-7.2761463382476157E-4</c:v>
                </c:pt>
                <c:pt idx="294">
                  <c:v>-7.1759558724039424E-4</c:v>
                </c:pt>
                <c:pt idx="295">
                  <c:v>-7.1641285236105471E-4</c:v>
                </c:pt>
                <c:pt idx="296">
                  <c:v>-7.0440983845734546E-4</c:v>
                </c:pt>
                <c:pt idx="297">
                  <c:v>-7.0269180489080849E-4</c:v>
                </c:pt>
                <c:pt idx="298">
                  <c:v>-6.8978708230278576E-4</c:v>
                </c:pt>
                <c:pt idx="299">
                  <c:v>-6.7822424250337172E-4</c:v>
                </c:pt>
                <c:pt idx="300">
                  <c:v>-6.5804949122057904E-4</c:v>
                </c:pt>
                <c:pt idx="301">
                  <c:v>-6.0705482965963493E-4</c:v>
                </c:pt>
                <c:pt idx="302">
                  <c:v>-5.1990449535211953E-4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D9-429F-8607-C67B2E8B2916}"/>
            </c:ext>
          </c:extLst>
        </c:ser>
        <c:ser>
          <c:idx val="2"/>
          <c:order val="2"/>
          <c:tx>
            <c:v>L_60_1pass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Sheet!$M$3:$M$305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Sheet!$O$3:$O$305</c:f>
              <c:numCache>
                <c:formatCode>General</c:formatCode>
                <c:ptCount val="303"/>
                <c:pt idx="0">
                  <c:v>-3.8932450292507238E-4</c:v>
                </c:pt>
                <c:pt idx="1">
                  <c:v>-5.0819625716749838E-4</c:v>
                </c:pt>
                <c:pt idx="2">
                  <c:v>-6.5506377078692235E-4</c:v>
                </c:pt>
                <c:pt idx="3">
                  <c:v>-7.3488794672328271E-4</c:v>
                </c:pt>
                <c:pt idx="4">
                  <c:v>-7.9033863583371871E-4</c:v>
                </c:pt>
                <c:pt idx="5">
                  <c:v>-8.1906901914453E-4</c:v>
                </c:pt>
                <c:pt idx="6">
                  <c:v>-8.4686409297358956E-4</c:v>
                </c:pt>
                <c:pt idx="7">
                  <c:v>-8.5985410037824495E-4</c:v>
                </c:pt>
                <c:pt idx="8">
                  <c:v>-8.7574908983774759E-4</c:v>
                </c:pt>
                <c:pt idx="9">
                  <c:v>-8.8034579526273635E-4</c:v>
                </c:pt>
                <c:pt idx="10">
                  <c:v>-8.9011187799905645E-4</c:v>
                </c:pt>
                <c:pt idx="11">
                  <c:v>-8.9059729273508663E-4</c:v>
                </c:pt>
                <c:pt idx="12">
                  <c:v>-8.9836628254316383E-4</c:v>
                </c:pt>
                <c:pt idx="13">
                  <c:v>-8.9794734810124158E-4</c:v>
                </c:pt>
                <c:pt idx="14">
                  <c:v>-9.0449048881046767E-4</c:v>
                </c:pt>
                <c:pt idx="15">
                  <c:v>-9.0299049245580465E-4</c:v>
                </c:pt>
                <c:pt idx="16">
                  <c:v>-9.0844760513645489E-4</c:v>
                </c:pt>
                <c:pt idx="17">
                  <c:v>-9.0642026835885338E-4</c:v>
                </c:pt>
                <c:pt idx="18">
                  <c:v>-9.1109494732124032E-4</c:v>
                </c:pt>
                <c:pt idx="19">
                  <c:v>-9.0847712458701723E-4</c:v>
                </c:pt>
                <c:pt idx="20">
                  <c:v>-9.1240250568456972E-4</c:v>
                </c:pt>
                <c:pt idx="21">
                  <c:v>-9.096300887631311E-4</c:v>
                </c:pt>
                <c:pt idx="22">
                  <c:v>-9.1319626233689354E-4</c:v>
                </c:pt>
                <c:pt idx="23">
                  <c:v>-9.1085453576784166E-4</c:v>
                </c:pt>
                <c:pt idx="24">
                  <c:v>-9.1413646850071063E-4</c:v>
                </c:pt>
                <c:pt idx="25">
                  <c:v>-9.1176772058471165E-4</c:v>
                </c:pt>
                <c:pt idx="26">
                  <c:v>-9.1464403211651783E-4</c:v>
                </c:pt>
                <c:pt idx="27">
                  <c:v>-9.1252015518199659E-4</c:v>
                </c:pt>
                <c:pt idx="28">
                  <c:v>-9.1479878370127529E-4</c:v>
                </c:pt>
                <c:pt idx="29">
                  <c:v>-9.1272521811563165E-4</c:v>
                </c:pt>
                <c:pt idx="30">
                  <c:v>-9.1422910156589384E-4</c:v>
                </c:pt>
                <c:pt idx="31">
                  <c:v>-9.1234942030942964E-4</c:v>
                </c:pt>
                <c:pt idx="32">
                  <c:v>-9.1364965569130463E-4</c:v>
                </c:pt>
                <c:pt idx="33">
                  <c:v>-9.1229337290893767E-4</c:v>
                </c:pt>
                <c:pt idx="34">
                  <c:v>-9.1326238129997692E-4</c:v>
                </c:pt>
                <c:pt idx="35">
                  <c:v>-9.1218520343701206E-4</c:v>
                </c:pt>
                <c:pt idx="36">
                  <c:v>-9.130455787050082E-4</c:v>
                </c:pt>
                <c:pt idx="37">
                  <c:v>-9.1244171989296734E-4</c:v>
                </c:pt>
                <c:pt idx="38">
                  <c:v>-9.129897948899205E-4</c:v>
                </c:pt>
                <c:pt idx="39">
                  <c:v>-9.1254753952171744E-4</c:v>
                </c:pt>
                <c:pt idx="40">
                  <c:v>-9.1225342022005029E-4</c:v>
                </c:pt>
                <c:pt idx="41">
                  <c:v>-9.1197299991442799E-4</c:v>
                </c:pt>
                <c:pt idx="42">
                  <c:v>-9.1171779859608015E-4</c:v>
                </c:pt>
                <c:pt idx="43">
                  <c:v>-9.1206561951112024E-4</c:v>
                </c:pt>
                <c:pt idx="44">
                  <c:v>-9.11499246102903E-4</c:v>
                </c:pt>
                <c:pt idx="45">
                  <c:v>-9.1213634724562009E-4</c:v>
                </c:pt>
                <c:pt idx="46">
                  <c:v>-9.1121531574525399E-4</c:v>
                </c:pt>
                <c:pt idx="47">
                  <c:v>-9.12095587189534E-4</c:v>
                </c:pt>
                <c:pt idx="48">
                  <c:v>-9.1058722870744721E-4</c:v>
                </c:pt>
                <c:pt idx="49">
                  <c:v>-9.1126686532923338E-4</c:v>
                </c:pt>
                <c:pt idx="50">
                  <c:v>-9.0916518133962048E-4</c:v>
                </c:pt>
                <c:pt idx="51">
                  <c:v>-9.1025322177301442E-4</c:v>
                </c:pt>
                <c:pt idx="52">
                  <c:v>-9.0799435695376512E-4</c:v>
                </c:pt>
                <c:pt idx="53">
                  <c:v>-9.0955035870922483E-4</c:v>
                </c:pt>
                <c:pt idx="54">
                  <c:v>-9.072924420897708E-4</c:v>
                </c:pt>
                <c:pt idx="55">
                  <c:v>-9.0949782600910345E-4</c:v>
                </c:pt>
                <c:pt idx="56">
                  <c:v>-9.0699929642339334E-4</c:v>
                </c:pt>
                <c:pt idx="57">
                  <c:v>-9.0896315420414971E-4</c:v>
                </c:pt>
                <c:pt idx="58">
                  <c:v>-9.0617454897847882E-4</c:v>
                </c:pt>
                <c:pt idx="59">
                  <c:v>-9.0797196334677641E-4</c:v>
                </c:pt>
                <c:pt idx="60">
                  <c:v>-9.0468490888626692E-4</c:v>
                </c:pt>
                <c:pt idx="61">
                  <c:v>-9.0712494938633987E-4</c:v>
                </c:pt>
                <c:pt idx="62">
                  <c:v>-9.0396686337679819E-4</c:v>
                </c:pt>
                <c:pt idx="63">
                  <c:v>-9.0664980906692894E-4</c:v>
                </c:pt>
                <c:pt idx="64">
                  <c:v>-9.0337636688377142E-4</c:v>
                </c:pt>
                <c:pt idx="65">
                  <c:v>-9.0622724604497184E-4</c:v>
                </c:pt>
                <c:pt idx="66">
                  <c:v>-9.0292170404669312E-4</c:v>
                </c:pt>
                <c:pt idx="67">
                  <c:v>-9.0607264154078974E-4</c:v>
                </c:pt>
                <c:pt idx="68">
                  <c:v>-9.0249671052141983E-4</c:v>
                </c:pt>
                <c:pt idx="69">
                  <c:v>-9.0528692505140607E-4</c:v>
                </c:pt>
                <c:pt idx="70">
                  <c:v>-9.010511377170095E-4</c:v>
                </c:pt>
                <c:pt idx="71">
                  <c:v>-9.0414098855346955E-4</c:v>
                </c:pt>
                <c:pt idx="72">
                  <c:v>-9.0004481333126553E-4</c:v>
                </c:pt>
                <c:pt idx="73">
                  <c:v>-9.0341501818919122E-4</c:v>
                </c:pt>
                <c:pt idx="74">
                  <c:v>-8.9935859698777069E-4</c:v>
                </c:pt>
                <c:pt idx="75">
                  <c:v>-9.0288315824703467E-4</c:v>
                </c:pt>
                <c:pt idx="76">
                  <c:v>-8.9876613600701604E-4</c:v>
                </c:pt>
                <c:pt idx="77">
                  <c:v>-9.0207549691674192E-4</c:v>
                </c:pt>
                <c:pt idx="78">
                  <c:v>-8.9779901105555189E-4</c:v>
                </c:pt>
                <c:pt idx="79">
                  <c:v>-9.0088283143695009E-4</c:v>
                </c:pt>
                <c:pt idx="80">
                  <c:v>-8.9641245675861517E-4</c:v>
                </c:pt>
                <c:pt idx="81">
                  <c:v>-8.9968656130132347E-4</c:v>
                </c:pt>
                <c:pt idx="82">
                  <c:v>-8.9564307421869142E-4</c:v>
                </c:pt>
                <c:pt idx="83">
                  <c:v>-8.991744722496505E-4</c:v>
                </c:pt>
                <c:pt idx="84">
                  <c:v>-8.9529352976827159E-4</c:v>
                </c:pt>
                <c:pt idx="85">
                  <c:v>-8.9892879822980605E-4</c:v>
                </c:pt>
                <c:pt idx="86">
                  <c:v>-8.9527016360836859E-4</c:v>
                </c:pt>
                <c:pt idx="87">
                  <c:v>-8.99036002052436E-4</c:v>
                </c:pt>
                <c:pt idx="88">
                  <c:v>-8.9515776753347736E-4</c:v>
                </c:pt>
                <c:pt idx="89">
                  <c:v>-8.985140960052838E-4</c:v>
                </c:pt>
                <c:pt idx="90">
                  <c:v>-8.9443146627585419E-4</c:v>
                </c:pt>
                <c:pt idx="91">
                  <c:v>-8.9763897785220717E-4</c:v>
                </c:pt>
                <c:pt idx="92">
                  <c:v>-8.9340055388867042E-4</c:v>
                </c:pt>
                <c:pt idx="93">
                  <c:v>-8.968728523146692E-4</c:v>
                </c:pt>
                <c:pt idx="94">
                  <c:v>-8.9291107144243164E-4</c:v>
                </c:pt>
                <c:pt idx="95">
                  <c:v>-8.9663342804566768E-4</c:v>
                </c:pt>
                <c:pt idx="96">
                  <c:v>-8.9292482754156144E-4</c:v>
                </c:pt>
                <c:pt idx="97">
                  <c:v>-8.9667733569239784E-4</c:v>
                </c:pt>
                <c:pt idx="98">
                  <c:v>-8.9276733757666718E-4</c:v>
                </c:pt>
                <c:pt idx="99">
                  <c:v>-8.9635705060537663E-4</c:v>
                </c:pt>
                <c:pt idx="100">
                  <c:v>-8.9244998311176487E-4</c:v>
                </c:pt>
                <c:pt idx="101">
                  <c:v>-8.9639025993382658E-4</c:v>
                </c:pt>
                <c:pt idx="102">
                  <c:v>-8.9244084919661688E-4</c:v>
                </c:pt>
                <c:pt idx="103">
                  <c:v>-8.9643061389392412E-4</c:v>
                </c:pt>
                <c:pt idx="104">
                  <c:v>-8.9272639510153942E-4</c:v>
                </c:pt>
                <c:pt idx="105">
                  <c:v>-8.9696739823382182E-4</c:v>
                </c:pt>
                <c:pt idx="106">
                  <c:v>-8.9351226814502046E-4</c:v>
                </c:pt>
                <c:pt idx="107">
                  <c:v>-8.9772744939571993E-4</c:v>
                </c:pt>
                <c:pt idx="108">
                  <c:v>-8.9383623836113157E-4</c:v>
                </c:pt>
                <c:pt idx="109">
                  <c:v>-8.9735725559159291E-4</c:v>
                </c:pt>
                <c:pt idx="110">
                  <c:v>-8.9321494761274384E-4</c:v>
                </c:pt>
                <c:pt idx="111">
                  <c:v>-8.9697261913456556E-4</c:v>
                </c:pt>
                <c:pt idx="112">
                  <c:v>-8.9314269805930153E-4</c:v>
                </c:pt>
                <c:pt idx="113">
                  <c:v>-8.9685218925137722E-4</c:v>
                </c:pt>
                <c:pt idx="114">
                  <c:v>-8.9320195656245657E-4</c:v>
                </c:pt>
                <c:pt idx="115">
                  <c:v>-8.9687091916123901E-4</c:v>
                </c:pt>
                <c:pt idx="116">
                  <c:v>-8.934784766160182E-4</c:v>
                </c:pt>
                <c:pt idx="117">
                  <c:v>-8.9696926574001285E-4</c:v>
                </c:pt>
                <c:pt idx="118">
                  <c:v>-8.9331352825538254E-4</c:v>
                </c:pt>
                <c:pt idx="119">
                  <c:v>-8.9615010624261493E-4</c:v>
                </c:pt>
                <c:pt idx="120">
                  <c:v>-8.9266223221303939E-4</c:v>
                </c:pt>
                <c:pt idx="121">
                  <c:v>-8.9564047005049219E-4</c:v>
                </c:pt>
                <c:pt idx="122">
                  <c:v>-8.9297468546583757E-4</c:v>
                </c:pt>
                <c:pt idx="123">
                  <c:v>-8.9603512197559845E-4</c:v>
                </c:pt>
                <c:pt idx="124">
                  <c:v>-8.9363213832536288E-4</c:v>
                </c:pt>
                <c:pt idx="125">
                  <c:v>-8.9642877420751017E-4</c:v>
                </c:pt>
                <c:pt idx="126">
                  <c:v>-8.9438758783984067E-4</c:v>
                </c:pt>
                <c:pt idx="127">
                  <c:v>-8.9670849496001695E-4</c:v>
                </c:pt>
                <c:pt idx="128">
                  <c:v>-8.9484923731150961E-4</c:v>
                </c:pt>
                <c:pt idx="129">
                  <c:v>-8.9653715163654651E-4</c:v>
                </c:pt>
                <c:pt idx="130">
                  <c:v>-8.9490475967675051E-4</c:v>
                </c:pt>
                <c:pt idx="131">
                  <c:v>-8.9630701823180999E-4</c:v>
                </c:pt>
                <c:pt idx="132">
                  <c:v>-8.951399459344023E-4</c:v>
                </c:pt>
                <c:pt idx="133">
                  <c:v>-8.9628573255351451E-4</c:v>
                </c:pt>
                <c:pt idx="134">
                  <c:v>-8.9548538183208072E-4</c:v>
                </c:pt>
                <c:pt idx="135">
                  <c:v>-8.9655796331364866E-4</c:v>
                </c:pt>
                <c:pt idx="136">
                  <c:v>-8.9626650596732972E-4</c:v>
                </c:pt>
                <c:pt idx="137">
                  <c:v>-8.9704960468369485E-4</c:v>
                </c:pt>
                <c:pt idx="138">
                  <c:v>-8.9693436098811424E-4</c:v>
                </c:pt>
                <c:pt idx="139">
                  <c:v>-8.9691082297337944E-4</c:v>
                </c:pt>
                <c:pt idx="140">
                  <c:v>-8.9694774662072774E-4</c:v>
                </c:pt>
                <c:pt idx="141">
                  <c:v>-8.9694258027080197E-4</c:v>
                </c:pt>
                <c:pt idx="142">
                  <c:v>-8.9758816676750481E-4</c:v>
                </c:pt>
                <c:pt idx="143">
                  <c:v>-8.9726568268692474E-4</c:v>
                </c:pt>
                <c:pt idx="144">
                  <c:v>-8.9818543503906989E-4</c:v>
                </c:pt>
                <c:pt idx="145">
                  <c:v>-8.9750728509492236E-4</c:v>
                </c:pt>
                <c:pt idx="146">
                  <c:v>-8.9866243402898663E-4</c:v>
                </c:pt>
                <c:pt idx="147">
                  <c:v>-8.9742765013542858E-4</c:v>
                </c:pt>
                <c:pt idx="148">
                  <c:v>-8.9841212623922157E-4</c:v>
                </c:pt>
                <c:pt idx="149">
                  <c:v>-8.9659205040313141E-4</c:v>
                </c:pt>
                <c:pt idx="150">
                  <c:v>-8.979627703237954E-4</c:v>
                </c:pt>
                <c:pt idx="151">
                  <c:v>-8.9596592392069362E-4</c:v>
                </c:pt>
                <c:pt idx="152">
                  <c:v>-8.977911205988626E-4</c:v>
                </c:pt>
                <c:pt idx="153">
                  <c:v>-8.9577705224887097E-4</c:v>
                </c:pt>
                <c:pt idx="154">
                  <c:v>-8.9823503671393836E-4</c:v>
                </c:pt>
                <c:pt idx="155">
                  <c:v>-8.9596709863511614E-4</c:v>
                </c:pt>
                <c:pt idx="156">
                  <c:v>-8.9817365677276697E-4</c:v>
                </c:pt>
                <c:pt idx="157">
                  <c:v>-8.9560826733284618E-4</c:v>
                </c:pt>
                <c:pt idx="158">
                  <c:v>-8.9763985992420789E-4</c:v>
                </c:pt>
                <c:pt idx="159">
                  <c:v>-8.9455711397596509E-4</c:v>
                </c:pt>
                <c:pt idx="160">
                  <c:v>-8.9720756224814411E-4</c:v>
                </c:pt>
                <c:pt idx="161">
                  <c:v>-8.9423123855051072E-4</c:v>
                </c:pt>
                <c:pt idx="162">
                  <c:v>-8.9710295109348337E-4</c:v>
                </c:pt>
                <c:pt idx="163">
                  <c:v>-8.9399399013742424E-4</c:v>
                </c:pt>
                <c:pt idx="164">
                  <c:v>-8.9701353685205196E-4</c:v>
                </c:pt>
                <c:pt idx="165">
                  <c:v>-8.938586641831477E-4</c:v>
                </c:pt>
                <c:pt idx="166">
                  <c:v>-8.9716777633891377E-4</c:v>
                </c:pt>
                <c:pt idx="167">
                  <c:v>-8.9374551118315737E-4</c:v>
                </c:pt>
                <c:pt idx="168">
                  <c:v>-8.9668662297228167E-4</c:v>
                </c:pt>
                <c:pt idx="169">
                  <c:v>-8.9259701973872668E-4</c:v>
                </c:pt>
                <c:pt idx="170">
                  <c:v>-8.9581981789549597E-4</c:v>
                </c:pt>
                <c:pt idx="171">
                  <c:v>-8.9184854427492796E-4</c:v>
                </c:pt>
                <c:pt idx="172">
                  <c:v>-8.9533215158119062E-4</c:v>
                </c:pt>
                <c:pt idx="173">
                  <c:v>-8.913940654958918E-4</c:v>
                </c:pt>
                <c:pt idx="174">
                  <c:v>-8.9501730210948848E-4</c:v>
                </c:pt>
                <c:pt idx="175">
                  <c:v>-8.9100792460721694E-4</c:v>
                </c:pt>
                <c:pt idx="176">
                  <c:v>-8.9441326006115462E-4</c:v>
                </c:pt>
                <c:pt idx="177">
                  <c:v>-8.9023133194093764E-4</c:v>
                </c:pt>
                <c:pt idx="178">
                  <c:v>-8.9339562255060401E-4</c:v>
                </c:pt>
                <c:pt idx="179">
                  <c:v>-8.889998342317719E-4</c:v>
                </c:pt>
                <c:pt idx="180">
                  <c:v>-8.9233067193354547E-4</c:v>
                </c:pt>
                <c:pt idx="181">
                  <c:v>-8.8834712017928422E-4</c:v>
                </c:pt>
                <c:pt idx="182">
                  <c:v>-8.9191720647649572E-4</c:v>
                </c:pt>
                <c:pt idx="183">
                  <c:v>-8.880748452745991E-4</c:v>
                </c:pt>
                <c:pt idx="184">
                  <c:v>-8.9173153902832685E-4</c:v>
                </c:pt>
                <c:pt idx="185">
                  <c:v>-8.8810457431496973E-4</c:v>
                </c:pt>
                <c:pt idx="186">
                  <c:v>-8.9187857440088821E-4</c:v>
                </c:pt>
                <c:pt idx="187">
                  <c:v>-8.8803059879618456E-4</c:v>
                </c:pt>
                <c:pt idx="188">
                  <c:v>-8.9139791749315832E-4</c:v>
                </c:pt>
                <c:pt idx="189">
                  <c:v>-8.8733598619286007E-4</c:v>
                </c:pt>
                <c:pt idx="190">
                  <c:v>-8.9056210406173754E-4</c:v>
                </c:pt>
                <c:pt idx="191">
                  <c:v>-8.8637004427981412E-4</c:v>
                </c:pt>
                <c:pt idx="192">
                  <c:v>-8.8982404942380673E-4</c:v>
                </c:pt>
                <c:pt idx="193">
                  <c:v>-8.8579722846856429E-4</c:v>
                </c:pt>
                <c:pt idx="194">
                  <c:v>-8.8941507562700526E-4</c:v>
                </c:pt>
                <c:pt idx="195">
                  <c:v>-8.8564696810297769E-4</c:v>
                </c:pt>
                <c:pt idx="196">
                  <c:v>-8.893496151497547E-4</c:v>
                </c:pt>
                <c:pt idx="197">
                  <c:v>-8.8540792769905858E-4</c:v>
                </c:pt>
                <c:pt idx="198">
                  <c:v>-8.8893091902175997E-4</c:v>
                </c:pt>
                <c:pt idx="199">
                  <c:v>-8.8496399947623149E-4</c:v>
                </c:pt>
                <c:pt idx="200">
                  <c:v>-8.8881460445745114E-4</c:v>
                </c:pt>
                <c:pt idx="201">
                  <c:v>-8.8478546759385851E-4</c:v>
                </c:pt>
                <c:pt idx="202">
                  <c:v>-8.8867345831971137E-4</c:v>
                </c:pt>
                <c:pt idx="203">
                  <c:v>-8.8487124299352902E-4</c:v>
                </c:pt>
                <c:pt idx="204">
                  <c:v>-8.8899132015738086E-4</c:v>
                </c:pt>
                <c:pt idx="205">
                  <c:v>-8.8543055677866808E-4</c:v>
                </c:pt>
                <c:pt idx="206">
                  <c:v>-8.8952485538150688E-4</c:v>
                </c:pt>
                <c:pt idx="207">
                  <c:v>-8.8551993065628205E-4</c:v>
                </c:pt>
                <c:pt idx="208">
                  <c:v>-8.8893135878433853E-4</c:v>
                </c:pt>
                <c:pt idx="209">
                  <c:v>-8.8469568306736668E-4</c:v>
                </c:pt>
                <c:pt idx="210">
                  <c:v>-8.8830349702588476E-4</c:v>
                </c:pt>
                <c:pt idx="211">
                  <c:v>-8.8423902069090579E-4</c:v>
                </c:pt>
                <c:pt idx="212">
                  <c:v>-8.8773758541959029E-4</c:v>
                </c:pt>
                <c:pt idx="213">
                  <c:v>-8.8395277009330187E-4</c:v>
                </c:pt>
                <c:pt idx="214">
                  <c:v>-8.8749751788938644E-4</c:v>
                </c:pt>
                <c:pt idx="215">
                  <c:v>-8.8388216118731925E-4</c:v>
                </c:pt>
                <c:pt idx="216">
                  <c:v>-8.8706701954124477E-4</c:v>
                </c:pt>
                <c:pt idx="217">
                  <c:v>-8.8315394770998169E-4</c:v>
                </c:pt>
                <c:pt idx="218">
                  <c:v>-8.858201760957588E-4</c:v>
                </c:pt>
                <c:pt idx="219">
                  <c:v>-8.8216750083158703E-4</c:v>
                </c:pt>
                <c:pt idx="220">
                  <c:v>-8.8489980792320856E-4</c:v>
                </c:pt>
                <c:pt idx="221">
                  <c:v>-8.818596114479561E-4</c:v>
                </c:pt>
                <c:pt idx="222">
                  <c:v>-8.8463178942782051E-4</c:v>
                </c:pt>
                <c:pt idx="223">
                  <c:v>-8.8198158578751376E-4</c:v>
                </c:pt>
                <c:pt idx="224">
                  <c:v>-8.8452736143126087E-4</c:v>
                </c:pt>
                <c:pt idx="225">
                  <c:v>-8.8220375875287598E-4</c:v>
                </c:pt>
                <c:pt idx="226">
                  <c:v>-8.8426616570920393E-4</c:v>
                </c:pt>
                <c:pt idx="227">
                  <c:v>-8.8211692259358959E-4</c:v>
                </c:pt>
                <c:pt idx="228">
                  <c:v>-8.8344533842573791E-4</c:v>
                </c:pt>
                <c:pt idx="229">
                  <c:v>-8.8137366004159361E-4</c:v>
                </c:pt>
                <c:pt idx="230">
                  <c:v>-8.8241723019170763E-4</c:v>
                </c:pt>
                <c:pt idx="231">
                  <c:v>-8.8093266112075652E-4</c:v>
                </c:pt>
                <c:pt idx="232">
                  <c:v>-8.8175291823782082E-4</c:v>
                </c:pt>
                <c:pt idx="233">
                  <c:v>-8.8050795740468569E-4</c:v>
                </c:pt>
                <c:pt idx="234">
                  <c:v>-8.8111790697212083E-4</c:v>
                </c:pt>
                <c:pt idx="235">
                  <c:v>-8.802712913791507E-4</c:v>
                </c:pt>
                <c:pt idx="236">
                  <c:v>-8.8050648650803576E-4</c:v>
                </c:pt>
                <c:pt idx="237">
                  <c:v>-8.7989041192165697E-4</c:v>
                </c:pt>
                <c:pt idx="238">
                  <c:v>-8.7945392632466171E-4</c:v>
                </c:pt>
                <c:pt idx="239">
                  <c:v>-8.7900178037415074E-4</c:v>
                </c:pt>
                <c:pt idx="240">
                  <c:v>-8.7850999311252199E-4</c:v>
                </c:pt>
                <c:pt idx="241">
                  <c:v>-8.7859549654149892E-4</c:v>
                </c:pt>
                <c:pt idx="242">
                  <c:v>-8.7773038465791507E-4</c:v>
                </c:pt>
                <c:pt idx="243">
                  <c:v>-8.7803924109156755E-4</c:v>
                </c:pt>
                <c:pt idx="244">
                  <c:v>-8.7677430852527312E-4</c:v>
                </c:pt>
                <c:pt idx="245">
                  <c:v>-8.772686920564852E-4</c:v>
                </c:pt>
                <c:pt idx="246">
                  <c:v>-8.7540110388554452E-4</c:v>
                </c:pt>
                <c:pt idx="247">
                  <c:v>-8.7567435334139955E-4</c:v>
                </c:pt>
                <c:pt idx="248">
                  <c:v>-8.7317016764213015E-4</c:v>
                </c:pt>
                <c:pt idx="249">
                  <c:v>-8.7376861231975038E-4</c:v>
                </c:pt>
                <c:pt idx="250">
                  <c:v>-8.7101184222165091E-4</c:v>
                </c:pt>
                <c:pt idx="251">
                  <c:v>-8.7200427208921879E-4</c:v>
                </c:pt>
                <c:pt idx="252">
                  <c:v>-8.6917405496125604E-4</c:v>
                </c:pt>
                <c:pt idx="253">
                  <c:v>-8.7073113968647682E-4</c:v>
                </c:pt>
                <c:pt idx="254">
                  <c:v>-8.6758180800762367E-4</c:v>
                </c:pt>
                <c:pt idx="255">
                  <c:v>-8.6881404516931824E-4</c:v>
                </c:pt>
                <c:pt idx="256">
                  <c:v>-8.6528092377216603E-4</c:v>
                </c:pt>
                <c:pt idx="257">
                  <c:v>-8.6624178331158618E-4</c:v>
                </c:pt>
                <c:pt idx="258">
                  <c:v>-8.6208959432031607E-4</c:v>
                </c:pt>
                <c:pt idx="259">
                  <c:v>-8.6356142227483716E-4</c:v>
                </c:pt>
                <c:pt idx="260">
                  <c:v>-8.5942246087798658E-4</c:v>
                </c:pt>
                <c:pt idx="261">
                  <c:v>-8.6102192763554207E-4</c:v>
                </c:pt>
                <c:pt idx="262">
                  <c:v>-8.5665492596041402E-4</c:v>
                </c:pt>
                <c:pt idx="263">
                  <c:v>-8.5825360514708599E-4</c:v>
                </c:pt>
                <c:pt idx="264">
                  <c:v>-8.5368764679626065E-4</c:v>
                </c:pt>
                <c:pt idx="265">
                  <c:v>-8.5540252183391062E-4</c:v>
                </c:pt>
                <c:pt idx="266">
                  <c:v>-8.5030268616132637E-4</c:v>
                </c:pt>
                <c:pt idx="267">
                  <c:v>-8.5145189656672844E-4</c:v>
                </c:pt>
                <c:pt idx="268">
                  <c:v>-8.4560810303827938E-4</c:v>
                </c:pt>
                <c:pt idx="269">
                  <c:v>-8.4690010466230339E-4</c:v>
                </c:pt>
                <c:pt idx="270">
                  <c:v>-8.4096087282183702E-4</c:v>
                </c:pt>
                <c:pt idx="271">
                  <c:v>-8.4225065847620554E-4</c:v>
                </c:pt>
                <c:pt idx="272">
                  <c:v>-8.3607676130200456E-4</c:v>
                </c:pt>
                <c:pt idx="273">
                  <c:v>-8.3721941530419625E-4</c:v>
                </c:pt>
                <c:pt idx="274">
                  <c:v>-8.3064185042343341E-4</c:v>
                </c:pt>
                <c:pt idx="275">
                  <c:v>-8.3121464789682597E-4</c:v>
                </c:pt>
                <c:pt idx="276">
                  <c:v>-8.2409534172873911E-4</c:v>
                </c:pt>
                <c:pt idx="277">
                  <c:v>-8.2402852444554155E-4</c:v>
                </c:pt>
                <c:pt idx="278">
                  <c:v>-8.1626950867969277E-4</c:v>
                </c:pt>
                <c:pt idx="279">
                  <c:v>-8.1595050071293462E-4</c:v>
                </c:pt>
                <c:pt idx="280">
                  <c:v>-8.080132703158757E-4</c:v>
                </c:pt>
                <c:pt idx="281">
                  <c:v>-8.0743780536627903E-4</c:v>
                </c:pt>
                <c:pt idx="282">
                  <c:v>-7.9897565823337064E-4</c:v>
                </c:pt>
                <c:pt idx="283">
                  <c:v>-7.9799448892032242E-4</c:v>
                </c:pt>
                <c:pt idx="284">
                  <c:v>-7.8921249520872436E-4</c:v>
                </c:pt>
                <c:pt idx="285">
                  <c:v>-7.8774229188539326E-4</c:v>
                </c:pt>
                <c:pt idx="286">
                  <c:v>-7.7823049153091014E-4</c:v>
                </c:pt>
                <c:pt idx="287">
                  <c:v>-7.7565537202039028E-4</c:v>
                </c:pt>
                <c:pt idx="288">
                  <c:v>-7.6517671467084345E-4</c:v>
                </c:pt>
                <c:pt idx="289">
                  <c:v>-7.6158069778563915E-4</c:v>
                </c:pt>
                <c:pt idx="290">
                  <c:v>-7.4954143302155248E-4</c:v>
                </c:pt>
                <c:pt idx="291">
                  <c:v>-7.4550080546951223E-4</c:v>
                </c:pt>
                <c:pt idx="292">
                  <c:v>-7.3395443405321339E-4</c:v>
                </c:pt>
                <c:pt idx="293">
                  <c:v>-7.3218643047321861E-4</c:v>
                </c:pt>
                <c:pt idx="294">
                  <c:v>-7.2221628654014797E-4</c:v>
                </c:pt>
                <c:pt idx="295">
                  <c:v>-7.210713529777256E-4</c:v>
                </c:pt>
                <c:pt idx="296">
                  <c:v>-7.0906369795394031E-4</c:v>
                </c:pt>
                <c:pt idx="297">
                  <c:v>-7.0734161167264635E-4</c:v>
                </c:pt>
                <c:pt idx="298">
                  <c:v>-6.9443203575412214E-4</c:v>
                </c:pt>
                <c:pt idx="299">
                  <c:v>-6.8283433568856538E-4</c:v>
                </c:pt>
                <c:pt idx="300">
                  <c:v>-6.6260569446841629E-4</c:v>
                </c:pt>
                <c:pt idx="301">
                  <c:v>-6.1182928228319762E-4</c:v>
                </c:pt>
                <c:pt idx="302">
                  <c:v>-5.2549400930513462E-4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FD9-429F-8607-C67B2E8B2916}"/>
            </c:ext>
          </c:extLst>
        </c:ser>
        <c:ser>
          <c:idx val="3"/>
          <c:order val="3"/>
          <c:tx>
            <c:v>L_80_1pass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Sheet!$S$3:$S$305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Sheet!$U$3:$U$305</c:f>
              <c:numCache>
                <c:formatCode>General</c:formatCode>
                <c:ptCount val="303"/>
                <c:pt idx="0">
                  <c:v>-3.8991914788244437E-4</c:v>
                </c:pt>
                <c:pt idx="1">
                  <c:v>-5.0816159073995698E-4</c:v>
                </c:pt>
                <c:pt idx="2">
                  <c:v>-6.5496900365213137E-4</c:v>
                </c:pt>
                <c:pt idx="3">
                  <c:v>-7.3490828652934739E-4</c:v>
                </c:pt>
                <c:pt idx="4">
                  <c:v>-7.90510639976038E-4</c:v>
                </c:pt>
                <c:pt idx="5">
                  <c:v>-8.1935435220127834E-4</c:v>
                </c:pt>
                <c:pt idx="6">
                  <c:v>-8.4725422768252342E-4</c:v>
                </c:pt>
                <c:pt idx="7">
                  <c:v>-8.6033051993090266E-4</c:v>
                </c:pt>
                <c:pt idx="8">
                  <c:v>-8.7631947574374894E-4</c:v>
                </c:pt>
                <c:pt idx="9">
                  <c:v>-8.8101525538847162E-4</c:v>
                </c:pt>
                <c:pt idx="10">
                  <c:v>-8.9086305635568323E-4</c:v>
                </c:pt>
                <c:pt idx="11">
                  <c:v>-8.914217224553837E-4</c:v>
                </c:pt>
                <c:pt idx="12">
                  <c:v>-8.9927274403984179E-4</c:v>
                </c:pt>
                <c:pt idx="13">
                  <c:v>-8.9893276218786888E-4</c:v>
                </c:pt>
                <c:pt idx="14">
                  <c:v>-9.0554507360560415E-4</c:v>
                </c:pt>
                <c:pt idx="15">
                  <c:v>-9.0410976210722038E-4</c:v>
                </c:pt>
                <c:pt idx="16">
                  <c:v>-9.0962384053727284E-4</c:v>
                </c:pt>
                <c:pt idx="17">
                  <c:v>-9.076508804070465E-4</c:v>
                </c:pt>
                <c:pt idx="18">
                  <c:v>-9.1236660484719583E-4</c:v>
                </c:pt>
                <c:pt idx="19">
                  <c:v>-9.0979263456338044E-4</c:v>
                </c:pt>
                <c:pt idx="20">
                  <c:v>-9.1376363756870882E-4</c:v>
                </c:pt>
                <c:pt idx="21">
                  <c:v>-9.110337868506106E-4</c:v>
                </c:pt>
                <c:pt idx="22">
                  <c:v>-9.1463947650721831E-4</c:v>
                </c:pt>
                <c:pt idx="23">
                  <c:v>-9.1233382406756623E-4</c:v>
                </c:pt>
                <c:pt idx="24">
                  <c:v>-9.1564770225317001E-4</c:v>
                </c:pt>
                <c:pt idx="25">
                  <c:v>-9.133114597051975E-4</c:v>
                </c:pt>
                <c:pt idx="26">
                  <c:v>-9.162243624459387E-4</c:v>
                </c:pt>
                <c:pt idx="27">
                  <c:v>-9.1412787008232166E-4</c:v>
                </c:pt>
                <c:pt idx="28">
                  <c:v>-9.1643622167778753E-4</c:v>
                </c:pt>
                <c:pt idx="29">
                  <c:v>-9.1439459390491116E-4</c:v>
                </c:pt>
                <c:pt idx="30">
                  <c:v>-9.1592385128567749E-4</c:v>
                </c:pt>
                <c:pt idx="31">
                  <c:v>-9.1406754660342221E-4</c:v>
                </c:pt>
                <c:pt idx="32">
                  <c:v>-9.1539067987458185E-4</c:v>
                </c:pt>
                <c:pt idx="33">
                  <c:v>-9.1405650780037792E-4</c:v>
                </c:pt>
                <c:pt idx="34">
                  <c:v>-9.1504617623512196E-4</c:v>
                </c:pt>
                <c:pt idx="35">
                  <c:v>-9.1398943191592743E-4</c:v>
                </c:pt>
                <c:pt idx="36">
                  <c:v>-9.1486930217107886E-4</c:v>
                </c:pt>
                <c:pt idx="37">
                  <c:v>-9.1428614461164497E-4</c:v>
                </c:pt>
                <c:pt idx="38">
                  <c:v>-9.1485268139109564E-4</c:v>
                </c:pt>
                <c:pt idx="39">
                  <c:v>-9.1443111194275568E-4</c:v>
                </c:pt>
                <c:pt idx="40">
                  <c:v>-9.1415331059663317E-4</c:v>
                </c:pt>
                <c:pt idx="41">
                  <c:v>-9.1389243628218174E-4</c:v>
                </c:pt>
                <c:pt idx="42">
                  <c:v>-9.136534053438936E-4</c:v>
                </c:pt>
                <c:pt idx="43">
                  <c:v>-9.1402143030076713E-4</c:v>
                </c:pt>
                <c:pt idx="44">
                  <c:v>-9.1347082549757405E-4</c:v>
                </c:pt>
                <c:pt idx="45">
                  <c:v>-9.1412834223848934E-4</c:v>
                </c:pt>
                <c:pt idx="46">
                  <c:v>-9.1322187747400229E-4</c:v>
                </c:pt>
                <c:pt idx="47">
                  <c:v>-9.141224983761321E-4</c:v>
                </c:pt>
                <c:pt idx="48">
                  <c:v>-9.1262906274621912E-4</c:v>
                </c:pt>
                <c:pt idx="49">
                  <c:v>-9.1332735455656121E-4</c:v>
                </c:pt>
                <c:pt idx="50">
                  <c:v>-9.1123901334710651E-4</c:v>
                </c:pt>
                <c:pt idx="51">
                  <c:v>-9.1234437342834407E-4</c:v>
                </c:pt>
                <c:pt idx="52">
                  <c:v>-9.1009937878705439E-4</c:v>
                </c:pt>
                <c:pt idx="53">
                  <c:v>-9.1167118399645324E-4</c:v>
                </c:pt>
                <c:pt idx="54">
                  <c:v>-9.0942964711527262E-4</c:v>
                </c:pt>
                <c:pt idx="55">
                  <c:v>-9.116499498477412E-4</c:v>
                </c:pt>
                <c:pt idx="56">
                  <c:v>-9.0916730132739414E-4</c:v>
                </c:pt>
                <c:pt idx="57">
                  <c:v>-9.1114697694943795E-4</c:v>
                </c:pt>
                <c:pt idx="58">
                  <c:v>-9.0837287942671522E-4</c:v>
                </c:pt>
                <c:pt idx="59">
                  <c:v>-9.1018576488500493E-4</c:v>
                </c:pt>
                <c:pt idx="60">
                  <c:v>-9.0691317069153325E-4</c:v>
                </c:pt>
                <c:pt idx="61">
                  <c:v>-9.0936843238151148E-4</c:v>
                </c:pt>
                <c:pt idx="62">
                  <c:v>-9.0622496781173729E-4</c:v>
                </c:pt>
                <c:pt idx="63">
                  <c:v>-9.0892263149822486E-4</c:v>
                </c:pt>
                <c:pt idx="64">
                  <c:v>-9.0566433722380686E-4</c:v>
                </c:pt>
                <c:pt idx="65">
                  <c:v>-9.0852975917588312E-4</c:v>
                </c:pt>
                <c:pt idx="66">
                  <c:v>-9.0523904094494715E-4</c:v>
                </c:pt>
                <c:pt idx="67">
                  <c:v>-9.0840441468059035E-4</c:v>
                </c:pt>
                <c:pt idx="68">
                  <c:v>-9.0484291525856511E-4</c:v>
                </c:pt>
                <c:pt idx="69">
                  <c:v>-9.0764713872607049E-4</c:v>
                </c:pt>
                <c:pt idx="70">
                  <c:v>-9.0342477286554999E-4</c:v>
                </c:pt>
                <c:pt idx="71">
                  <c:v>-9.0652810344747647E-4</c:v>
                </c:pt>
                <c:pt idx="72">
                  <c:v>-9.0244682428170528E-4</c:v>
                </c:pt>
                <c:pt idx="73">
                  <c:v>-9.0583219182756726E-4</c:v>
                </c:pt>
                <c:pt idx="74">
                  <c:v>-9.0178924653248871E-4</c:v>
                </c:pt>
                <c:pt idx="75">
                  <c:v>-9.0532895692938702E-4</c:v>
                </c:pt>
                <c:pt idx="76">
                  <c:v>-9.0122555757018899E-4</c:v>
                </c:pt>
                <c:pt idx="77">
                  <c:v>-9.0454876559579859E-4</c:v>
                </c:pt>
                <c:pt idx="78">
                  <c:v>-9.0028661434456104E-4</c:v>
                </c:pt>
                <c:pt idx="79">
                  <c:v>-9.033849887803404E-4</c:v>
                </c:pt>
                <c:pt idx="80">
                  <c:v>-8.9892950713931744E-4</c:v>
                </c:pt>
                <c:pt idx="81">
                  <c:v>-9.0221952334792153E-4</c:v>
                </c:pt>
                <c:pt idx="82">
                  <c:v>-8.9819035076867495E-4</c:v>
                </c:pt>
                <c:pt idx="83">
                  <c:v>-9.0173898470988353E-4</c:v>
                </c:pt>
                <c:pt idx="84">
                  <c:v>-8.9787269348141332E-4</c:v>
                </c:pt>
                <c:pt idx="85">
                  <c:v>-9.0152574112376178E-4</c:v>
                </c:pt>
                <c:pt idx="86">
                  <c:v>-8.9788231244916465E-4</c:v>
                </c:pt>
                <c:pt idx="87">
                  <c:v>-9.0166744540773813E-4</c:v>
                </c:pt>
                <c:pt idx="88">
                  <c:v>-8.9780416402948312E-4</c:v>
                </c:pt>
                <c:pt idx="89">
                  <c:v>-9.0117931295474252E-4</c:v>
                </c:pt>
                <c:pt idx="90">
                  <c:v>-8.9711238869862975E-4</c:v>
                </c:pt>
                <c:pt idx="91">
                  <c:v>-9.0033835290309551E-4</c:v>
                </c:pt>
                <c:pt idx="92">
                  <c:v>-8.9611582331558309E-4</c:v>
                </c:pt>
                <c:pt idx="93">
                  <c:v>-8.9960701939802862E-4</c:v>
                </c:pt>
                <c:pt idx="94">
                  <c:v>-8.9566316795399597E-4</c:v>
                </c:pt>
                <c:pt idx="95">
                  <c:v>-8.9940484108297413E-4</c:v>
                </c:pt>
                <c:pt idx="96">
                  <c:v>-8.957153569292926E-4</c:v>
                </c:pt>
                <c:pt idx="97">
                  <c:v>-8.994869700268837E-4</c:v>
                </c:pt>
                <c:pt idx="98">
                  <c:v>-8.9559693386113395E-4</c:v>
                </c:pt>
                <c:pt idx="99">
                  <c:v>-8.9920618887414955E-4</c:v>
                </c:pt>
                <c:pt idx="100">
                  <c:v>-8.9532049880373683E-4</c:v>
                </c:pt>
                <c:pt idx="101">
                  <c:v>-8.9928094951958115E-4</c:v>
                </c:pt>
                <c:pt idx="102">
                  <c:v>-8.9535292414507576E-4</c:v>
                </c:pt>
                <c:pt idx="103">
                  <c:v>-8.9936357622087584E-4</c:v>
                </c:pt>
                <c:pt idx="104">
                  <c:v>-8.9568311245111156E-4</c:v>
                </c:pt>
                <c:pt idx="105">
                  <c:v>-8.9994655275484406E-4</c:v>
                </c:pt>
                <c:pt idx="106">
                  <c:v>-8.9651636324229202E-4</c:v>
                </c:pt>
                <c:pt idx="107">
                  <c:v>-9.0075465375795492E-4</c:v>
                </c:pt>
                <c:pt idx="108">
                  <c:v>-8.9688956697971394E-4</c:v>
                </c:pt>
                <c:pt idx="109">
                  <c:v>-9.0043337128723963E-4</c:v>
                </c:pt>
                <c:pt idx="110">
                  <c:v>-8.9631816822700633E-4</c:v>
                </c:pt>
                <c:pt idx="111">
                  <c:v>-9.0009923499928578E-4</c:v>
                </c:pt>
                <c:pt idx="112">
                  <c:v>-8.9629613617955351E-4</c:v>
                </c:pt>
                <c:pt idx="113">
                  <c:v>-9.0002955458218432E-4</c:v>
                </c:pt>
                <c:pt idx="114">
                  <c:v>-8.9640691404768225E-4</c:v>
                </c:pt>
                <c:pt idx="115">
                  <c:v>-9.0010000657023668E-4</c:v>
                </c:pt>
                <c:pt idx="116">
                  <c:v>-8.9673595763208394E-4</c:v>
                </c:pt>
                <c:pt idx="117">
                  <c:v>-9.0025218594985072E-4</c:v>
                </c:pt>
                <c:pt idx="118">
                  <c:v>-8.9662399437159899E-4</c:v>
                </c:pt>
                <c:pt idx="119">
                  <c:v>-8.9948602275041658E-4</c:v>
                </c:pt>
                <c:pt idx="120">
                  <c:v>-8.9602553972790641E-4</c:v>
                </c:pt>
                <c:pt idx="121">
                  <c:v>-8.9903212605015872E-4</c:v>
                </c:pt>
                <c:pt idx="122">
                  <c:v>-8.9639481384655017E-4</c:v>
                </c:pt>
                <c:pt idx="123">
                  <c:v>-8.9948489220303778E-4</c:v>
                </c:pt>
                <c:pt idx="124">
                  <c:v>-8.9711092997137899E-4</c:v>
                </c:pt>
                <c:pt idx="125">
                  <c:v>-8.9993880670896707E-4</c:v>
                </c:pt>
                <c:pt idx="126">
                  <c:v>-8.9792750536232184E-4</c:v>
                </c:pt>
                <c:pt idx="127">
                  <c:v>-9.0027948381833731E-4</c:v>
                </c:pt>
                <c:pt idx="128">
                  <c:v>-8.9845000037344798E-4</c:v>
                </c:pt>
                <c:pt idx="129">
                  <c:v>-9.0016879592718269E-4</c:v>
                </c:pt>
                <c:pt idx="130">
                  <c:v>-8.9856616515794467E-4</c:v>
                </c:pt>
                <c:pt idx="131">
                  <c:v>-8.9999993104710537E-4</c:v>
                </c:pt>
                <c:pt idx="132">
                  <c:v>-8.9886378967306356E-4</c:v>
                </c:pt>
                <c:pt idx="133">
                  <c:v>-9.0004178654840559E-4</c:v>
                </c:pt>
                <c:pt idx="134">
                  <c:v>-8.9927009920137062E-4</c:v>
                </c:pt>
                <c:pt idx="135">
                  <c:v>-9.0037708278331889E-4</c:v>
                </c:pt>
                <c:pt idx="136">
                  <c:v>-9.0011638249068145E-4</c:v>
                </c:pt>
                <c:pt idx="137">
                  <c:v>-9.0093123941465216E-4</c:v>
                </c:pt>
                <c:pt idx="138">
                  <c:v>-9.0085106941441338E-4</c:v>
                </c:pt>
                <c:pt idx="139">
                  <c:v>-9.0085691518413703E-4</c:v>
                </c:pt>
                <c:pt idx="140">
                  <c:v>-9.0092726583386516E-4</c:v>
                </c:pt>
                <c:pt idx="141">
                  <c:v>-9.0095289619664522E-4</c:v>
                </c:pt>
                <c:pt idx="142">
                  <c:v>-9.0163306192944106E-4</c:v>
                </c:pt>
                <c:pt idx="143">
                  <c:v>-9.0134279295865747E-4</c:v>
                </c:pt>
                <c:pt idx="144">
                  <c:v>-9.0229707612846718E-4</c:v>
                </c:pt>
                <c:pt idx="145">
                  <c:v>-9.0165023634943171E-4</c:v>
                </c:pt>
                <c:pt idx="146">
                  <c:v>-9.0283968978246986E-4</c:v>
                </c:pt>
                <c:pt idx="147">
                  <c:v>-9.0163608028701644E-4</c:v>
                </c:pt>
                <c:pt idx="148">
                  <c:v>-9.0265287770601712E-4</c:v>
                </c:pt>
                <c:pt idx="149">
                  <c:v>-9.0086138482110519E-4</c:v>
                </c:pt>
                <c:pt idx="150">
                  <c:v>-9.0226452694825495E-4</c:v>
                </c:pt>
                <c:pt idx="151">
                  <c:v>-9.0029528397435929E-4</c:v>
                </c:pt>
                <c:pt idx="152">
                  <c:v>-9.0215283708737297E-4</c:v>
                </c:pt>
                <c:pt idx="153">
                  <c:v>-9.0016888167611126E-4</c:v>
                </c:pt>
                <c:pt idx="154">
                  <c:v>-9.0265799518692122E-4</c:v>
                </c:pt>
                <c:pt idx="155">
                  <c:v>-9.0042102550453229E-4</c:v>
                </c:pt>
                <c:pt idx="156">
                  <c:v>-9.0265808689491463E-4</c:v>
                </c:pt>
                <c:pt idx="157">
                  <c:v>-9.0012106075972715E-4</c:v>
                </c:pt>
                <c:pt idx="158">
                  <c:v>-9.0218145943418715E-4</c:v>
                </c:pt>
                <c:pt idx="159">
                  <c:v>-8.9912683527623033E-4</c:v>
                </c:pt>
                <c:pt idx="160">
                  <c:v>-9.0180484162131634E-4</c:v>
                </c:pt>
                <c:pt idx="161">
                  <c:v>-8.9885728134657763E-4</c:v>
                </c:pt>
                <c:pt idx="162">
                  <c:v>-9.0175644995594292E-4</c:v>
                </c:pt>
                <c:pt idx="163">
                  <c:v>-8.9867605849685054E-4</c:v>
                </c:pt>
                <c:pt idx="164">
                  <c:v>-9.0172183139893534E-4</c:v>
                </c:pt>
                <c:pt idx="165">
                  <c:v>-8.9859483099826993E-4</c:v>
                </c:pt>
                <c:pt idx="166">
                  <c:v>-9.0192930969541763E-4</c:v>
                </c:pt>
                <c:pt idx="167">
                  <c:v>-8.9853283974738346E-4</c:v>
                </c:pt>
                <c:pt idx="168">
                  <c:v>-9.0149762736323723E-4</c:v>
                </c:pt>
                <c:pt idx="169">
                  <c:v>-8.9743248806563476E-4</c:v>
                </c:pt>
                <c:pt idx="170">
                  <c:v>-9.0067751389943463E-4</c:v>
                </c:pt>
                <c:pt idx="171">
                  <c:v>-8.9673078838971526E-4</c:v>
                </c:pt>
                <c:pt idx="172">
                  <c:v>-9.0023835329268193E-4</c:v>
                </c:pt>
                <c:pt idx="173">
                  <c:v>-8.9632153678963894E-4</c:v>
                </c:pt>
                <c:pt idx="174">
                  <c:v>-8.9996774465947633E-4</c:v>
                </c:pt>
                <c:pt idx="175">
                  <c:v>-8.9597890538460135E-4</c:v>
                </c:pt>
                <c:pt idx="176">
                  <c:v>-8.9940415515187596E-4</c:v>
                </c:pt>
                <c:pt idx="177">
                  <c:v>-8.9524206840695998E-4</c:v>
                </c:pt>
                <c:pt idx="178">
                  <c:v>-8.9842643136281593E-4</c:v>
                </c:pt>
                <c:pt idx="179">
                  <c:v>-8.9405005807819044E-4</c:v>
                </c:pt>
                <c:pt idx="180">
                  <c:v>-8.974008929859067E-4</c:v>
                </c:pt>
                <c:pt idx="181">
                  <c:v>-8.9343497731186839E-4</c:v>
                </c:pt>
                <c:pt idx="182">
                  <c:v>-8.9702497674457721E-4</c:v>
                </c:pt>
                <c:pt idx="183">
                  <c:v>-8.9319927677338092E-4</c:v>
                </c:pt>
                <c:pt idx="184">
                  <c:v>-8.968753372353617E-4</c:v>
                </c:pt>
                <c:pt idx="185">
                  <c:v>-8.9326439145559293E-4</c:v>
                </c:pt>
                <c:pt idx="186">
                  <c:v>-8.9705714849702353E-4</c:v>
                </c:pt>
                <c:pt idx="187">
                  <c:v>-8.9322350892704282E-4</c:v>
                </c:pt>
                <c:pt idx="188">
                  <c:v>-8.9660730916831595E-4</c:v>
                </c:pt>
                <c:pt idx="189">
                  <c:v>-8.9255952265258887E-4</c:v>
                </c:pt>
                <c:pt idx="190">
                  <c:v>-8.9580056002912147E-4</c:v>
                </c:pt>
                <c:pt idx="191">
                  <c:v>-8.916213590840406E-4</c:v>
                </c:pt>
                <c:pt idx="192">
                  <c:v>-8.9508850833089609E-4</c:v>
                </c:pt>
                <c:pt idx="193">
                  <c:v>-8.9107503461183625E-4</c:v>
                </c:pt>
                <c:pt idx="194">
                  <c:v>-8.9470400494242328E-4</c:v>
                </c:pt>
                <c:pt idx="195">
                  <c:v>-8.9094922525326096E-4</c:v>
                </c:pt>
                <c:pt idx="196">
                  <c:v>-8.9466289542323616E-4</c:v>
                </c:pt>
                <c:pt idx="197">
                  <c:v>-8.9073404230265022E-4</c:v>
                </c:pt>
                <c:pt idx="198">
                  <c:v>-8.9426585076522952E-4</c:v>
                </c:pt>
                <c:pt idx="199">
                  <c:v>-8.9031114478850407E-4</c:v>
                </c:pt>
                <c:pt idx="200">
                  <c:v>-8.9416949842084572E-4</c:v>
                </c:pt>
                <c:pt idx="201">
                  <c:v>-8.9015218933733537E-4</c:v>
                </c:pt>
                <c:pt idx="202">
                  <c:v>-8.9404768052738404E-4</c:v>
                </c:pt>
                <c:pt idx="203">
                  <c:v>-8.9025908338086473E-4</c:v>
                </c:pt>
                <c:pt idx="204">
                  <c:v>-8.943873883695523E-4</c:v>
                </c:pt>
                <c:pt idx="205">
                  <c:v>-8.9084086228226355E-4</c:v>
                </c:pt>
                <c:pt idx="206">
                  <c:v>-8.9494284334868193E-4</c:v>
                </c:pt>
                <c:pt idx="207">
                  <c:v>-8.9095463906088235E-4</c:v>
                </c:pt>
                <c:pt idx="208">
                  <c:v>-8.9436922095054671E-4</c:v>
                </c:pt>
                <c:pt idx="209">
                  <c:v>-8.9014817794297275E-4</c:v>
                </c:pt>
                <c:pt idx="210">
                  <c:v>-8.9376042362891901E-4</c:v>
                </c:pt>
                <c:pt idx="211">
                  <c:v>-8.8970788274329339E-4</c:v>
                </c:pt>
                <c:pt idx="212">
                  <c:v>-8.9321355002833398E-4</c:v>
                </c:pt>
                <c:pt idx="213">
                  <c:v>-8.8944039857528402E-4</c:v>
                </c:pt>
                <c:pt idx="214">
                  <c:v>-8.9299181872063446E-4</c:v>
                </c:pt>
                <c:pt idx="215">
                  <c:v>-8.8939040092478273E-4</c:v>
                </c:pt>
                <c:pt idx="216">
                  <c:v>-8.9258085500364939E-4</c:v>
                </c:pt>
                <c:pt idx="217">
                  <c:v>-8.8867844389501315E-4</c:v>
                </c:pt>
                <c:pt idx="218">
                  <c:v>-8.9135207381702832E-4</c:v>
                </c:pt>
                <c:pt idx="219">
                  <c:v>-8.8771041045248027E-4</c:v>
                </c:pt>
                <c:pt idx="220">
                  <c:v>-8.9045313874617008E-4</c:v>
                </c:pt>
                <c:pt idx="221">
                  <c:v>-8.8742504015917878E-4</c:v>
                </c:pt>
                <c:pt idx="222">
                  <c:v>-8.9021133297805866E-4</c:v>
                </c:pt>
                <c:pt idx="223">
                  <c:v>-8.875731185324072E-4</c:v>
                </c:pt>
                <c:pt idx="224">
                  <c:v>-8.9013347787703914E-4</c:v>
                </c:pt>
                <c:pt idx="225">
                  <c:v>-8.8782400028983896E-4</c:v>
                </c:pt>
                <c:pt idx="226">
                  <c:v>-8.8990238833917346E-4</c:v>
                </c:pt>
                <c:pt idx="227">
                  <c:v>-8.8776801219955434E-4</c:v>
                </c:pt>
                <c:pt idx="228">
                  <c:v>-8.8911233911483816E-4</c:v>
                </c:pt>
                <c:pt idx="229">
                  <c:v>-8.8705574676602671E-4</c:v>
                </c:pt>
                <c:pt idx="230">
                  <c:v>-8.881168365392593E-4</c:v>
                </c:pt>
                <c:pt idx="231">
                  <c:v>-8.8665220584702035E-4</c:v>
                </c:pt>
                <c:pt idx="232">
                  <c:v>-8.8749169295261675E-4</c:v>
                </c:pt>
                <c:pt idx="233">
                  <c:v>-8.8626706462374423E-4</c:v>
                </c:pt>
                <c:pt idx="234">
                  <c:v>-8.8689718107669031E-4</c:v>
                </c:pt>
                <c:pt idx="235">
                  <c:v>-8.8607613301105613E-4</c:v>
                </c:pt>
                <c:pt idx="236">
                  <c:v>-8.8633111396771978E-4</c:v>
                </c:pt>
                <c:pt idx="237">
                  <c:v>-8.8574543390573758E-4</c:v>
                </c:pt>
                <c:pt idx="238">
                  <c:v>-8.853289916042629E-4</c:v>
                </c:pt>
                <c:pt idx="239">
                  <c:v>-8.8490634987260948E-4</c:v>
                </c:pt>
                <c:pt idx="240">
                  <c:v>-8.844389635513601E-4</c:v>
                </c:pt>
                <c:pt idx="241">
                  <c:v>-8.8455778090495648E-4</c:v>
                </c:pt>
                <c:pt idx="242">
                  <c:v>-8.8372099118333772E-4</c:v>
                </c:pt>
                <c:pt idx="243">
                  <c:v>-8.8406478428990163E-4</c:v>
                </c:pt>
                <c:pt idx="244">
                  <c:v>-8.8282907044213391E-4</c:v>
                </c:pt>
                <c:pt idx="245">
                  <c:v>-8.8336081183910096E-4</c:v>
                </c:pt>
                <c:pt idx="246">
                  <c:v>-8.815229270374978E-4</c:v>
                </c:pt>
                <c:pt idx="247">
                  <c:v>-8.8183307512390205E-4</c:v>
                </c:pt>
                <c:pt idx="248">
                  <c:v>-8.7936057781799802E-4</c:v>
                </c:pt>
                <c:pt idx="249">
                  <c:v>-8.7999527981285025E-4</c:v>
                </c:pt>
                <c:pt idx="250">
                  <c:v>-8.7727317151999745E-4</c:v>
                </c:pt>
                <c:pt idx="251">
                  <c:v>-8.7830755176902765E-4</c:v>
                </c:pt>
                <c:pt idx="252">
                  <c:v>-8.7551298157553261E-4</c:v>
                </c:pt>
                <c:pt idx="253">
                  <c:v>-8.771143469983385E-4</c:v>
                </c:pt>
                <c:pt idx="254">
                  <c:v>-8.7400294105142572E-4</c:v>
                </c:pt>
                <c:pt idx="255">
                  <c:v>-8.7527928948671874E-4</c:v>
                </c:pt>
                <c:pt idx="256">
                  <c:v>-8.7178529057735203E-4</c:v>
                </c:pt>
                <c:pt idx="257">
                  <c:v>-8.7279074646538443E-4</c:v>
                </c:pt>
                <c:pt idx="258">
                  <c:v>-8.6867827140294179E-4</c:v>
                </c:pt>
                <c:pt idx="259">
                  <c:v>-8.7019766115058964E-4</c:v>
                </c:pt>
                <c:pt idx="260">
                  <c:v>-8.6610063007508951E-4</c:v>
                </c:pt>
                <c:pt idx="261">
                  <c:v>-8.6774854755513806E-4</c:v>
                </c:pt>
                <c:pt idx="262">
                  <c:v>-8.6342449161812436E-4</c:v>
                </c:pt>
                <c:pt idx="263">
                  <c:v>-8.6507507524042303E-4</c:v>
                </c:pt>
                <c:pt idx="264">
                  <c:v>-8.605488900516662E-4</c:v>
                </c:pt>
                <c:pt idx="265">
                  <c:v>-8.6231497302902615E-4</c:v>
                </c:pt>
                <c:pt idx="266">
                  <c:v>-8.5725626955138775E-4</c:v>
                </c:pt>
                <c:pt idx="267">
                  <c:v>-8.5845696435616443E-4</c:v>
                </c:pt>
                <c:pt idx="268">
                  <c:v>-8.526522331176018E-4</c:v>
                </c:pt>
                <c:pt idx="269">
                  <c:v>-8.5399560689240186E-4</c:v>
                </c:pt>
                <c:pt idx="270">
                  <c:v>-8.4809688046692442E-4</c:v>
                </c:pt>
                <c:pt idx="271">
                  <c:v>-8.4943487538275883E-4</c:v>
                </c:pt>
                <c:pt idx="272">
                  <c:v>-8.4330470250442856E-4</c:v>
                </c:pt>
                <c:pt idx="273">
                  <c:v>-8.4449731651628176E-4</c:v>
                </c:pt>
                <c:pt idx="274">
                  <c:v>-8.3796518561028949E-4</c:v>
                </c:pt>
                <c:pt idx="275">
                  <c:v>-8.3858350760968611E-4</c:v>
                </c:pt>
                <c:pt idx="276">
                  <c:v>-8.3151219909405241E-4</c:v>
                </c:pt>
                <c:pt idx="277">
                  <c:v>-8.3148800845224316E-4</c:v>
                </c:pt>
                <c:pt idx="278">
                  <c:v>-8.2376588029975156E-4</c:v>
                </c:pt>
                <c:pt idx="279">
                  <c:v>-8.234790895161432E-4</c:v>
                </c:pt>
                <c:pt idx="280">
                  <c:v>-8.1558943839724301E-4</c:v>
                </c:pt>
                <c:pt idx="281">
                  <c:v>-8.150642844656882E-4</c:v>
                </c:pt>
                <c:pt idx="282">
                  <c:v>-8.0664701853494134E-4</c:v>
                </c:pt>
                <c:pt idx="283">
                  <c:v>-8.0572029779963326E-4</c:v>
                </c:pt>
                <c:pt idx="284">
                  <c:v>-7.9698511965923743E-4</c:v>
                </c:pt>
                <c:pt idx="285">
                  <c:v>-7.9556857192580009E-4</c:v>
                </c:pt>
                <c:pt idx="286">
                  <c:v>-7.8612366904273539E-4</c:v>
                </c:pt>
                <c:pt idx="287">
                  <c:v>-7.8358802963193861E-4</c:v>
                </c:pt>
                <c:pt idx="288">
                  <c:v>-7.7312865782840046E-4</c:v>
                </c:pt>
                <c:pt idx="289">
                  <c:v>-7.6956326510254486E-4</c:v>
                </c:pt>
                <c:pt idx="290">
                  <c:v>-7.5756011577370096E-4</c:v>
                </c:pt>
                <c:pt idx="291">
                  <c:v>-7.5348533663760562E-4</c:v>
                </c:pt>
                <c:pt idx="292">
                  <c:v>-7.4195628366538165E-4</c:v>
                </c:pt>
                <c:pt idx="293">
                  <c:v>-7.402375325662728E-4</c:v>
                </c:pt>
                <c:pt idx="294">
                  <c:v>-7.3032777830518377E-4</c:v>
                </c:pt>
                <c:pt idx="295">
                  <c:v>-7.2930443109260059E-4</c:v>
                </c:pt>
                <c:pt idx="296">
                  <c:v>-7.1738032157520797E-4</c:v>
                </c:pt>
                <c:pt idx="297">
                  <c:v>-7.1583955316733183E-4</c:v>
                </c:pt>
                <c:pt idx="298">
                  <c:v>-7.0319402487512689E-4</c:v>
                </c:pt>
                <c:pt idx="299">
                  <c:v>-6.9176799628120741E-4</c:v>
                </c:pt>
                <c:pt idx="300">
                  <c:v>-6.714511304654853E-4</c:v>
                </c:pt>
                <c:pt idx="301">
                  <c:v>-6.2034502326578254E-4</c:v>
                </c:pt>
                <c:pt idx="302">
                  <c:v>-5.3509127053655487E-4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FD9-429F-8607-C67B2E8B2916}"/>
            </c:ext>
          </c:extLst>
        </c:ser>
        <c:ser>
          <c:idx val="4"/>
          <c:order val="4"/>
          <c:tx>
            <c:v>L_100_1pass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Sheet!$Y$3:$Y$305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Sheet!$AA$3:$AA$305</c:f>
              <c:numCache>
                <c:formatCode>General</c:formatCode>
                <c:ptCount val="303"/>
                <c:pt idx="0">
                  <c:v>-3.9039284424672509E-4</c:v>
                </c:pt>
                <c:pt idx="1">
                  <c:v>-5.0826211214406063E-4</c:v>
                </c:pt>
                <c:pt idx="2">
                  <c:v>-6.5502955654954029E-4</c:v>
                </c:pt>
                <c:pt idx="3">
                  <c:v>-7.3500596273516823E-4</c:v>
                </c:pt>
                <c:pt idx="4">
                  <c:v>-7.9065909824097772E-4</c:v>
                </c:pt>
                <c:pt idx="5">
                  <c:v>-8.1953002796385406E-4</c:v>
                </c:pt>
                <c:pt idx="6">
                  <c:v>-8.4743487395917911E-4</c:v>
                </c:pt>
                <c:pt idx="7">
                  <c:v>-8.6051556215729354E-4</c:v>
                </c:pt>
                <c:pt idx="8">
                  <c:v>-8.7651357657639968E-4</c:v>
                </c:pt>
                <c:pt idx="9">
                  <c:v>-8.8122653328305003E-4</c:v>
                </c:pt>
                <c:pt idx="10">
                  <c:v>-8.9107955512883615E-4</c:v>
                </c:pt>
                <c:pt idx="11">
                  <c:v>-8.9164024631226786E-4</c:v>
                </c:pt>
                <c:pt idx="12">
                  <c:v>-8.9949643202335574E-4</c:v>
                </c:pt>
                <c:pt idx="13">
                  <c:v>-8.9916288039686967E-4</c:v>
                </c:pt>
                <c:pt idx="14">
                  <c:v>-9.0577958733468241E-4</c:v>
                </c:pt>
                <c:pt idx="15">
                  <c:v>-9.0434955705546289E-4</c:v>
                </c:pt>
                <c:pt idx="16">
                  <c:v>-9.0986720748358312E-4</c:v>
                </c:pt>
                <c:pt idx="17">
                  <c:v>-9.0789902722817402E-4</c:v>
                </c:pt>
                <c:pt idx="18">
                  <c:v>-9.1260823272803679E-4</c:v>
                </c:pt>
                <c:pt idx="19">
                  <c:v>-9.100339283345609E-4</c:v>
                </c:pt>
                <c:pt idx="20">
                  <c:v>-9.1400854755861651E-4</c:v>
                </c:pt>
                <c:pt idx="21">
                  <c:v>-9.1128270225571335E-4</c:v>
                </c:pt>
                <c:pt idx="22">
                  <c:v>-9.1489190975984334E-4</c:v>
                </c:pt>
                <c:pt idx="23">
                  <c:v>-9.1258945582076622E-4</c:v>
                </c:pt>
                <c:pt idx="24">
                  <c:v>-9.1590641611750858E-4</c:v>
                </c:pt>
                <c:pt idx="25">
                  <c:v>-9.1357422438329125E-4</c:v>
                </c:pt>
                <c:pt idx="26">
                  <c:v>-9.1649255015085671E-4</c:v>
                </c:pt>
                <c:pt idx="27">
                  <c:v>-9.1440126946143614E-4</c:v>
                </c:pt>
                <c:pt idx="28">
                  <c:v>-9.1671487959955834E-4</c:v>
                </c:pt>
                <c:pt idx="29">
                  <c:v>-9.1468173472530174E-4</c:v>
                </c:pt>
                <c:pt idx="30">
                  <c:v>-9.1621766596898622E-4</c:v>
                </c:pt>
                <c:pt idx="31">
                  <c:v>-9.1436903296944819E-4</c:v>
                </c:pt>
                <c:pt idx="32">
                  <c:v>-9.1569990939912541E-4</c:v>
                </c:pt>
                <c:pt idx="33">
                  <c:v>-9.143742846653832E-4</c:v>
                </c:pt>
                <c:pt idx="34">
                  <c:v>-9.1537183272795658E-4</c:v>
                </c:pt>
                <c:pt idx="35">
                  <c:v>-9.1432212555091381E-4</c:v>
                </c:pt>
                <c:pt idx="36">
                  <c:v>-9.1520782734112857E-4</c:v>
                </c:pt>
                <c:pt idx="37">
                  <c:v>-9.1463026930654933E-4</c:v>
                </c:pt>
                <c:pt idx="38">
                  <c:v>-9.1520222128110037E-4</c:v>
                </c:pt>
                <c:pt idx="39">
                  <c:v>-9.1478722743779746E-4</c:v>
                </c:pt>
                <c:pt idx="40">
                  <c:v>-9.1451620469157997E-4</c:v>
                </c:pt>
                <c:pt idx="41">
                  <c:v>-9.1426385227203985E-4</c:v>
                </c:pt>
                <c:pt idx="42">
                  <c:v>-9.1403493120730699E-4</c:v>
                </c:pt>
                <c:pt idx="43">
                  <c:v>-9.1441638633964271E-4</c:v>
                </c:pt>
                <c:pt idx="44">
                  <c:v>-9.1388149283901056E-4</c:v>
                </c:pt>
                <c:pt idx="45">
                  <c:v>-9.1455727696805763E-4</c:v>
                </c:pt>
                <c:pt idx="46">
                  <c:v>-9.1366538536551264E-4</c:v>
                </c:pt>
                <c:pt idx="47">
                  <c:v>-9.1457637326558051E-4</c:v>
                </c:pt>
                <c:pt idx="48">
                  <c:v>-9.1308817702520845E-4</c:v>
                </c:pt>
                <c:pt idx="49">
                  <c:v>-9.1379166243974114E-4</c:v>
                </c:pt>
                <c:pt idx="50">
                  <c:v>-9.1170825828353194E-4</c:v>
                </c:pt>
                <c:pt idx="51">
                  <c:v>-9.1282126193249216E-4</c:v>
                </c:pt>
                <c:pt idx="52">
                  <c:v>-9.1058443203527082E-4</c:v>
                </c:pt>
                <c:pt idx="53">
                  <c:v>-9.1216672261797615E-4</c:v>
                </c:pt>
                <c:pt idx="54">
                  <c:v>-9.0993615234963657E-4</c:v>
                </c:pt>
                <c:pt idx="55">
                  <c:v>-9.1216839356643919E-4</c:v>
                </c:pt>
                <c:pt idx="56">
                  <c:v>-9.0969798287799883E-4</c:v>
                </c:pt>
                <c:pt idx="57">
                  <c:v>-9.1169026551830065E-4</c:v>
                </c:pt>
                <c:pt idx="58">
                  <c:v>-9.0892833744877176E-4</c:v>
                </c:pt>
                <c:pt idx="59">
                  <c:v>-9.1075397209691667E-4</c:v>
                </c:pt>
                <c:pt idx="60">
                  <c:v>-9.0749370573449731E-4</c:v>
                </c:pt>
                <c:pt idx="61">
                  <c:v>-9.099615689759326E-4</c:v>
                </c:pt>
                <c:pt idx="62">
                  <c:v>-9.0683038779971884E-4</c:v>
                </c:pt>
                <c:pt idx="63">
                  <c:v>-9.0954061926148066E-4</c:v>
                </c:pt>
                <c:pt idx="64">
                  <c:v>-9.0629456607844408E-4</c:v>
                </c:pt>
                <c:pt idx="65">
                  <c:v>-9.0917244753252685E-4</c:v>
                </c:pt>
                <c:pt idx="66">
                  <c:v>-9.0589370123565793E-4</c:v>
                </c:pt>
                <c:pt idx="67">
                  <c:v>-9.0907142676466268E-4</c:v>
                </c:pt>
                <c:pt idx="68">
                  <c:v>-9.0552178060408967E-4</c:v>
                </c:pt>
                <c:pt idx="69">
                  <c:v>-9.0833809642330246E-4</c:v>
                </c:pt>
                <c:pt idx="70">
                  <c:v>-9.041271958822578E-4</c:v>
                </c:pt>
                <c:pt idx="71">
                  <c:v>-9.072424664575147E-4</c:v>
                </c:pt>
                <c:pt idx="72">
                  <c:v>-9.0317241140150275E-4</c:v>
                </c:pt>
                <c:pt idx="73">
                  <c:v>-9.0656984171331588E-4</c:v>
                </c:pt>
                <c:pt idx="74">
                  <c:v>-9.0253746460408916E-4</c:v>
                </c:pt>
                <c:pt idx="75">
                  <c:v>-9.0608912927981158E-4</c:v>
                </c:pt>
                <c:pt idx="76">
                  <c:v>-9.0199585120264597E-4</c:v>
                </c:pt>
                <c:pt idx="77">
                  <c:v>-9.053302464968908E-4</c:v>
                </c:pt>
                <c:pt idx="78">
                  <c:v>-9.0107803524615564E-4</c:v>
                </c:pt>
                <c:pt idx="79">
                  <c:v>-9.0418732703221802E-4</c:v>
                </c:pt>
                <c:pt idx="80">
                  <c:v>-8.9974167373930471E-4</c:v>
                </c:pt>
                <c:pt idx="81">
                  <c:v>-9.0304242651692557E-4</c:v>
                </c:pt>
                <c:pt idx="82">
                  <c:v>-8.9902236718154426E-4</c:v>
                </c:pt>
                <c:pt idx="83">
                  <c:v>-9.0258162744292602E-4</c:v>
                </c:pt>
                <c:pt idx="84">
                  <c:v>-8.987238145059059E-4</c:v>
                </c:pt>
                <c:pt idx="85">
                  <c:v>-9.0238717840183849E-4</c:v>
                </c:pt>
                <c:pt idx="86">
                  <c:v>-8.9875177050966176E-4</c:v>
                </c:pt>
                <c:pt idx="87">
                  <c:v>-9.0254697281040477E-4</c:v>
                </c:pt>
                <c:pt idx="88">
                  <c:v>-8.9869129029025252E-4</c:v>
                </c:pt>
                <c:pt idx="89">
                  <c:v>-9.0207603031999741E-4</c:v>
                </c:pt>
                <c:pt idx="90">
                  <c:v>-8.9801639068499907E-4</c:v>
                </c:pt>
                <c:pt idx="91">
                  <c:v>-9.0125119062223051E-4</c:v>
                </c:pt>
                <c:pt idx="92">
                  <c:v>-8.970354515788054E-4</c:v>
                </c:pt>
                <c:pt idx="93">
                  <c:v>-9.0053484385940817E-4</c:v>
                </c:pt>
                <c:pt idx="94">
                  <c:v>-8.9659748391399563E-4</c:v>
                </c:pt>
                <c:pt idx="95">
                  <c:v>-9.0034690138577234E-4</c:v>
                </c:pt>
                <c:pt idx="96">
                  <c:v>-8.9666361194078029E-4</c:v>
                </c:pt>
                <c:pt idx="97">
                  <c:v>-9.004424005986969E-4</c:v>
                </c:pt>
                <c:pt idx="98">
                  <c:v>-8.9655831775943659E-4</c:v>
                </c:pt>
                <c:pt idx="99">
                  <c:v>-9.0017383404989099E-4</c:v>
                </c:pt>
                <c:pt idx="100">
                  <c:v>-8.9629408873115606E-4</c:v>
                </c:pt>
                <c:pt idx="101">
                  <c:v>-9.0026032518014285E-4</c:v>
                </c:pt>
                <c:pt idx="102">
                  <c:v>-8.9633841362763973E-4</c:v>
                </c:pt>
                <c:pt idx="103">
                  <c:v>-9.0035483913559718E-4</c:v>
                </c:pt>
                <c:pt idx="104">
                  <c:v>-8.966815291175926E-4</c:v>
                </c:pt>
                <c:pt idx="105">
                  <c:v>-9.0095201786855278E-4</c:v>
                </c:pt>
                <c:pt idx="106">
                  <c:v>-8.9753113187988887E-4</c:v>
                </c:pt>
                <c:pt idx="107">
                  <c:v>-9.0177891581342986E-4</c:v>
                </c:pt>
                <c:pt idx="108">
                  <c:v>-8.9792653574337887E-4</c:v>
                </c:pt>
                <c:pt idx="109">
                  <c:v>-9.0148326864440253E-4</c:v>
                </c:pt>
                <c:pt idx="110">
                  <c:v>-8.9738449223930865E-4</c:v>
                </c:pt>
                <c:pt idx="111">
                  <c:v>-9.0118302641517621E-4</c:v>
                </c:pt>
                <c:pt idx="112">
                  <c:v>-8.9739988837518028E-4</c:v>
                </c:pt>
                <c:pt idx="113">
                  <c:v>-9.0115280911065912E-4</c:v>
                </c:pt>
                <c:pt idx="114">
                  <c:v>-8.9755141108206521E-4</c:v>
                </c:pt>
                <c:pt idx="115">
                  <c:v>-9.0126297259988648E-4</c:v>
                </c:pt>
                <c:pt idx="116">
                  <c:v>-8.9791796255244067E-4</c:v>
                </c:pt>
                <c:pt idx="117">
                  <c:v>-9.0144954196295045E-4</c:v>
                </c:pt>
                <c:pt idx="118">
                  <c:v>-8.9783561766260751E-4</c:v>
                </c:pt>
                <c:pt idx="119">
                  <c:v>-9.0070804695533877E-4</c:v>
                </c:pt>
                <c:pt idx="120">
                  <c:v>-8.9725646323499521E-4</c:v>
                </c:pt>
                <c:pt idx="121">
                  <c:v>-9.0026967960239669E-4</c:v>
                </c:pt>
                <c:pt idx="122">
                  <c:v>-8.9763804359898496E-4</c:v>
                </c:pt>
                <c:pt idx="123">
                  <c:v>-9.0073266061801299E-4</c:v>
                </c:pt>
                <c:pt idx="124">
                  <c:v>-8.9836319123446078E-4</c:v>
                </c:pt>
                <c:pt idx="125">
                  <c:v>-9.0119637380965776E-4</c:v>
                </c:pt>
                <c:pt idx="126">
                  <c:v>-8.9919087097697263E-4</c:v>
                </c:pt>
                <c:pt idx="127">
                  <c:v>-9.0154948133535262E-4</c:v>
                </c:pt>
                <c:pt idx="128">
                  <c:v>-8.9972740961272309E-4</c:v>
                </c:pt>
                <c:pt idx="129">
                  <c:v>-9.0145417571532173E-4</c:v>
                </c:pt>
                <c:pt idx="130">
                  <c:v>-8.9985986932340464E-4</c:v>
                </c:pt>
                <c:pt idx="131">
                  <c:v>-9.0130204584566297E-4</c:v>
                </c:pt>
                <c:pt idx="132">
                  <c:v>-9.001735307931772E-4</c:v>
                </c:pt>
                <c:pt idx="133">
                  <c:v>-9.0135870422805163E-4</c:v>
                </c:pt>
                <c:pt idx="134">
                  <c:v>-9.0059179622405496E-4</c:v>
                </c:pt>
                <c:pt idx="135">
                  <c:v>-9.0170396417714308E-4</c:v>
                </c:pt>
                <c:pt idx="136">
                  <c:v>-9.0144572395445233E-4</c:v>
                </c:pt>
                <c:pt idx="137">
                  <c:v>-9.0226195199054685E-4</c:v>
                </c:pt>
                <c:pt idx="138">
                  <c:v>-9.0218361835012575E-4</c:v>
                </c:pt>
                <c:pt idx="139">
                  <c:v>-9.0218904122892508E-4</c:v>
                </c:pt>
                <c:pt idx="140">
                  <c:v>-9.0226015064468E-4</c:v>
                </c:pt>
                <c:pt idx="141">
                  <c:v>-9.0228562216085057E-4</c:v>
                </c:pt>
                <c:pt idx="142">
                  <c:v>-9.0296754271600101E-4</c:v>
                </c:pt>
                <c:pt idx="143">
                  <c:v>-9.0267881098608262E-4</c:v>
                </c:pt>
                <c:pt idx="144">
                  <c:v>-9.0363662113291927E-4</c:v>
                </c:pt>
                <c:pt idx="145">
                  <c:v>-9.0299336772889946E-4</c:v>
                </c:pt>
                <c:pt idx="146">
                  <c:v>-9.0418849999918669E-4</c:v>
                </c:pt>
                <c:pt idx="147">
                  <c:v>-9.0299089534386068E-4</c:v>
                </c:pt>
                <c:pt idx="148">
                  <c:v>-9.0401499012365469E-4</c:v>
                </c:pt>
                <c:pt idx="149">
                  <c:v>-9.0223077628517065E-4</c:v>
                </c:pt>
                <c:pt idx="150">
                  <c:v>-9.0364236682455334E-4</c:v>
                </c:pt>
                <c:pt idx="151">
                  <c:v>-9.0168163007589835E-4</c:v>
                </c:pt>
                <c:pt idx="152">
                  <c:v>-9.0354851009541079E-4</c:v>
                </c:pt>
                <c:pt idx="153">
                  <c:v>-9.0157362693953677E-4</c:v>
                </c:pt>
                <c:pt idx="154">
                  <c:v>-9.0407377312614029E-4</c:v>
                </c:pt>
                <c:pt idx="155">
                  <c:v>-9.0184688845246208E-4</c:v>
                </c:pt>
                <c:pt idx="156">
                  <c:v>-9.040946662391611E-4</c:v>
                </c:pt>
                <c:pt idx="157">
                  <c:v>-9.0156782262295709E-4</c:v>
                </c:pt>
                <c:pt idx="158">
                  <c:v>-9.0363848327204902E-4</c:v>
                </c:pt>
                <c:pt idx="159">
                  <c:v>-9.0059464959903223E-4</c:v>
                </c:pt>
                <c:pt idx="160">
                  <c:v>-9.032830081640975E-4</c:v>
                </c:pt>
                <c:pt idx="161">
                  <c:v>-9.0034662934153321E-4</c:v>
                </c:pt>
                <c:pt idx="162">
                  <c:v>-9.0325647483707251E-4</c:v>
                </c:pt>
                <c:pt idx="163">
                  <c:v>-9.0018768532153844E-4</c:v>
                </c:pt>
                <c:pt idx="164">
                  <c:v>-9.0324446534194454E-4</c:v>
                </c:pt>
                <c:pt idx="165">
                  <c:v>-9.0012912133194184E-4</c:v>
                </c:pt>
                <c:pt idx="166">
                  <c:v>-9.0347507974680382E-4</c:v>
                </c:pt>
                <c:pt idx="167">
                  <c:v>-9.0009051688660436E-4</c:v>
                </c:pt>
                <c:pt idx="168">
                  <c:v>-9.0306695892366725E-4</c:v>
                </c:pt>
                <c:pt idx="169">
                  <c:v>-8.9901383058201467E-4</c:v>
                </c:pt>
                <c:pt idx="170">
                  <c:v>-9.0227057659204911E-4</c:v>
                </c:pt>
                <c:pt idx="171">
                  <c:v>-8.983366525406861E-4</c:v>
                </c:pt>
                <c:pt idx="172">
                  <c:v>-9.0185776523054998E-4</c:v>
                </c:pt>
                <c:pt idx="173">
                  <c:v>-8.9795329311666999E-4</c:v>
                </c:pt>
                <c:pt idx="174">
                  <c:v>-9.0161382263091348E-4</c:v>
                </c:pt>
                <c:pt idx="175">
                  <c:v>-8.9763797473443809E-4</c:v>
                </c:pt>
                <c:pt idx="176">
                  <c:v>-9.0107761940485241E-4</c:v>
                </c:pt>
                <c:pt idx="177">
                  <c:v>-8.9692935331365826E-4</c:v>
                </c:pt>
                <c:pt idx="178">
                  <c:v>-9.001287168216109E-4</c:v>
                </c:pt>
                <c:pt idx="179">
                  <c:v>-8.9576755984307934E-4</c:v>
                </c:pt>
                <c:pt idx="180">
                  <c:v>-8.9913441381353346E-4</c:v>
                </c:pt>
                <c:pt idx="181">
                  <c:v>-8.9518392747423123E-4</c:v>
                </c:pt>
                <c:pt idx="182">
                  <c:v>-8.9879091504590591E-4</c:v>
                </c:pt>
                <c:pt idx="183">
                  <c:v>-8.9498036929501815E-4</c:v>
                </c:pt>
                <c:pt idx="184">
                  <c:v>-8.9867373245304224E-4</c:v>
                </c:pt>
                <c:pt idx="185">
                  <c:v>-8.9507813234082146E-4</c:v>
                </c:pt>
                <c:pt idx="186">
                  <c:v>-8.988883723496055E-4</c:v>
                </c:pt>
                <c:pt idx="187">
                  <c:v>-8.9507015821941953E-4</c:v>
                </c:pt>
                <c:pt idx="188">
                  <c:v>-8.9847109482865629E-4</c:v>
                </c:pt>
                <c:pt idx="189">
                  <c:v>-8.9443971246711061E-4</c:v>
                </c:pt>
                <c:pt idx="190">
                  <c:v>-8.9769801607852539E-4</c:v>
                </c:pt>
                <c:pt idx="191">
                  <c:v>-8.9353513551465428E-4</c:v>
                </c:pt>
                <c:pt idx="192">
                  <c:v>-8.9701980725076719E-4</c:v>
                </c:pt>
                <c:pt idx="193">
                  <c:v>-8.930236055916356E-4</c:v>
                </c:pt>
                <c:pt idx="194">
                  <c:v>-8.9667083043949941E-4</c:v>
                </c:pt>
                <c:pt idx="195">
                  <c:v>-8.929343135121705E-4</c:v>
                </c:pt>
                <c:pt idx="196">
                  <c:v>-8.9666729958810636E-4</c:v>
                </c:pt>
                <c:pt idx="197">
                  <c:v>-8.9275783166970814E-4</c:v>
                </c:pt>
                <c:pt idx="198">
                  <c:v>-8.9630917481837394E-4</c:v>
                </c:pt>
                <c:pt idx="199">
                  <c:v>-8.9237557003035684E-4</c:v>
                </c:pt>
                <c:pt idx="200">
                  <c:v>-8.9625449892069054E-4</c:v>
                </c:pt>
                <c:pt idx="201">
                  <c:v>-8.9225969033651924E-4</c:v>
                </c:pt>
                <c:pt idx="202">
                  <c:v>-8.9617668660466586E-4</c:v>
                </c:pt>
                <c:pt idx="203">
                  <c:v>-8.9241255477913331E-4</c:v>
                </c:pt>
                <c:pt idx="204">
                  <c:v>-8.9656358191127271E-4</c:v>
                </c:pt>
                <c:pt idx="205">
                  <c:v>-8.9304322553644948E-4</c:v>
                </c:pt>
                <c:pt idx="206">
                  <c:v>-8.9716944594804982E-4</c:v>
                </c:pt>
                <c:pt idx="207">
                  <c:v>-8.9320921904685634E-4</c:v>
                </c:pt>
                <c:pt idx="208">
                  <c:v>-8.9664865356239745E-4</c:v>
                </c:pt>
                <c:pt idx="209">
                  <c:v>-8.9245833108251779E-4</c:v>
                </c:pt>
                <c:pt idx="210">
                  <c:v>-8.9609537458399595E-4</c:v>
                </c:pt>
                <c:pt idx="211">
                  <c:v>-8.9207330371374595E-4</c:v>
                </c:pt>
                <c:pt idx="212">
                  <c:v>-8.9560774867556217E-4</c:v>
                </c:pt>
                <c:pt idx="213">
                  <c:v>-8.9186633768895108E-4</c:v>
                </c:pt>
                <c:pt idx="214">
                  <c:v>-8.9544764687378984E-4</c:v>
                </c:pt>
                <c:pt idx="215">
                  <c:v>-8.9187951734353828E-4</c:v>
                </c:pt>
                <c:pt idx="216">
                  <c:v>-8.9510157256876967E-4</c:v>
                </c:pt>
                <c:pt idx="217">
                  <c:v>-8.9123349164819976E-4</c:v>
                </c:pt>
                <c:pt idx="218">
                  <c:v>-8.9393986144246321E-4</c:v>
                </c:pt>
                <c:pt idx="219">
                  <c:v>-8.903339277136072E-4</c:v>
                </c:pt>
                <c:pt idx="220">
                  <c:v>-8.9311064498525349E-4</c:v>
                </c:pt>
                <c:pt idx="221">
                  <c:v>-8.9011885489153817E-4</c:v>
                </c:pt>
                <c:pt idx="222">
                  <c:v>-8.9294195494812227E-4</c:v>
                </c:pt>
                <c:pt idx="223">
                  <c:v>-8.9034044464860265E-4</c:v>
                </c:pt>
                <c:pt idx="224">
                  <c:v>-8.9293898033838005E-4</c:v>
                </c:pt>
                <c:pt idx="225">
                  <c:v>-8.906678170295826E-4</c:v>
                </c:pt>
                <c:pt idx="226">
                  <c:v>-8.9278507614358406E-4</c:v>
                </c:pt>
                <c:pt idx="227">
                  <c:v>-8.9068983667097324E-4</c:v>
                </c:pt>
                <c:pt idx="228">
                  <c:v>-8.9207359075659149E-4</c:v>
                </c:pt>
                <c:pt idx="229">
                  <c:v>-8.9005698516012055E-4</c:v>
                </c:pt>
                <c:pt idx="230">
                  <c:v>-8.9115872319160737E-4</c:v>
                </c:pt>
                <c:pt idx="231">
                  <c:v>-8.8973691495791479E-4</c:v>
                </c:pt>
                <c:pt idx="232">
                  <c:v>-8.9061884977625135E-4</c:v>
                </c:pt>
                <c:pt idx="233">
                  <c:v>-8.8943751841084157E-4</c:v>
                </c:pt>
                <c:pt idx="234">
                  <c:v>-8.9011233627259525E-4</c:v>
                </c:pt>
                <c:pt idx="235">
                  <c:v>-8.8933658180962881E-4</c:v>
                </c:pt>
                <c:pt idx="236">
                  <c:v>-8.896355643225409E-4</c:v>
                </c:pt>
                <c:pt idx="237">
                  <c:v>-8.891007586291572E-4</c:v>
                </c:pt>
                <c:pt idx="238">
                  <c:v>-8.8872841313843512E-4</c:v>
                </c:pt>
                <c:pt idx="239">
                  <c:v>-8.883569398486507E-4</c:v>
                </c:pt>
                <c:pt idx="240">
                  <c:v>-8.8793656782313604E-4</c:v>
                </c:pt>
                <c:pt idx="241">
                  <c:v>-8.8810899010495926E-4</c:v>
                </c:pt>
                <c:pt idx="242">
                  <c:v>-8.8732121271946937E-4</c:v>
                </c:pt>
                <c:pt idx="243">
                  <c:v>-8.8772032707209363E-4</c:v>
                </c:pt>
                <c:pt idx="244">
                  <c:v>-8.8653440057726734E-4</c:v>
                </c:pt>
                <c:pt idx="245">
                  <c:v>-8.8712245289338681E-4</c:v>
                </c:pt>
                <c:pt idx="246">
                  <c:v>-8.8533487066873599E-4</c:v>
                </c:pt>
                <c:pt idx="247">
                  <c:v>-8.8570160484347069E-4</c:v>
                </c:pt>
                <c:pt idx="248">
                  <c:v>-8.8327959090330052E-4</c:v>
                </c:pt>
                <c:pt idx="249">
                  <c:v>-8.8397120117770882E-4</c:v>
                </c:pt>
                <c:pt idx="250">
                  <c:v>-8.8130233034667182E-4</c:v>
                </c:pt>
                <c:pt idx="251">
                  <c:v>-8.8239430323172445E-4</c:v>
                </c:pt>
                <c:pt idx="252">
                  <c:v>-8.7965345336476011E-4</c:v>
                </c:pt>
                <c:pt idx="253">
                  <c:v>-8.8131481225552685E-4</c:v>
                </c:pt>
                <c:pt idx="254">
                  <c:v>-8.7825766606734127E-4</c:v>
                </c:pt>
                <c:pt idx="255">
                  <c:v>-8.7959333136000152E-4</c:v>
                </c:pt>
                <c:pt idx="256">
                  <c:v>-8.7615442861167477E-4</c:v>
                </c:pt>
                <c:pt idx="257">
                  <c:v>-8.7721873068925815E-4</c:v>
                </c:pt>
                <c:pt idx="258">
                  <c:v>-8.7316064020773166E-4</c:v>
                </c:pt>
                <c:pt idx="259">
                  <c:v>-8.747400377393127E-4</c:v>
                </c:pt>
                <c:pt idx="260">
                  <c:v>-8.7069924838689054E-4</c:v>
                </c:pt>
                <c:pt idx="261">
                  <c:v>-8.724082946667917E-4</c:v>
                </c:pt>
                <c:pt idx="262">
                  <c:v>-8.6814184911169687E-4</c:v>
                </c:pt>
                <c:pt idx="263">
                  <c:v>-8.6985535192460946E-4</c:v>
                </c:pt>
                <c:pt idx="264">
                  <c:v>-8.6538584451310624E-4</c:v>
                </c:pt>
                <c:pt idx="265">
                  <c:v>-8.6721690053269429E-4</c:v>
                </c:pt>
                <c:pt idx="266">
                  <c:v>-8.622158467481802E-4</c:v>
                </c:pt>
                <c:pt idx="267">
                  <c:v>-8.6348211235370571E-4</c:v>
                </c:pt>
                <c:pt idx="268">
                  <c:v>-8.5773707348036764E-4</c:v>
                </c:pt>
                <c:pt idx="269">
                  <c:v>-8.5914925723395313E-4</c:v>
                </c:pt>
                <c:pt idx="270">
                  <c:v>-8.5331196092057232E-4</c:v>
                </c:pt>
                <c:pt idx="271">
                  <c:v>-8.5471846380636882E-4</c:v>
                </c:pt>
                <c:pt idx="272">
                  <c:v>-8.4865240350286077E-4</c:v>
                </c:pt>
                <c:pt idx="273">
                  <c:v>-8.499139745706233E-4</c:v>
                </c:pt>
                <c:pt idx="274">
                  <c:v>-8.4344620488885596E-4</c:v>
                </c:pt>
                <c:pt idx="275">
                  <c:v>-8.441279082229199E-4</c:v>
                </c:pt>
                <c:pt idx="276">
                  <c:v>-8.3711999650782948E-4</c:v>
                </c:pt>
                <c:pt idx="277">
                  <c:v>-8.3715419041852654E-4</c:v>
                </c:pt>
                <c:pt idx="278">
                  <c:v>-8.2948477483950323E-4</c:v>
                </c:pt>
                <c:pt idx="279">
                  <c:v>-8.2925587777809889E-4</c:v>
                </c:pt>
                <c:pt idx="280">
                  <c:v>-8.21421594723409E-4</c:v>
                </c:pt>
                <c:pt idx="281">
                  <c:v>-8.2094632382357399E-4</c:v>
                </c:pt>
                <c:pt idx="282">
                  <c:v>-8.1258364348435626E-4</c:v>
                </c:pt>
                <c:pt idx="283">
                  <c:v>-8.1171775340953354E-4</c:v>
                </c:pt>
                <c:pt idx="284">
                  <c:v>-8.0303429298328563E-4</c:v>
                </c:pt>
                <c:pt idx="285">
                  <c:v>-8.0167795029770044E-4</c:v>
                </c:pt>
                <c:pt idx="286">
                  <c:v>-7.9229865545683744E-4</c:v>
                </c:pt>
                <c:pt idx="287">
                  <c:v>-7.8982862183051602E-4</c:v>
                </c:pt>
                <c:pt idx="288">
                  <c:v>-7.7939698597882183E-4</c:v>
                </c:pt>
                <c:pt idx="289">
                  <c:v>-7.7588189525460544E-4</c:v>
                </c:pt>
                <c:pt idx="290">
                  <c:v>-7.6392925313330598E-4</c:v>
                </c:pt>
                <c:pt idx="291">
                  <c:v>-7.598630892157968E-4</c:v>
                </c:pt>
                <c:pt idx="292">
                  <c:v>-7.4835080426280442E-4</c:v>
                </c:pt>
                <c:pt idx="293">
                  <c:v>-7.4668910186972081E-4</c:v>
                </c:pt>
                <c:pt idx="294">
                  <c:v>-7.3683764521124712E-4</c:v>
                </c:pt>
                <c:pt idx="295">
                  <c:v>-7.3594204166736016E-4</c:v>
                </c:pt>
                <c:pt idx="296">
                  <c:v>-7.2408733358992467E-4</c:v>
                </c:pt>
                <c:pt idx="297">
                  <c:v>-7.2271222637577536E-4</c:v>
                </c:pt>
                <c:pt idx="298">
                  <c:v>-7.1027284594682319E-4</c:v>
                </c:pt>
                <c:pt idx="299">
                  <c:v>-6.9895297912921583E-4</c:v>
                </c:pt>
                <c:pt idx="300">
                  <c:v>-6.7854682581297641E-4</c:v>
                </c:pt>
                <c:pt idx="301">
                  <c:v>-6.2697038405445113E-4</c:v>
                </c:pt>
                <c:pt idx="302">
                  <c:v>-5.424228505257737E-4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FD9-429F-8607-C67B2E8B2916}"/>
            </c:ext>
          </c:extLst>
        </c:ser>
        <c:ser>
          <c:idx val="5"/>
          <c:order val="5"/>
          <c:tx>
            <c:v>free_1pass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Sheet!$AE$3:$AE$305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Sheet!$AG$3:$AG$305</c:f>
              <c:numCache>
                <c:formatCode>General</c:formatCode>
                <c:ptCount val="303"/>
                <c:pt idx="0">
                  <c:v>-5.6834669780780737E-4</c:v>
                </c:pt>
                <c:pt idx="1">
                  <c:v>-6.670262484136818E-4</c:v>
                </c:pt>
                <c:pt idx="2">
                  <c:v>-8.3651797895843076E-4</c:v>
                </c:pt>
                <c:pt idx="3">
                  <c:v>-9.3509068259769491E-4</c:v>
                </c:pt>
                <c:pt idx="4">
                  <c:v>-1.010154707703556E-3</c:v>
                </c:pt>
                <c:pt idx="5">
                  <c:v>-1.042145519992446E-3</c:v>
                </c:pt>
                <c:pt idx="6">
                  <c:v>-1.0808569662359511E-3</c:v>
                </c:pt>
                <c:pt idx="7">
                  <c:v>-1.091402461700653E-3</c:v>
                </c:pt>
                <c:pt idx="8">
                  <c:v>-1.115521300708562E-3</c:v>
                </c:pt>
                <c:pt idx="9">
                  <c:v>-1.118008355960938E-3</c:v>
                </c:pt>
                <c:pt idx="10">
                  <c:v>-1.136308051087389E-3</c:v>
                </c:pt>
                <c:pt idx="11">
                  <c:v>-1.134124961330556E-3</c:v>
                </c:pt>
                <c:pt idx="12">
                  <c:v>-1.14834916428174E-3</c:v>
                </c:pt>
                <c:pt idx="13">
                  <c:v>-1.144485749587418E-3</c:v>
                </c:pt>
                <c:pt idx="14">
                  <c:v>-1.156250545817751E-3</c:v>
                </c:pt>
                <c:pt idx="15">
                  <c:v>-1.15311273158927E-3</c:v>
                </c:pt>
                <c:pt idx="16">
                  <c:v>-1.1639521275167001E-3</c:v>
                </c:pt>
                <c:pt idx="17">
                  <c:v>-1.1604833347858101E-3</c:v>
                </c:pt>
                <c:pt idx="18">
                  <c:v>-1.170048891113814E-3</c:v>
                </c:pt>
                <c:pt idx="19">
                  <c:v>-1.1670424142596629E-3</c:v>
                </c:pt>
                <c:pt idx="20">
                  <c:v>-1.175678450346122E-3</c:v>
                </c:pt>
                <c:pt idx="21">
                  <c:v>-1.172273526260967E-3</c:v>
                </c:pt>
                <c:pt idx="22">
                  <c:v>-1.1788531169064269E-3</c:v>
                </c:pt>
                <c:pt idx="23">
                  <c:v>-1.1753513986561459E-3</c:v>
                </c:pt>
                <c:pt idx="24">
                  <c:v>-1.180594945785843E-3</c:v>
                </c:pt>
                <c:pt idx="25">
                  <c:v>-1.1779845650565491E-3</c:v>
                </c:pt>
                <c:pt idx="26">
                  <c:v>-1.183186057567861E-3</c:v>
                </c:pt>
                <c:pt idx="27">
                  <c:v>-1.181491368134257E-3</c:v>
                </c:pt>
                <c:pt idx="28">
                  <c:v>-1.185244997371813E-3</c:v>
                </c:pt>
                <c:pt idx="29">
                  <c:v>-1.184399421185194E-3</c:v>
                </c:pt>
                <c:pt idx="30">
                  <c:v>-1.187135472545427E-3</c:v>
                </c:pt>
                <c:pt idx="31">
                  <c:v>-1.186945849215271E-3</c:v>
                </c:pt>
                <c:pt idx="32">
                  <c:v>-1.186721281649589E-3</c:v>
                </c:pt>
                <c:pt idx="33">
                  <c:v>-1.186865024271147E-3</c:v>
                </c:pt>
                <c:pt idx="34">
                  <c:v>-1.186314772196451E-3</c:v>
                </c:pt>
                <c:pt idx="35">
                  <c:v>-1.1883419238814851E-3</c:v>
                </c:pt>
                <c:pt idx="36">
                  <c:v>-1.187746069989592E-3</c:v>
                </c:pt>
                <c:pt idx="37">
                  <c:v>-1.1901636858985629E-3</c:v>
                </c:pt>
                <c:pt idx="38">
                  <c:v>-1.1892296519602119E-3</c:v>
                </c:pt>
                <c:pt idx="39">
                  <c:v>-1.1927353207817279E-3</c:v>
                </c:pt>
                <c:pt idx="40">
                  <c:v>-1.1914177380601299E-3</c:v>
                </c:pt>
                <c:pt idx="41">
                  <c:v>-1.1946087244432929E-3</c:v>
                </c:pt>
                <c:pt idx="42">
                  <c:v>-1.191840867111155E-3</c:v>
                </c:pt>
                <c:pt idx="43">
                  <c:v>-1.1949346037896081E-3</c:v>
                </c:pt>
                <c:pt idx="44">
                  <c:v>-1.19145608207688E-3</c:v>
                </c:pt>
                <c:pt idx="45">
                  <c:v>-1.195465069380446E-3</c:v>
                </c:pt>
                <c:pt idx="46">
                  <c:v>-1.1922040815096171E-3</c:v>
                </c:pt>
                <c:pt idx="47">
                  <c:v>-1.1966935784041919E-3</c:v>
                </c:pt>
                <c:pt idx="48">
                  <c:v>-1.1927449541137059E-3</c:v>
                </c:pt>
                <c:pt idx="49">
                  <c:v>-1.1975358284174219E-3</c:v>
                </c:pt>
                <c:pt idx="50">
                  <c:v>-1.1933097300016789E-3</c:v>
                </c:pt>
                <c:pt idx="51">
                  <c:v>-1.19782325189128E-3</c:v>
                </c:pt>
                <c:pt idx="52">
                  <c:v>-1.1921622320772969E-3</c:v>
                </c:pt>
                <c:pt idx="53">
                  <c:v>-1.1963067114781831E-3</c:v>
                </c:pt>
                <c:pt idx="54">
                  <c:v>-1.191480019211953E-3</c:v>
                </c:pt>
                <c:pt idx="55">
                  <c:v>-1.196838415296262E-3</c:v>
                </c:pt>
                <c:pt idx="56">
                  <c:v>-1.1925404313581931E-3</c:v>
                </c:pt>
                <c:pt idx="57">
                  <c:v>-1.1984214782511579E-3</c:v>
                </c:pt>
                <c:pt idx="58">
                  <c:v>-1.194311728958826E-3</c:v>
                </c:pt>
                <c:pt idx="59">
                  <c:v>-1.201463592732205E-3</c:v>
                </c:pt>
                <c:pt idx="60">
                  <c:v>-1.196921493015621E-3</c:v>
                </c:pt>
                <c:pt idx="61">
                  <c:v>-1.2028754931381141E-3</c:v>
                </c:pt>
                <c:pt idx="62">
                  <c:v>-1.197528812062346E-3</c:v>
                </c:pt>
                <c:pt idx="63">
                  <c:v>-1.203054003464642E-3</c:v>
                </c:pt>
                <c:pt idx="64">
                  <c:v>-1.1973806271224931E-3</c:v>
                </c:pt>
                <c:pt idx="65">
                  <c:v>-1.2039177505248841E-3</c:v>
                </c:pt>
                <c:pt idx="66">
                  <c:v>-1.19901345068508E-3</c:v>
                </c:pt>
                <c:pt idx="67">
                  <c:v>-1.205884724196497E-3</c:v>
                </c:pt>
                <c:pt idx="68">
                  <c:v>-1.2003177130157801E-3</c:v>
                </c:pt>
                <c:pt idx="69">
                  <c:v>-1.206986101624304E-3</c:v>
                </c:pt>
                <c:pt idx="70">
                  <c:v>-1.200579144534659E-3</c:v>
                </c:pt>
                <c:pt idx="71">
                  <c:v>-1.2070178652978209E-3</c:v>
                </c:pt>
                <c:pt idx="72">
                  <c:v>-1.199343402960187E-3</c:v>
                </c:pt>
                <c:pt idx="73">
                  <c:v>-1.205592189024992E-3</c:v>
                </c:pt>
                <c:pt idx="74">
                  <c:v>-1.198875567654483E-3</c:v>
                </c:pt>
                <c:pt idx="75">
                  <c:v>-1.206676670424039E-3</c:v>
                </c:pt>
                <c:pt idx="76">
                  <c:v>-1.199989521270362E-3</c:v>
                </c:pt>
                <c:pt idx="77">
                  <c:v>-1.2084827655073E-3</c:v>
                </c:pt>
                <c:pt idx="78">
                  <c:v>-1.2019650387502939E-3</c:v>
                </c:pt>
                <c:pt idx="79">
                  <c:v>-1.2113676798998149E-3</c:v>
                </c:pt>
                <c:pt idx="80">
                  <c:v>-1.2047468235486839E-3</c:v>
                </c:pt>
                <c:pt idx="81">
                  <c:v>-1.2142451619115749E-3</c:v>
                </c:pt>
                <c:pt idx="82">
                  <c:v>-1.2064583274014179E-3</c:v>
                </c:pt>
                <c:pt idx="83">
                  <c:v>-1.2152474509443689E-3</c:v>
                </c:pt>
                <c:pt idx="84">
                  <c:v>-1.2074219754502171E-3</c:v>
                </c:pt>
                <c:pt idx="85">
                  <c:v>-1.217485515531879E-3</c:v>
                </c:pt>
                <c:pt idx="86">
                  <c:v>-1.2097138536709959E-3</c:v>
                </c:pt>
                <c:pt idx="87">
                  <c:v>-1.21963243340896E-3</c:v>
                </c:pt>
                <c:pt idx="88">
                  <c:v>-1.2120676657171941E-3</c:v>
                </c:pt>
                <c:pt idx="89">
                  <c:v>-1.2219724433470121E-3</c:v>
                </c:pt>
                <c:pt idx="90">
                  <c:v>-1.212430418270545E-3</c:v>
                </c:pt>
                <c:pt idx="91">
                  <c:v>-1.221379750504644E-3</c:v>
                </c:pt>
                <c:pt idx="92">
                  <c:v>-1.211008976838232E-3</c:v>
                </c:pt>
                <c:pt idx="93">
                  <c:v>-1.219858721464739E-3</c:v>
                </c:pt>
                <c:pt idx="94">
                  <c:v>-1.2105456525334591E-3</c:v>
                </c:pt>
                <c:pt idx="95">
                  <c:v>-1.220714721965875E-3</c:v>
                </c:pt>
                <c:pt idx="96">
                  <c:v>-1.211744478430264E-3</c:v>
                </c:pt>
                <c:pt idx="97">
                  <c:v>-1.222183863349722E-3</c:v>
                </c:pt>
                <c:pt idx="98">
                  <c:v>-1.213770184832759E-3</c:v>
                </c:pt>
                <c:pt idx="99">
                  <c:v>-1.2245113954510341E-3</c:v>
                </c:pt>
                <c:pt idx="100">
                  <c:v>-1.21537301667481E-3</c:v>
                </c:pt>
                <c:pt idx="101">
                  <c:v>-1.22536408597534E-3</c:v>
                </c:pt>
                <c:pt idx="102">
                  <c:v>-1.2152296317020979E-3</c:v>
                </c:pt>
                <c:pt idx="103">
                  <c:v>-1.22445757899521E-3</c:v>
                </c:pt>
                <c:pt idx="104">
                  <c:v>-1.2149372437830659E-3</c:v>
                </c:pt>
                <c:pt idx="105">
                  <c:v>-1.2252825877600881E-3</c:v>
                </c:pt>
                <c:pt idx="106">
                  <c:v>-1.216277112466496E-3</c:v>
                </c:pt>
                <c:pt idx="107">
                  <c:v>-1.2259917057549619E-3</c:v>
                </c:pt>
                <c:pt idx="108">
                  <c:v>-1.217282857176139E-3</c:v>
                </c:pt>
                <c:pt idx="109">
                  <c:v>-1.226409196880481E-3</c:v>
                </c:pt>
                <c:pt idx="110">
                  <c:v>-1.216873525907743E-3</c:v>
                </c:pt>
                <c:pt idx="111">
                  <c:v>-1.2245566344168709E-3</c:v>
                </c:pt>
                <c:pt idx="112">
                  <c:v>-1.2153926927752591E-3</c:v>
                </c:pt>
                <c:pt idx="113">
                  <c:v>-1.2223385478510841E-3</c:v>
                </c:pt>
                <c:pt idx="114">
                  <c:v>-1.2151934880506999E-3</c:v>
                </c:pt>
                <c:pt idx="115">
                  <c:v>-1.222554470973126E-3</c:v>
                </c:pt>
                <c:pt idx="116">
                  <c:v>-1.2163344789187509E-3</c:v>
                </c:pt>
                <c:pt idx="117">
                  <c:v>-1.2232927898025629E-3</c:v>
                </c:pt>
                <c:pt idx="118">
                  <c:v>-1.21815830853838E-3</c:v>
                </c:pt>
                <c:pt idx="119">
                  <c:v>-1.2245181210531449E-3</c:v>
                </c:pt>
                <c:pt idx="120">
                  <c:v>-1.219282516010345E-3</c:v>
                </c:pt>
                <c:pt idx="121">
                  <c:v>-1.224176043338367E-3</c:v>
                </c:pt>
                <c:pt idx="122">
                  <c:v>-1.219331012826704E-3</c:v>
                </c:pt>
                <c:pt idx="123">
                  <c:v>-1.2231915390958231E-3</c:v>
                </c:pt>
                <c:pt idx="124">
                  <c:v>-1.219509893690961E-3</c:v>
                </c:pt>
                <c:pt idx="125">
                  <c:v>-1.223598359556922E-3</c:v>
                </c:pt>
                <c:pt idx="126">
                  <c:v>-1.221008199292306E-3</c:v>
                </c:pt>
                <c:pt idx="127">
                  <c:v>-1.2238879182943649E-3</c:v>
                </c:pt>
                <c:pt idx="128">
                  <c:v>-1.222396179711608E-3</c:v>
                </c:pt>
                <c:pt idx="129">
                  <c:v>-1.2244461116744979E-3</c:v>
                </c:pt>
                <c:pt idx="130">
                  <c:v>-1.223322316600048E-3</c:v>
                </c:pt>
                <c:pt idx="131">
                  <c:v>-1.222481132165639E-3</c:v>
                </c:pt>
                <c:pt idx="132">
                  <c:v>-1.222230611152394E-3</c:v>
                </c:pt>
                <c:pt idx="133">
                  <c:v>-1.221286500716008E-3</c:v>
                </c:pt>
                <c:pt idx="134">
                  <c:v>-1.22301011891596E-3</c:v>
                </c:pt>
                <c:pt idx="135">
                  <c:v>-1.222188459283082E-3</c:v>
                </c:pt>
                <c:pt idx="136">
                  <c:v>-1.2242521881052769E-3</c:v>
                </c:pt>
                <c:pt idx="137">
                  <c:v>-1.222797296952474E-3</c:v>
                </c:pt>
                <c:pt idx="138">
                  <c:v>-1.225878339622521E-3</c:v>
                </c:pt>
                <c:pt idx="139">
                  <c:v>-1.224248492500818E-3</c:v>
                </c:pt>
                <c:pt idx="140">
                  <c:v>-1.227189317412611E-3</c:v>
                </c:pt>
                <c:pt idx="141">
                  <c:v>-1.2241857382669519E-3</c:v>
                </c:pt>
                <c:pt idx="142">
                  <c:v>-1.2270496903441391E-3</c:v>
                </c:pt>
                <c:pt idx="143">
                  <c:v>-1.223346466001872E-3</c:v>
                </c:pt>
                <c:pt idx="144">
                  <c:v>-1.2271547784794949E-3</c:v>
                </c:pt>
                <c:pt idx="145">
                  <c:v>-1.2237074697750601E-3</c:v>
                </c:pt>
                <c:pt idx="146">
                  <c:v>-1.2280246027577249E-3</c:v>
                </c:pt>
                <c:pt idx="147">
                  <c:v>-1.223939856502134E-3</c:v>
                </c:pt>
                <c:pt idx="148">
                  <c:v>-1.228568523544402E-3</c:v>
                </c:pt>
                <c:pt idx="149">
                  <c:v>-1.224227326225047E-3</c:v>
                </c:pt>
                <c:pt idx="150">
                  <c:v>-1.228619664057418E-3</c:v>
                </c:pt>
                <c:pt idx="151">
                  <c:v>-1.2229041062491899E-3</c:v>
                </c:pt>
                <c:pt idx="152">
                  <c:v>-1.226918433361671E-3</c:v>
                </c:pt>
                <c:pt idx="153">
                  <c:v>-1.2219891421652251E-3</c:v>
                </c:pt>
                <c:pt idx="154">
                  <c:v>-1.2272049702908899E-3</c:v>
                </c:pt>
                <c:pt idx="155">
                  <c:v>-1.2228096440737341E-3</c:v>
                </c:pt>
                <c:pt idx="156">
                  <c:v>-1.2285345652992101E-3</c:v>
                </c:pt>
                <c:pt idx="157">
                  <c:v>-1.224361751809451E-3</c:v>
                </c:pt>
                <c:pt idx="158">
                  <c:v>-1.2314060389403149E-3</c:v>
                </c:pt>
                <c:pt idx="159">
                  <c:v>-1.226844691853631E-3</c:v>
                </c:pt>
                <c:pt idx="160">
                  <c:v>-1.232710293392061E-3</c:v>
                </c:pt>
                <c:pt idx="161">
                  <c:v>-1.2273314696688009E-3</c:v>
                </c:pt>
                <c:pt idx="162">
                  <c:v>-1.2328315921064071E-3</c:v>
                </c:pt>
                <c:pt idx="163">
                  <c:v>-1.2271244791687401E-3</c:v>
                </c:pt>
                <c:pt idx="164">
                  <c:v>-1.2333267758230921E-3</c:v>
                </c:pt>
                <c:pt idx="165">
                  <c:v>-1.228154471865675E-3</c:v>
                </c:pt>
                <c:pt idx="166">
                  <c:v>-1.2350167947606501E-3</c:v>
                </c:pt>
                <c:pt idx="167">
                  <c:v>-1.2294571295792141E-3</c:v>
                </c:pt>
                <c:pt idx="168">
                  <c:v>-1.236082243786619E-3</c:v>
                </c:pt>
                <c:pt idx="169">
                  <c:v>-1.2296259199103311E-3</c:v>
                </c:pt>
                <c:pt idx="170">
                  <c:v>-1.236020556732545E-3</c:v>
                </c:pt>
                <c:pt idx="171">
                  <c:v>-1.2282960177412241E-3</c:v>
                </c:pt>
                <c:pt idx="172">
                  <c:v>-1.2344965915194869E-3</c:v>
                </c:pt>
                <c:pt idx="173">
                  <c:v>-1.227731785898466E-3</c:v>
                </c:pt>
                <c:pt idx="174">
                  <c:v>-1.2355174052839099E-3</c:v>
                </c:pt>
                <c:pt idx="175">
                  <c:v>-1.228823939266744E-3</c:v>
                </c:pt>
                <c:pt idx="176">
                  <c:v>-1.237157833612049E-3</c:v>
                </c:pt>
                <c:pt idx="177">
                  <c:v>-1.2304354190984059E-3</c:v>
                </c:pt>
                <c:pt idx="178">
                  <c:v>-1.239720290186456E-3</c:v>
                </c:pt>
                <c:pt idx="179">
                  <c:v>-1.2330543896535259E-3</c:v>
                </c:pt>
                <c:pt idx="180">
                  <c:v>-1.242495580351788E-3</c:v>
                </c:pt>
                <c:pt idx="181">
                  <c:v>-1.234645980575747E-3</c:v>
                </c:pt>
                <c:pt idx="182">
                  <c:v>-1.243345460592585E-3</c:v>
                </c:pt>
                <c:pt idx="183">
                  <c:v>-1.2354273153679649E-3</c:v>
                </c:pt>
                <c:pt idx="184">
                  <c:v>-1.2454040928691641E-3</c:v>
                </c:pt>
                <c:pt idx="185">
                  <c:v>-1.2375640157629879E-3</c:v>
                </c:pt>
                <c:pt idx="186">
                  <c:v>-1.247405247017469E-3</c:v>
                </c:pt>
                <c:pt idx="187">
                  <c:v>-1.239783154036878E-3</c:v>
                </c:pt>
                <c:pt idx="188">
                  <c:v>-1.2496059649535051E-3</c:v>
                </c:pt>
                <c:pt idx="189">
                  <c:v>-1.24001525990825E-3</c:v>
                </c:pt>
                <c:pt idx="190">
                  <c:v>-1.2488774681438551E-3</c:v>
                </c:pt>
                <c:pt idx="191">
                  <c:v>-1.2384143172765661E-3</c:v>
                </c:pt>
                <c:pt idx="192">
                  <c:v>-1.247156001272129E-3</c:v>
                </c:pt>
                <c:pt idx="193">
                  <c:v>-1.237758751609666E-3</c:v>
                </c:pt>
                <c:pt idx="194">
                  <c:v>-1.2478237399713469E-3</c:v>
                </c:pt>
                <c:pt idx="195">
                  <c:v>-1.2387618376681871E-3</c:v>
                </c:pt>
                <c:pt idx="196">
                  <c:v>-1.249107125799592E-3</c:v>
                </c:pt>
                <c:pt idx="197">
                  <c:v>-1.2406099773694991E-3</c:v>
                </c:pt>
                <c:pt idx="198">
                  <c:v>-1.251277306844377E-3</c:v>
                </c:pt>
                <c:pt idx="199">
                  <c:v>-1.242073881744118E-3</c:v>
                </c:pt>
                <c:pt idx="200">
                  <c:v>-1.251979826694762E-3</c:v>
                </c:pt>
                <c:pt idx="201">
                  <c:v>-1.241759128008635E-3</c:v>
                </c:pt>
                <c:pt idx="202">
                  <c:v>-1.2508833895353191E-3</c:v>
                </c:pt>
                <c:pt idx="203">
                  <c:v>-1.2412516225176621E-3</c:v>
                </c:pt>
                <c:pt idx="204">
                  <c:v>-1.2515020868910101E-3</c:v>
                </c:pt>
                <c:pt idx="205">
                  <c:v>-1.2424121410708241E-3</c:v>
                </c:pt>
                <c:pt idx="206">
                  <c:v>-1.2520324816618291E-3</c:v>
                </c:pt>
                <c:pt idx="207">
                  <c:v>-1.243213045030898E-3</c:v>
                </c:pt>
                <c:pt idx="208">
                  <c:v>-1.252260722311779E-3</c:v>
                </c:pt>
                <c:pt idx="209">
                  <c:v>-1.242609829246217E-3</c:v>
                </c:pt>
                <c:pt idx="210">
                  <c:v>-1.2501991868944381E-3</c:v>
                </c:pt>
                <c:pt idx="211">
                  <c:v>-1.24088610778122E-3</c:v>
                </c:pt>
                <c:pt idx="212">
                  <c:v>-1.247714035456511E-3</c:v>
                </c:pt>
                <c:pt idx="213">
                  <c:v>-1.2404219840406461E-3</c:v>
                </c:pt>
                <c:pt idx="214">
                  <c:v>-1.2476762050794099E-3</c:v>
                </c:pt>
                <c:pt idx="215">
                  <c:v>-1.241316003547319E-3</c:v>
                </c:pt>
                <c:pt idx="216">
                  <c:v>-1.2481693778942299E-3</c:v>
                </c:pt>
                <c:pt idx="217">
                  <c:v>-1.2429143603434111E-3</c:v>
                </c:pt>
                <c:pt idx="218">
                  <c:v>-1.2491848586539719E-3</c:v>
                </c:pt>
                <c:pt idx="219">
                  <c:v>-1.2438213134055871E-3</c:v>
                </c:pt>
                <c:pt idx="220">
                  <c:v>-1.2485953876205139E-3</c:v>
                </c:pt>
                <c:pt idx="221">
                  <c:v>-1.2435726100658709E-3</c:v>
                </c:pt>
                <c:pt idx="222">
                  <c:v>-1.247270878812124E-3</c:v>
                </c:pt>
                <c:pt idx="223">
                  <c:v>-1.2434141266559309E-3</c:v>
                </c:pt>
                <c:pt idx="224">
                  <c:v>-1.247365620467916E-3</c:v>
                </c:pt>
                <c:pt idx="225">
                  <c:v>-1.2446085437277351E-3</c:v>
                </c:pt>
                <c:pt idx="226">
                  <c:v>-1.2473548393800999E-3</c:v>
                </c:pt>
                <c:pt idx="227">
                  <c:v>-1.2456703734302901E-3</c:v>
                </c:pt>
                <c:pt idx="228">
                  <c:v>-1.247575006709844E-3</c:v>
                </c:pt>
                <c:pt idx="229">
                  <c:v>-1.2462576914237179E-3</c:v>
                </c:pt>
                <c:pt idx="230">
                  <c:v>-1.245246024659099E-3</c:v>
                </c:pt>
                <c:pt idx="231">
                  <c:v>-1.244752237844245E-3</c:v>
                </c:pt>
                <c:pt idx="232">
                  <c:v>-1.243601953367065E-3</c:v>
                </c:pt>
                <c:pt idx="233">
                  <c:v>-1.2450738536186E-3</c:v>
                </c:pt>
                <c:pt idx="234">
                  <c:v>-1.244041449496015E-3</c:v>
                </c:pt>
                <c:pt idx="235">
                  <c:v>-1.245845746229965E-3</c:v>
                </c:pt>
                <c:pt idx="236">
                  <c:v>-1.2441891340425411E-3</c:v>
                </c:pt>
                <c:pt idx="237">
                  <c:v>-1.247010228271327E-3</c:v>
                </c:pt>
                <c:pt idx="238">
                  <c:v>-1.245188348304866E-3</c:v>
                </c:pt>
                <c:pt idx="239">
                  <c:v>-1.247840076124719E-3</c:v>
                </c:pt>
                <c:pt idx="240">
                  <c:v>-1.244572900647707E-3</c:v>
                </c:pt>
                <c:pt idx="241">
                  <c:v>-1.247105109782188E-3</c:v>
                </c:pt>
                <c:pt idx="242">
                  <c:v>-1.243102606037289E-3</c:v>
                </c:pt>
                <c:pt idx="243">
                  <c:v>-1.246545202291012E-3</c:v>
                </c:pt>
                <c:pt idx="244">
                  <c:v>-1.2427970558330709E-3</c:v>
                </c:pt>
                <c:pt idx="245">
                  <c:v>-1.246746816731877E-3</c:v>
                </c:pt>
                <c:pt idx="246">
                  <c:v>-1.242319074639177E-3</c:v>
                </c:pt>
                <c:pt idx="247">
                  <c:v>-1.246545027957982E-3</c:v>
                </c:pt>
                <c:pt idx="248">
                  <c:v>-1.241807383827143E-3</c:v>
                </c:pt>
                <c:pt idx="249">
                  <c:v>-1.245746437254193E-3</c:v>
                </c:pt>
                <c:pt idx="250">
                  <c:v>-1.2395569959143069E-3</c:v>
                </c:pt>
                <c:pt idx="251">
                  <c:v>-1.243063252515595E-3</c:v>
                </c:pt>
                <c:pt idx="252">
                  <c:v>-1.2376005323936469E-3</c:v>
                </c:pt>
                <c:pt idx="253">
                  <c:v>-1.242272779166013E-3</c:v>
                </c:pt>
                <c:pt idx="254">
                  <c:v>-1.2373069626516249E-3</c:v>
                </c:pt>
                <c:pt idx="255">
                  <c:v>-1.2424362392159619E-3</c:v>
                </c:pt>
                <c:pt idx="256">
                  <c:v>-1.2376243066687851E-3</c:v>
                </c:pt>
                <c:pt idx="257">
                  <c:v>-1.244042413751163E-3</c:v>
                </c:pt>
                <c:pt idx="258">
                  <c:v>-1.238768595498569E-3</c:v>
                </c:pt>
                <c:pt idx="259">
                  <c:v>-1.243894060862452E-3</c:v>
                </c:pt>
                <c:pt idx="260">
                  <c:v>-1.2376990277137201E-3</c:v>
                </c:pt>
                <c:pt idx="261">
                  <c:v>-1.242324266366235E-3</c:v>
                </c:pt>
                <c:pt idx="262">
                  <c:v>-1.235708763926551E-3</c:v>
                </c:pt>
                <c:pt idx="263">
                  <c:v>-1.241011791999685E-3</c:v>
                </c:pt>
                <c:pt idx="264">
                  <c:v>-1.2346757967824349E-3</c:v>
                </c:pt>
                <c:pt idx="265">
                  <c:v>-1.240158183990865E-3</c:v>
                </c:pt>
                <c:pt idx="266">
                  <c:v>-1.2333569583475291E-3</c:v>
                </c:pt>
                <c:pt idx="267">
                  <c:v>-1.2387892158509479E-3</c:v>
                </c:pt>
                <c:pt idx="268">
                  <c:v>-1.2309817927136739E-3</c:v>
                </c:pt>
                <c:pt idx="269">
                  <c:v>-1.2359427084343889E-3</c:v>
                </c:pt>
                <c:pt idx="270">
                  <c:v>-1.226557385453972E-3</c:v>
                </c:pt>
                <c:pt idx="271">
                  <c:v>-1.231049399824724E-3</c:v>
                </c:pt>
                <c:pt idx="272">
                  <c:v>-1.2223830609502781E-3</c:v>
                </c:pt>
                <c:pt idx="273">
                  <c:v>-1.2282093920652089E-3</c:v>
                </c:pt>
                <c:pt idx="274">
                  <c:v>-1.219302365478056E-3</c:v>
                </c:pt>
                <c:pt idx="275">
                  <c:v>-1.2253363626595481E-3</c:v>
                </c:pt>
                <c:pt idx="276">
                  <c:v>-1.216083880412896E-3</c:v>
                </c:pt>
                <c:pt idx="277">
                  <c:v>-1.222711464623437E-3</c:v>
                </c:pt>
                <c:pt idx="278">
                  <c:v>-1.2131876736700879E-3</c:v>
                </c:pt>
                <c:pt idx="279">
                  <c:v>-1.2195310004205341E-3</c:v>
                </c:pt>
                <c:pt idx="280">
                  <c:v>-1.2083573930745271E-3</c:v>
                </c:pt>
                <c:pt idx="281">
                  <c:v>-1.213326221611732E-3</c:v>
                </c:pt>
                <c:pt idx="282">
                  <c:v>-1.2012887472592851E-3</c:v>
                </c:pt>
                <c:pt idx="283">
                  <c:v>-1.2067753957348249E-3</c:v>
                </c:pt>
                <c:pt idx="284">
                  <c:v>-1.19479782577202E-3</c:v>
                </c:pt>
                <c:pt idx="285">
                  <c:v>-1.200320157510992E-3</c:v>
                </c:pt>
                <c:pt idx="286">
                  <c:v>-1.1882106933678799E-3</c:v>
                </c:pt>
                <c:pt idx="287">
                  <c:v>-1.1938579828134799E-3</c:v>
                </c:pt>
                <c:pt idx="288">
                  <c:v>-1.179802811793397E-3</c:v>
                </c:pt>
                <c:pt idx="289">
                  <c:v>-1.18423975025242E-3</c:v>
                </c:pt>
                <c:pt idx="290">
                  <c:v>-1.169351048054776E-3</c:v>
                </c:pt>
                <c:pt idx="291">
                  <c:v>-1.174072477274363E-3</c:v>
                </c:pt>
                <c:pt idx="292">
                  <c:v>-1.161458073760919E-3</c:v>
                </c:pt>
                <c:pt idx="293">
                  <c:v>-1.170380166654116E-3</c:v>
                </c:pt>
                <c:pt idx="294">
                  <c:v>-1.1615392885194909E-3</c:v>
                </c:pt>
                <c:pt idx="295">
                  <c:v>-1.1755205849547231E-3</c:v>
                </c:pt>
                <c:pt idx="296">
                  <c:v>-1.17287716391403E-3</c:v>
                </c:pt>
                <c:pt idx="297">
                  <c:v>-1.193806828097749E-3</c:v>
                </c:pt>
                <c:pt idx="298">
                  <c:v>-1.1908443435605679E-3</c:v>
                </c:pt>
                <c:pt idx="299">
                  <c:v>-1.1804217051651839E-3</c:v>
                </c:pt>
                <c:pt idx="300">
                  <c:v>-1.1047373139156931E-3</c:v>
                </c:pt>
                <c:pt idx="301">
                  <c:v>-1.0178914837882E-3</c:v>
                </c:pt>
                <c:pt idx="302">
                  <c:v>-1.0745935821357311E-3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FD9-429F-8607-C67B2E8B2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158784"/>
        <c:axId val="1190751312"/>
      </c:scatterChart>
      <c:valAx>
        <c:axId val="130715878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0751312"/>
        <c:crosses val="autoZero"/>
        <c:crossBetween val="midCat"/>
      </c:valAx>
      <c:valAx>
        <c:axId val="11907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7158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固有角変形</a:t>
            </a:r>
            <a:r>
              <a:rPr lang="en-US" altLang="ja-JP"/>
              <a:t>(θx*)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L_20_1pass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Sheet!$A$3:$A$305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Sheet!$D$3:$D$305</c:f>
              <c:numCache>
                <c:formatCode>General</c:formatCode>
                <c:ptCount val="303"/>
                <c:pt idx="0">
                  <c:v>-1.2240135699664811E-3</c:v>
                </c:pt>
                <c:pt idx="1">
                  <c:v>-2.0871017820948911E-3</c:v>
                </c:pt>
                <c:pt idx="2">
                  <c:v>-2.5704822416012379E-3</c:v>
                </c:pt>
                <c:pt idx="3">
                  <c:v>-2.8085649065119518E-3</c:v>
                </c:pt>
                <c:pt idx="4">
                  <c:v>-2.6746995152273061E-3</c:v>
                </c:pt>
                <c:pt idx="5">
                  <c:v>-2.6277799537730009E-3</c:v>
                </c:pt>
                <c:pt idx="6">
                  <c:v>-2.4981813344478899E-3</c:v>
                </c:pt>
                <c:pt idx="7">
                  <c:v>-2.4810434650430571E-3</c:v>
                </c:pt>
                <c:pt idx="8">
                  <c:v>-2.343032987888129E-3</c:v>
                </c:pt>
                <c:pt idx="9">
                  <c:v>-2.32024509223118E-3</c:v>
                </c:pt>
                <c:pt idx="10">
                  <c:v>-2.1907163736376782E-3</c:v>
                </c:pt>
                <c:pt idx="11">
                  <c:v>-2.1836841537279158E-3</c:v>
                </c:pt>
                <c:pt idx="12">
                  <c:v>-2.0794596185931568E-3</c:v>
                </c:pt>
                <c:pt idx="13">
                  <c:v>-2.0918058599075119E-3</c:v>
                </c:pt>
                <c:pt idx="14">
                  <c:v>-1.999854925001183E-3</c:v>
                </c:pt>
                <c:pt idx="15">
                  <c:v>-2.0191114054854062E-3</c:v>
                </c:pt>
                <c:pt idx="16">
                  <c:v>-1.9417040568619199E-3</c:v>
                </c:pt>
                <c:pt idx="17">
                  <c:v>-1.9650239265636841E-3</c:v>
                </c:pt>
                <c:pt idx="18">
                  <c:v>-1.8917361657144801E-3</c:v>
                </c:pt>
                <c:pt idx="19">
                  <c:v>-1.9131970349698451E-3</c:v>
                </c:pt>
                <c:pt idx="20">
                  <c:v>-1.840611780035516E-3</c:v>
                </c:pt>
                <c:pt idx="21">
                  <c:v>-1.8639562522625619E-3</c:v>
                </c:pt>
                <c:pt idx="22">
                  <c:v>-1.8035716573285899E-3</c:v>
                </c:pt>
                <c:pt idx="23">
                  <c:v>-1.829971158128407E-3</c:v>
                </c:pt>
                <c:pt idx="24">
                  <c:v>-1.7771678569159779E-3</c:v>
                </c:pt>
                <c:pt idx="25">
                  <c:v>-1.8012261041278209E-3</c:v>
                </c:pt>
                <c:pt idx="26">
                  <c:v>-1.7491952915298461E-3</c:v>
                </c:pt>
                <c:pt idx="27">
                  <c:v>-1.7696011941393021E-3</c:v>
                </c:pt>
                <c:pt idx="28">
                  <c:v>-1.724394296680059E-3</c:v>
                </c:pt>
                <c:pt idx="29">
                  <c:v>-1.7426760279088251E-3</c:v>
                </c:pt>
                <c:pt idx="30">
                  <c:v>-1.7057475936033959E-3</c:v>
                </c:pt>
                <c:pt idx="31">
                  <c:v>-1.7200618170297791E-3</c:v>
                </c:pt>
                <c:pt idx="32">
                  <c:v>-1.6913211917375819E-3</c:v>
                </c:pt>
                <c:pt idx="33">
                  <c:v>-1.7025497449541971E-3</c:v>
                </c:pt>
                <c:pt idx="34">
                  <c:v>-1.6735904198066679E-3</c:v>
                </c:pt>
                <c:pt idx="35">
                  <c:v>-1.67767672849334E-3</c:v>
                </c:pt>
                <c:pt idx="36">
                  <c:v>-1.6524628545103129E-3</c:v>
                </c:pt>
                <c:pt idx="37">
                  <c:v>-1.66015625413811E-3</c:v>
                </c:pt>
                <c:pt idx="38">
                  <c:v>-1.649042452624997E-3</c:v>
                </c:pt>
                <c:pt idx="39">
                  <c:v>-1.6556294871321721E-3</c:v>
                </c:pt>
                <c:pt idx="40">
                  <c:v>-1.64439062104168E-3</c:v>
                </c:pt>
                <c:pt idx="41">
                  <c:v>-1.639872719339227E-3</c:v>
                </c:pt>
                <c:pt idx="42">
                  <c:v>-1.631761812436875E-3</c:v>
                </c:pt>
                <c:pt idx="43">
                  <c:v>-1.624772741910947E-3</c:v>
                </c:pt>
                <c:pt idx="44">
                  <c:v>-1.6240136098551411E-3</c:v>
                </c:pt>
                <c:pt idx="45">
                  <c:v>-1.6143361369309989E-3</c:v>
                </c:pt>
                <c:pt idx="46">
                  <c:v>-1.61643177413191E-3</c:v>
                </c:pt>
                <c:pt idx="47">
                  <c:v>-1.6025618969085561E-3</c:v>
                </c:pt>
                <c:pt idx="48">
                  <c:v>-1.6076712114952269E-3</c:v>
                </c:pt>
                <c:pt idx="49">
                  <c:v>-1.5848857317195149E-3</c:v>
                </c:pt>
                <c:pt idx="50">
                  <c:v>-1.594715669093227E-3</c:v>
                </c:pt>
                <c:pt idx="51">
                  <c:v>-1.569496358181063E-3</c:v>
                </c:pt>
                <c:pt idx="52">
                  <c:v>-1.5858772187775469E-3</c:v>
                </c:pt>
                <c:pt idx="53">
                  <c:v>-1.5598168188086391E-3</c:v>
                </c:pt>
                <c:pt idx="54">
                  <c:v>-1.5821947683853489E-3</c:v>
                </c:pt>
                <c:pt idx="55">
                  <c:v>-1.5581507417275339E-3</c:v>
                </c:pt>
                <c:pt idx="56">
                  <c:v>-1.581475457404749E-3</c:v>
                </c:pt>
                <c:pt idx="57">
                  <c:v>-1.551839679328391E-3</c:v>
                </c:pt>
                <c:pt idx="58">
                  <c:v>-1.578442985699138E-3</c:v>
                </c:pt>
                <c:pt idx="59">
                  <c:v>-1.539806225986129E-3</c:v>
                </c:pt>
                <c:pt idx="60">
                  <c:v>-1.567786801385888E-3</c:v>
                </c:pt>
                <c:pt idx="61">
                  <c:v>-1.5319874414043389E-3</c:v>
                </c:pt>
                <c:pt idx="62">
                  <c:v>-1.5663514697271811E-3</c:v>
                </c:pt>
                <c:pt idx="63">
                  <c:v>-1.528947370400352E-3</c:v>
                </c:pt>
                <c:pt idx="64">
                  <c:v>-1.564641966141245E-3</c:v>
                </c:pt>
                <c:pt idx="65">
                  <c:v>-1.523219037844116E-3</c:v>
                </c:pt>
                <c:pt idx="66">
                  <c:v>-1.55991438199553E-3</c:v>
                </c:pt>
                <c:pt idx="67">
                  <c:v>-1.517258634220809E-3</c:v>
                </c:pt>
                <c:pt idx="68">
                  <c:v>-1.5560915303238681E-3</c:v>
                </c:pt>
                <c:pt idx="69">
                  <c:v>-1.508324297911626E-3</c:v>
                </c:pt>
                <c:pt idx="70">
                  <c:v>-1.549400201304438E-3</c:v>
                </c:pt>
                <c:pt idx="71">
                  <c:v>-1.5003823510744559E-3</c:v>
                </c:pt>
                <c:pt idx="72">
                  <c:v>-1.546118484057999E-3</c:v>
                </c:pt>
                <c:pt idx="73">
                  <c:v>-1.497269368445128E-3</c:v>
                </c:pt>
                <c:pt idx="74">
                  <c:v>-1.542537599044172E-3</c:v>
                </c:pt>
                <c:pt idx="75">
                  <c:v>-1.493032335574128E-3</c:v>
                </c:pt>
                <c:pt idx="76">
                  <c:v>-1.538647221714289E-3</c:v>
                </c:pt>
                <c:pt idx="77">
                  <c:v>-1.488425721880038E-3</c:v>
                </c:pt>
                <c:pt idx="78">
                  <c:v>-1.5345056819877549E-3</c:v>
                </c:pt>
                <c:pt idx="79">
                  <c:v>-1.4818688975354721E-3</c:v>
                </c:pt>
                <c:pt idx="80">
                  <c:v>-1.5268559634711539E-3</c:v>
                </c:pt>
                <c:pt idx="81">
                  <c:v>-1.476356936065856E-3</c:v>
                </c:pt>
                <c:pt idx="82">
                  <c:v>-1.525399778469381E-3</c:v>
                </c:pt>
                <c:pt idx="83">
                  <c:v>-1.477387111621737E-3</c:v>
                </c:pt>
                <c:pt idx="84">
                  <c:v>-1.5257554447963321E-3</c:v>
                </c:pt>
                <c:pt idx="85">
                  <c:v>-1.474402106970229E-3</c:v>
                </c:pt>
                <c:pt idx="86">
                  <c:v>-1.5231030855545179E-3</c:v>
                </c:pt>
                <c:pt idx="87">
                  <c:v>-1.471966792364164E-3</c:v>
                </c:pt>
                <c:pt idx="88">
                  <c:v>-1.5200942312802921E-3</c:v>
                </c:pt>
                <c:pt idx="89">
                  <c:v>-1.468036174009956E-3</c:v>
                </c:pt>
                <c:pt idx="90">
                  <c:v>-1.517744523334503E-3</c:v>
                </c:pt>
                <c:pt idx="91">
                  <c:v>-1.4683986293394049E-3</c:v>
                </c:pt>
                <c:pt idx="92">
                  <c:v>-1.5201404610977441E-3</c:v>
                </c:pt>
                <c:pt idx="93">
                  <c:v>-1.4647343661347979E-3</c:v>
                </c:pt>
                <c:pt idx="94">
                  <c:v>-1.5152829540752131E-3</c:v>
                </c:pt>
                <c:pt idx="95">
                  <c:v>-1.460128051743179E-3</c:v>
                </c:pt>
                <c:pt idx="96">
                  <c:v>-1.5113419350192151E-3</c:v>
                </c:pt>
                <c:pt idx="97">
                  <c:v>-1.4580562829753349E-3</c:v>
                </c:pt>
                <c:pt idx="98">
                  <c:v>-1.512116119194665E-3</c:v>
                </c:pt>
                <c:pt idx="99">
                  <c:v>-1.458354014401122E-3</c:v>
                </c:pt>
                <c:pt idx="100">
                  <c:v>-1.517197176403737E-3</c:v>
                </c:pt>
                <c:pt idx="101">
                  <c:v>-1.4683808548883431E-3</c:v>
                </c:pt>
                <c:pt idx="102">
                  <c:v>-1.5263900979654839E-3</c:v>
                </c:pt>
                <c:pt idx="103">
                  <c:v>-1.4680093232622891E-3</c:v>
                </c:pt>
                <c:pt idx="104">
                  <c:v>-1.5221398764179671E-3</c:v>
                </c:pt>
                <c:pt idx="105">
                  <c:v>-1.463976421287629E-3</c:v>
                </c:pt>
                <c:pt idx="106">
                  <c:v>-1.520925783007575E-3</c:v>
                </c:pt>
                <c:pt idx="107">
                  <c:v>-1.463940298368183E-3</c:v>
                </c:pt>
                <c:pt idx="108">
                  <c:v>-1.519187528084573E-3</c:v>
                </c:pt>
                <c:pt idx="109">
                  <c:v>-1.460232949949711E-3</c:v>
                </c:pt>
                <c:pt idx="110">
                  <c:v>-1.5123429963163439E-3</c:v>
                </c:pt>
                <c:pt idx="111">
                  <c:v>-1.456148031283331E-3</c:v>
                </c:pt>
                <c:pt idx="112">
                  <c:v>-1.51047127982799E-3</c:v>
                </c:pt>
                <c:pt idx="113">
                  <c:v>-1.455822072578105E-3</c:v>
                </c:pt>
                <c:pt idx="114">
                  <c:v>-1.50966037226883E-3</c:v>
                </c:pt>
                <c:pt idx="115">
                  <c:v>-1.461298929636501E-3</c:v>
                </c:pt>
                <c:pt idx="116">
                  <c:v>-1.512955538471275E-3</c:v>
                </c:pt>
                <c:pt idx="117">
                  <c:v>-1.465168984903723E-3</c:v>
                </c:pt>
                <c:pt idx="118">
                  <c:v>-1.510992809102004E-3</c:v>
                </c:pt>
                <c:pt idx="119">
                  <c:v>-1.45826833541584E-3</c:v>
                </c:pt>
                <c:pt idx="120">
                  <c:v>-1.5017237192426469E-3</c:v>
                </c:pt>
                <c:pt idx="121">
                  <c:v>-1.4587455255100979E-3</c:v>
                </c:pt>
                <c:pt idx="122">
                  <c:v>-1.502676214058336E-3</c:v>
                </c:pt>
                <c:pt idx="123">
                  <c:v>-1.465551157608618E-3</c:v>
                </c:pt>
                <c:pt idx="124">
                  <c:v>-1.5053024979391251E-3</c:v>
                </c:pt>
                <c:pt idx="125">
                  <c:v>-1.4665592785606169E-3</c:v>
                </c:pt>
                <c:pt idx="126">
                  <c:v>-1.5006366424486161E-3</c:v>
                </c:pt>
                <c:pt idx="127">
                  <c:v>-1.4670748854292281E-3</c:v>
                </c:pt>
                <c:pt idx="128">
                  <c:v>-1.49753076826335E-3</c:v>
                </c:pt>
                <c:pt idx="129">
                  <c:v>-1.471570051582781E-3</c:v>
                </c:pt>
                <c:pt idx="130">
                  <c:v>-1.4967830404156921E-3</c:v>
                </c:pt>
                <c:pt idx="131">
                  <c:v>-1.4770383344885969E-3</c:v>
                </c:pt>
                <c:pt idx="132">
                  <c:v>-1.497568238604299E-3</c:v>
                </c:pt>
                <c:pt idx="133">
                  <c:v>-1.4767930580384221E-3</c:v>
                </c:pt>
                <c:pt idx="134">
                  <c:v>-1.4890352470692009E-3</c:v>
                </c:pt>
                <c:pt idx="135">
                  <c:v>-1.4714853720155759E-3</c:v>
                </c:pt>
                <c:pt idx="136">
                  <c:v>-1.48698756038083E-3</c:v>
                </c:pt>
                <c:pt idx="137">
                  <c:v>-1.482807935491296E-3</c:v>
                </c:pt>
                <c:pt idx="138">
                  <c:v>-1.496549081986862E-3</c:v>
                </c:pt>
                <c:pt idx="139">
                  <c:v>-1.4915337141778199E-3</c:v>
                </c:pt>
                <c:pt idx="140">
                  <c:v>-1.493256526421863E-3</c:v>
                </c:pt>
                <c:pt idx="141">
                  <c:v>-1.490972628286626E-3</c:v>
                </c:pt>
                <c:pt idx="142">
                  <c:v>-1.4898401004257141E-3</c:v>
                </c:pt>
                <c:pt idx="143">
                  <c:v>-1.494247221839365E-3</c:v>
                </c:pt>
                <c:pt idx="144">
                  <c:v>-1.490053736882047E-3</c:v>
                </c:pt>
                <c:pt idx="145">
                  <c:v>-1.4971793411252721E-3</c:v>
                </c:pt>
                <c:pt idx="146">
                  <c:v>-1.488254389107325E-3</c:v>
                </c:pt>
                <c:pt idx="147">
                  <c:v>-1.497998603642357E-3</c:v>
                </c:pt>
                <c:pt idx="148">
                  <c:v>-1.480003494606982E-3</c:v>
                </c:pt>
                <c:pt idx="149">
                  <c:v>-1.493942724451753E-3</c:v>
                </c:pt>
                <c:pt idx="150">
                  <c:v>-1.4729528696413191E-3</c:v>
                </c:pt>
                <c:pt idx="151">
                  <c:v>-1.4931097795600869E-3</c:v>
                </c:pt>
                <c:pt idx="152">
                  <c:v>-1.471049197405039E-3</c:v>
                </c:pt>
                <c:pt idx="153">
                  <c:v>-1.4970647606882799E-3</c:v>
                </c:pt>
                <c:pt idx="154">
                  <c:v>-1.476675462773394E-3</c:v>
                </c:pt>
                <c:pt idx="155">
                  <c:v>-1.503220138796264E-3</c:v>
                </c:pt>
                <c:pt idx="156">
                  <c:v>-1.4767354550740349E-3</c:v>
                </c:pt>
                <c:pt idx="157">
                  <c:v>-1.506438295567962E-3</c:v>
                </c:pt>
                <c:pt idx="158">
                  <c:v>-1.4709812035099449E-3</c:v>
                </c:pt>
                <c:pt idx="159">
                  <c:v>-1.50170702486174E-3</c:v>
                </c:pt>
                <c:pt idx="160">
                  <c:v>-1.4686333541037719E-3</c:v>
                </c:pt>
                <c:pt idx="161">
                  <c:v>-1.5055472362085771E-3</c:v>
                </c:pt>
                <c:pt idx="162">
                  <c:v>-1.4707413772597269E-3</c:v>
                </c:pt>
                <c:pt idx="163">
                  <c:v>-1.508925933613536E-3</c:v>
                </c:pt>
                <c:pt idx="164">
                  <c:v>-1.4698861811848389E-3</c:v>
                </c:pt>
                <c:pt idx="165">
                  <c:v>-1.5086669016524589E-3</c:v>
                </c:pt>
                <c:pt idx="166">
                  <c:v>-1.46824535728378E-3</c:v>
                </c:pt>
                <c:pt idx="167">
                  <c:v>-1.5091764395497151E-3</c:v>
                </c:pt>
                <c:pt idx="168">
                  <c:v>-1.4633483176238709E-3</c:v>
                </c:pt>
                <c:pt idx="169">
                  <c:v>-1.50634155189818E-3</c:v>
                </c:pt>
                <c:pt idx="170">
                  <c:v>-1.4591174690210501E-3</c:v>
                </c:pt>
                <c:pt idx="171">
                  <c:v>-1.5065127414839201E-3</c:v>
                </c:pt>
                <c:pt idx="172">
                  <c:v>-1.4593646393562859E-3</c:v>
                </c:pt>
                <c:pt idx="173">
                  <c:v>-1.5062882175356849E-3</c:v>
                </c:pt>
                <c:pt idx="174">
                  <c:v>-1.4583115043141921E-3</c:v>
                </c:pt>
                <c:pt idx="175">
                  <c:v>-1.505509191182167E-3</c:v>
                </c:pt>
                <c:pt idx="176">
                  <c:v>-1.4566825985114001E-3</c:v>
                </c:pt>
                <c:pt idx="177">
                  <c:v>-1.5041043168640489E-3</c:v>
                </c:pt>
                <c:pt idx="178">
                  <c:v>-1.4527783870469191E-3</c:v>
                </c:pt>
                <c:pt idx="179">
                  <c:v>-1.499032147017035E-3</c:v>
                </c:pt>
                <c:pt idx="180">
                  <c:v>-1.4496392950530551E-3</c:v>
                </c:pt>
                <c:pt idx="181">
                  <c:v>-1.499987510386419E-3</c:v>
                </c:pt>
                <c:pt idx="182">
                  <c:v>-1.453077635435156E-3</c:v>
                </c:pt>
                <c:pt idx="183">
                  <c:v>-1.502483229942728E-3</c:v>
                </c:pt>
                <c:pt idx="184">
                  <c:v>-1.4521480174307449E-3</c:v>
                </c:pt>
                <c:pt idx="185">
                  <c:v>-1.501900670086413E-3</c:v>
                </c:pt>
                <c:pt idx="186">
                  <c:v>-1.4516599118806039E-3</c:v>
                </c:pt>
                <c:pt idx="187">
                  <c:v>-1.500876872566419E-3</c:v>
                </c:pt>
                <c:pt idx="188">
                  <c:v>-1.4495869527150419E-3</c:v>
                </c:pt>
                <c:pt idx="189">
                  <c:v>-1.4999628432307711E-3</c:v>
                </c:pt>
                <c:pt idx="190">
                  <c:v>-1.4515874908679371E-3</c:v>
                </c:pt>
                <c:pt idx="191">
                  <c:v>-1.504525931222287E-3</c:v>
                </c:pt>
                <c:pt idx="192">
                  <c:v>-1.449992181903546E-3</c:v>
                </c:pt>
                <c:pt idx="193">
                  <c:v>-1.5012274970209361E-3</c:v>
                </c:pt>
                <c:pt idx="194">
                  <c:v>-1.4466610505595801E-3</c:v>
                </c:pt>
                <c:pt idx="195">
                  <c:v>-1.4985161313548E-3</c:v>
                </c:pt>
                <c:pt idx="196">
                  <c:v>-1.4459383874975201E-3</c:v>
                </c:pt>
                <c:pt idx="197">
                  <c:v>-1.5008615223606309E-3</c:v>
                </c:pt>
                <c:pt idx="198">
                  <c:v>-1.4477117210070199E-3</c:v>
                </c:pt>
                <c:pt idx="199">
                  <c:v>-1.5072709041922181E-3</c:v>
                </c:pt>
                <c:pt idx="200">
                  <c:v>-1.4591231230381911E-3</c:v>
                </c:pt>
                <c:pt idx="201">
                  <c:v>-1.5177944440701141E-3</c:v>
                </c:pt>
                <c:pt idx="202">
                  <c:v>-1.460076759694803E-3</c:v>
                </c:pt>
                <c:pt idx="203">
                  <c:v>-1.5148992896150341E-3</c:v>
                </c:pt>
                <c:pt idx="204">
                  <c:v>-1.4572781404398241E-3</c:v>
                </c:pt>
                <c:pt idx="205">
                  <c:v>-1.514911628135919E-3</c:v>
                </c:pt>
                <c:pt idx="206">
                  <c:v>-1.458534854288011E-3</c:v>
                </c:pt>
                <c:pt idx="207">
                  <c:v>-1.5142868794848869E-3</c:v>
                </c:pt>
                <c:pt idx="208">
                  <c:v>-1.45610330123271E-3</c:v>
                </c:pt>
                <c:pt idx="209">
                  <c:v>-1.5091707460306639E-3</c:v>
                </c:pt>
                <c:pt idx="210">
                  <c:v>-1.453635833536353E-3</c:v>
                </c:pt>
                <c:pt idx="211">
                  <c:v>-1.508198720085943E-3</c:v>
                </c:pt>
                <c:pt idx="212">
                  <c:v>-1.4536599806168459E-3</c:v>
                </c:pt>
                <c:pt idx="213">
                  <c:v>-1.508252162952749E-3</c:v>
                </c:pt>
                <c:pt idx="214">
                  <c:v>-1.4611342140251459E-3</c:v>
                </c:pt>
                <c:pt idx="215">
                  <c:v>-1.5134920373654861E-3</c:v>
                </c:pt>
                <c:pt idx="216">
                  <c:v>-1.4659593255462731E-3</c:v>
                </c:pt>
                <c:pt idx="217">
                  <c:v>-1.5124192191705371E-3</c:v>
                </c:pt>
                <c:pt idx="218">
                  <c:v>-1.460744747518045E-3</c:v>
                </c:pt>
                <c:pt idx="219">
                  <c:v>-1.505400613488576E-3</c:v>
                </c:pt>
                <c:pt idx="220">
                  <c:v>-1.462958609400582E-3</c:v>
                </c:pt>
                <c:pt idx="221">
                  <c:v>-1.5069843597501861E-3</c:v>
                </c:pt>
                <c:pt idx="222">
                  <c:v>-1.4703003563053679E-3</c:v>
                </c:pt>
                <c:pt idx="223">
                  <c:v>-1.510902701379652E-3</c:v>
                </c:pt>
                <c:pt idx="224">
                  <c:v>-1.4730899759145359E-3</c:v>
                </c:pt>
                <c:pt idx="225">
                  <c:v>-1.50794995530843E-3</c:v>
                </c:pt>
                <c:pt idx="226">
                  <c:v>-1.4756120048727609E-3</c:v>
                </c:pt>
                <c:pt idx="227">
                  <c:v>-1.507401800209217E-3</c:v>
                </c:pt>
                <c:pt idx="228">
                  <c:v>-1.482095174826689E-3</c:v>
                </c:pt>
                <c:pt idx="229">
                  <c:v>-1.5075752379080159E-3</c:v>
                </c:pt>
                <c:pt idx="230">
                  <c:v>-1.4885705832281091E-3</c:v>
                </c:pt>
                <c:pt idx="231">
                  <c:v>-1.510364352003273E-3</c:v>
                </c:pt>
                <c:pt idx="232">
                  <c:v>-1.49105616111993E-3</c:v>
                </c:pt>
                <c:pt idx="233">
                  <c:v>-1.5042220415360311E-3</c:v>
                </c:pt>
                <c:pt idx="234">
                  <c:v>-1.4875359001455841E-3</c:v>
                </c:pt>
                <c:pt idx="235">
                  <c:v>-1.5038567520451261E-3</c:v>
                </c:pt>
                <c:pt idx="236">
                  <c:v>-1.500367792792341E-3</c:v>
                </c:pt>
                <c:pt idx="237">
                  <c:v>-1.5156237208185999E-3</c:v>
                </c:pt>
                <c:pt idx="238">
                  <c:v>-1.512770191219382E-3</c:v>
                </c:pt>
                <c:pt idx="239">
                  <c:v>-1.5161376682152131E-3</c:v>
                </c:pt>
                <c:pt idx="240">
                  <c:v>-1.5151056584580081E-3</c:v>
                </c:pt>
                <c:pt idx="241">
                  <c:v>-1.5151649846505009E-3</c:v>
                </c:pt>
                <c:pt idx="242">
                  <c:v>-1.5210667319029651E-3</c:v>
                </c:pt>
                <c:pt idx="243">
                  <c:v>-1.5183799678031801E-3</c:v>
                </c:pt>
                <c:pt idx="244">
                  <c:v>-1.527231195504513E-3</c:v>
                </c:pt>
                <c:pt idx="245">
                  <c:v>-1.5201187011957809E-3</c:v>
                </c:pt>
                <c:pt idx="246">
                  <c:v>-1.531661028239285E-3</c:v>
                </c:pt>
                <c:pt idx="247">
                  <c:v>-1.5157414647264671E-3</c:v>
                </c:pt>
                <c:pt idx="248">
                  <c:v>-1.531715896895056E-3</c:v>
                </c:pt>
                <c:pt idx="249">
                  <c:v>-1.5126952852573829E-3</c:v>
                </c:pt>
                <c:pt idx="250">
                  <c:v>-1.5350557883656629E-3</c:v>
                </c:pt>
                <c:pt idx="251">
                  <c:v>-1.5153630576521561E-3</c:v>
                </c:pt>
                <c:pt idx="252">
                  <c:v>-1.543799390899989E-3</c:v>
                </c:pt>
                <c:pt idx="253">
                  <c:v>-1.5260587419134049E-3</c:v>
                </c:pt>
                <c:pt idx="254">
                  <c:v>-1.555344646607964E-3</c:v>
                </c:pt>
                <c:pt idx="255">
                  <c:v>-1.5317372836300639E-3</c:v>
                </c:pt>
                <c:pt idx="256">
                  <c:v>-1.5643817923168791E-3</c:v>
                </c:pt>
                <c:pt idx="257">
                  <c:v>-1.5321462574127379E-3</c:v>
                </c:pt>
                <c:pt idx="258">
                  <c:v>-1.566085297308931E-3</c:v>
                </c:pt>
                <c:pt idx="259">
                  <c:v>-1.53650467486758E-3</c:v>
                </c:pt>
                <c:pt idx="260">
                  <c:v>-1.577245588881831E-3</c:v>
                </c:pt>
                <c:pt idx="261">
                  <c:v>-1.5464338118496861E-3</c:v>
                </c:pt>
                <c:pt idx="262">
                  <c:v>-1.588947515568796E-3</c:v>
                </c:pt>
                <c:pt idx="263">
                  <c:v>-1.554007772173844E-3</c:v>
                </c:pt>
                <c:pt idx="264">
                  <c:v>-1.597701281455434E-3</c:v>
                </c:pt>
                <c:pt idx="265">
                  <c:v>-1.5621256853664671E-3</c:v>
                </c:pt>
                <c:pt idx="266">
                  <c:v>-1.6080105679419209E-3</c:v>
                </c:pt>
                <c:pt idx="267">
                  <c:v>-1.567273468530512E-3</c:v>
                </c:pt>
                <c:pt idx="268">
                  <c:v>-1.6166527104160321E-3</c:v>
                </c:pt>
                <c:pt idx="269">
                  <c:v>-1.5756256038487149E-3</c:v>
                </c:pt>
                <c:pt idx="270">
                  <c:v>-1.630372814591084E-3</c:v>
                </c:pt>
                <c:pt idx="271">
                  <c:v>-1.589886826250388E-3</c:v>
                </c:pt>
                <c:pt idx="272">
                  <c:v>-1.6452746411186911E-3</c:v>
                </c:pt>
                <c:pt idx="273">
                  <c:v>-1.605137787602009E-3</c:v>
                </c:pt>
                <c:pt idx="274">
                  <c:v>-1.6620526713826749E-3</c:v>
                </c:pt>
                <c:pt idx="275">
                  <c:v>-1.6225952574677291E-3</c:v>
                </c:pt>
                <c:pt idx="276">
                  <c:v>-1.681561323375731E-3</c:v>
                </c:pt>
                <c:pt idx="277">
                  <c:v>-1.6416446432477409E-3</c:v>
                </c:pt>
                <c:pt idx="278">
                  <c:v>-1.7019275663342789E-3</c:v>
                </c:pt>
                <c:pt idx="279">
                  <c:v>-1.66694082312697E-3</c:v>
                </c:pt>
                <c:pt idx="280">
                  <c:v>-1.7334479373291971E-3</c:v>
                </c:pt>
                <c:pt idx="281">
                  <c:v>-1.7046606542632399E-3</c:v>
                </c:pt>
                <c:pt idx="282">
                  <c:v>-1.7739715298233029E-3</c:v>
                </c:pt>
                <c:pt idx="283">
                  <c:v>-1.7482245976352989E-3</c:v>
                </c:pt>
                <c:pt idx="284">
                  <c:v>-1.823908388900036E-3</c:v>
                </c:pt>
                <c:pt idx="285">
                  <c:v>-1.805307798209388E-3</c:v>
                </c:pt>
                <c:pt idx="286">
                  <c:v>-1.8884413738225021E-3</c:v>
                </c:pt>
                <c:pt idx="287">
                  <c:v>-1.876632377441915E-3</c:v>
                </c:pt>
                <c:pt idx="288">
                  <c:v>-1.9700419686881311E-3</c:v>
                </c:pt>
                <c:pt idx="289">
                  <c:v>-1.9683406369837889E-3</c:v>
                </c:pt>
                <c:pt idx="290">
                  <c:v>-2.0685811786150909E-3</c:v>
                </c:pt>
                <c:pt idx="291">
                  <c:v>-2.0658254980079412E-3</c:v>
                </c:pt>
                <c:pt idx="292">
                  <c:v>-2.1694924468622159E-3</c:v>
                </c:pt>
                <c:pt idx="293">
                  <c:v>-2.1825278089296091E-3</c:v>
                </c:pt>
                <c:pt idx="294">
                  <c:v>-2.3149721946679352E-3</c:v>
                </c:pt>
                <c:pt idx="295">
                  <c:v>-2.3555829960974451E-3</c:v>
                </c:pt>
                <c:pt idx="296">
                  <c:v>-2.527833732173918E-3</c:v>
                </c:pt>
                <c:pt idx="297">
                  <c:v>-2.5498941217271371E-3</c:v>
                </c:pt>
                <c:pt idx="298">
                  <c:v>-2.4676463684593E-3</c:v>
                </c:pt>
                <c:pt idx="299">
                  <c:v>-1.958273771829451E-3</c:v>
                </c:pt>
                <c:pt idx="300">
                  <c:v>-1.5577399696938281E-3</c:v>
                </c:pt>
                <c:pt idx="301">
                  <c:v>-1.335142219810858E-3</c:v>
                </c:pt>
                <c:pt idx="302">
                  <c:v>-1.2997795229358301E-3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7C-410B-B80B-56F9A546C086}"/>
            </c:ext>
          </c:extLst>
        </c:ser>
        <c:ser>
          <c:idx val="0"/>
          <c:order val="1"/>
          <c:tx>
            <c:v>L_40_1pass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Sheet!$G$3:$G$305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Sheet!$J$3:$J$305</c:f>
              <c:numCache>
                <c:formatCode>General</c:formatCode>
                <c:ptCount val="303"/>
                <c:pt idx="0">
                  <c:v>-1.2112601554453151E-3</c:v>
                </c:pt>
                <c:pt idx="1">
                  <c:v>-2.080699968934353E-3</c:v>
                </c:pt>
                <c:pt idx="2">
                  <c:v>-2.5692224452611109E-3</c:v>
                </c:pt>
                <c:pt idx="3">
                  <c:v>-2.80717590987168E-3</c:v>
                </c:pt>
                <c:pt idx="4">
                  <c:v>-2.6703964977040388E-3</c:v>
                </c:pt>
                <c:pt idx="5">
                  <c:v>-2.6226861908167898E-3</c:v>
                </c:pt>
                <c:pt idx="6">
                  <c:v>-2.4935902139294301E-3</c:v>
                </c:pt>
                <c:pt idx="7">
                  <c:v>-2.477420916129272E-3</c:v>
                </c:pt>
                <c:pt idx="8">
                  <c:v>-2.3397975561173451E-3</c:v>
                </c:pt>
                <c:pt idx="9">
                  <c:v>-2.3171926013964752E-3</c:v>
                </c:pt>
                <c:pt idx="10">
                  <c:v>-2.188076203365689E-3</c:v>
                </c:pt>
                <c:pt idx="11">
                  <c:v>-2.1815769414869298E-3</c:v>
                </c:pt>
                <c:pt idx="12">
                  <c:v>-2.0778016941992391E-3</c:v>
                </c:pt>
                <c:pt idx="13">
                  <c:v>-2.0905963792913272E-3</c:v>
                </c:pt>
                <c:pt idx="14">
                  <c:v>-1.9990303083392371E-3</c:v>
                </c:pt>
                <c:pt idx="15">
                  <c:v>-2.0189039606976051E-3</c:v>
                </c:pt>
                <c:pt idx="16">
                  <c:v>-1.9416825921141369E-3</c:v>
                </c:pt>
                <c:pt idx="17">
                  <c:v>-1.965564745232819E-3</c:v>
                </c:pt>
                <c:pt idx="18">
                  <c:v>-1.8926548762658109E-3</c:v>
                </c:pt>
                <c:pt idx="19">
                  <c:v>-1.9146191485216509E-3</c:v>
                </c:pt>
                <c:pt idx="20">
                  <c:v>-1.842359919720958E-3</c:v>
                </c:pt>
                <c:pt idx="21">
                  <c:v>-1.866236549902754E-3</c:v>
                </c:pt>
                <c:pt idx="22">
                  <c:v>-1.806274819160692E-3</c:v>
                </c:pt>
                <c:pt idx="23">
                  <c:v>-1.8334909489670899E-3</c:v>
                </c:pt>
                <c:pt idx="24">
                  <c:v>-1.781190687832449E-3</c:v>
                </c:pt>
                <c:pt idx="25">
                  <c:v>-1.8059440151541959E-3</c:v>
                </c:pt>
                <c:pt idx="26">
                  <c:v>-1.7543786451248559E-3</c:v>
                </c:pt>
                <c:pt idx="27">
                  <c:v>-1.775458503109042E-3</c:v>
                </c:pt>
                <c:pt idx="28">
                  <c:v>-1.7306645806828269E-3</c:v>
                </c:pt>
                <c:pt idx="29">
                  <c:v>-1.7495876169342211E-3</c:v>
                </c:pt>
                <c:pt idx="30">
                  <c:v>-1.7131683824106361E-3</c:v>
                </c:pt>
                <c:pt idx="31">
                  <c:v>-1.7281444100715E-3</c:v>
                </c:pt>
                <c:pt idx="32">
                  <c:v>-1.7000016878398079E-3</c:v>
                </c:pt>
                <c:pt idx="33">
                  <c:v>-1.711920281061605E-3</c:v>
                </c:pt>
                <c:pt idx="34">
                  <c:v>-1.683584709818524E-3</c:v>
                </c:pt>
                <c:pt idx="35">
                  <c:v>-1.6883523852958199E-3</c:v>
                </c:pt>
                <c:pt idx="36">
                  <c:v>-1.6637448295265399E-3</c:v>
                </c:pt>
                <c:pt idx="37">
                  <c:v>-1.672124551832308E-3</c:v>
                </c:pt>
                <c:pt idx="38">
                  <c:v>-1.661610518960036E-3</c:v>
                </c:pt>
                <c:pt idx="39">
                  <c:v>-1.668826347466914E-3</c:v>
                </c:pt>
                <c:pt idx="40">
                  <c:v>-1.6581576119128129E-3</c:v>
                </c:pt>
                <c:pt idx="41">
                  <c:v>-1.6542624810857579E-3</c:v>
                </c:pt>
                <c:pt idx="42">
                  <c:v>-1.6466703355177809E-3</c:v>
                </c:pt>
                <c:pt idx="43">
                  <c:v>-1.640287602981206E-3</c:v>
                </c:pt>
                <c:pt idx="44">
                  <c:v>-1.640028781533389E-3</c:v>
                </c:pt>
                <c:pt idx="45">
                  <c:v>-1.6310004293596881E-3</c:v>
                </c:pt>
                <c:pt idx="46">
                  <c:v>-1.633810589872754E-3</c:v>
                </c:pt>
                <c:pt idx="47">
                  <c:v>-1.6206000427025601E-3</c:v>
                </c:pt>
                <c:pt idx="48">
                  <c:v>-1.626153525755741E-3</c:v>
                </c:pt>
                <c:pt idx="49">
                  <c:v>-1.603797420660448E-3</c:v>
                </c:pt>
                <c:pt idx="50">
                  <c:v>-1.614022728381171E-3</c:v>
                </c:pt>
                <c:pt idx="51">
                  <c:v>-1.589188427397157E-3</c:v>
                </c:pt>
                <c:pt idx="52">
                  <c:v>-1.6059253222755691E-3</c:v>
                </c:pt>
                <c:pt idx="53">
                  <c:v>-1.580209431550447E-3</c:v>
                </c:pt>
                <c:pt idx="54">
                  <c:v>-1.6028869934695919E-3</c:v>
                </c:pt>
                <c:pt idx="55">
                  <c:v>-1.579164957151607E-3</c:v>
                </c:pt>
                <c:pt idx="56">
                  <c:v>-1.602720251721282E-3</c:v>
                </c:pt>
                <c:pt idx="57">
                  <c:v>-1.5733414485020289E-3</c:v>
                </c:pt>
                <c:pt idx="58">
                  <c:v>-1.600110233388672E-3</c:v>
                </c:pt>
                <c:pt idx="59">
                  <c:v>-1.561620313595596E-3</c:v>
                </c:pt>
                <c:pt idx="60">
                  <c:v>-1.589676705439321E-3</c:v>
                </c:pt>
                <c:pt idx="61">
                  <c:v>-1.5539471563658441E-3</c:v>
                </c:pt>
                <c:pt idx="62">
                  <c:v>-1.5883450117443871E-3</c:v>
                </c:pt>
                <c:pt idx="63">
                  <c:v>-1.5510398709084111E-3</c:v>
                </c:pt>
                <c:pt idx="64">
                  <c:v>-1.5867102480829861E-3</c:v>
                </c:pt>
                <c:pt idx="65">
                  <c:v>-1.545282979164199E-3</c:v>
                </c:pt>
                <c:pt idx="66">
                  <c:v>-1.5818915246861489E-3</c:v>
                </c:pt>
                <c:pt idx="67">
                  <c:v>-1.53919835330728E-3</c:v>
                </c:pt>
                <c:pt idx="68">
                  <c:v>-1.577881416324222E-3</c:v>
                </c:pt>
                <c:pt idx="69">
                  <c:v>-1.5299989527455739E-3</c:v>
                </c:pt>
                <c:pt idx="70">
                  <c:v>-1.570848916813435E-3</c:v>
                </c:pt>
                <c:pt idx="71">
                  <c:v>-1.521692915186928E-3</c:v>
                </c:pt>
                <c:pt idx="72">
                  <c:v>-1.567180786933191E-3</c:v>
                </c:pt>
                <c:pt idx="73">
                  <c:v>-1.51817219635957E-3</c:v>
                </c:pt>
                <c:pt idx="74">
                  <c:v>-1.5631567663576141E-3</c:v>
                </c:pt>
                <c:pt idx="75">
                  <c:v>-1.513457319771853E-3</c:v>
                </c:pt>
                <c:pt idx="76">
                  <c:v>-1.558755300974092E-3</c:v>
                </c:pt>
                <c:pt idx="77">
                  <c:v>-1.5082809593523041E-3</c:v>
                </c:pt>
                <c:pt idx="78">
                  <c:v>-1.5539966945999481E-3</c:v>
                </c:pt>
                <c:pt idx="79">
                  <c:v>-1.501082215921234E-3</c:v>
                </c:pt>
                <c:pt idx="80">
                  <c:v>-1.5456491559424071E-3</c:v>
                </c:pt>
                <c:pt idx="81">
                  <c:v>-1.494875125977546E-3</c:v>
                </c:pt>
                <c:pt idx="82">
                  <c:v>-1.543494776250704E-3</c:v>
                </c:pt>
                <c:pt idx="83">
                  <c:v>-1.495176431734699E-3</c:v>
                </c:pt>
                <c:pt idx="84">
                  <c:v>-1.5430716915823719E-3</c:v>
                </c:pt>
                <c:pt idx="85">
                  <c:v>-1.4913924337955171E-3</c:v>
                </c:pt>
                <c:pt idx="86">
                  <c:v>-1.539631645671971E-3</c:v>
                </c:pt>
                <c:pt idx="87">
                  <c:v>-1.488168053855254E-3</c:v>
                </c:pt>
                <c:pt idx="88">
                  <c:v>-1.5357657236823711E-3</c:v>
                </c:pt>
                <c:pt idx="89">
                  <c:v>-1.483357253342013E-3</c:v>
                </c:pt>
                <c:pt idx="90">
                  <c:v>-1.5325035510860539E-3</c:v>
                </c:pt>
                <c:pt idx="91">
                  <c:v>-1.482814043555392E-3</c:v>
                </c:pt>
                <c:pt idx="92">
                  <c:v>-1.533934051152925E-3</c:v>
                </c:pt>
                <c:pt idx="93">
                  <c:v>-1.4781710985541201E-3</c:v>
                </c:pt>
                <c:pt idx="94">
                  <c:v>-1.528121893674923E-3</c:v>
                </c:pt>
                <c:pt idx="95">
                  <c:v>-1.4726009462160299E-3</c:v>
                </c:pt>
                <c:pt idx="96">
                  <c:v>-1.5232289187832339E-3</c:v>
                </c:pt>
                <c:pt idx="97">
                  <c:v>-1.4696306428994179E-3</c:v>
                </c:pt>
                <c:pt idx="98">
                  <c:v>-1.523117179557966E-3</c:v>
                </c:pt>
                <c:pt idx="99">
                  <c:v>-1.468920532839039E-3</c:v>
                </c:pt>
                <c:pt idx="100">
                  <c:v>-1.5271740129144059E-3</c:v>
                </c:pt>
                <c:pt idx="101">
                  <c:v>-1.4780149207750089E-3</c:v>
                </c:pt>
                <c:pt idx="102">
                  <c:v>-1.5354035493415289E-3</c:v>
                </c:pt>
                <c:pt idx="103">
                  <c:v>-1.476610553427549E-3</c:v>
                </c:pt>
                <c:pt idx="104">
                  <c:v>-1.530141754531075E-3</c:v>
                </c:pt>
                <c:pt idx="105">
                  <c:v>-1.471634956457906E-3</c:v>
                </c:pt>
                <c:pt idx="106">
                  <c:v>-1.5280595927797691E-3</c:v>
                </c:pt>
                <c:pt idx="107">
                  <c:v>-1.4707045785999221E-3</c:v>
                </c:pt>
                <c:pt idx="108">
                  <c:v>-1.5254282026462989E-3</c:v>
                </c:pt>
                <c:pt idx="109">
                  <c:v>-1.4660609469643721E-3</c:v>
                </c:pt>
                <c:pt idx="110">
                  <c:v>-1.5176669855097059E-3</c:v>
                </c:pt>
                <c:pt idx="111">
                  <c:v>-1.4610729221513821E-3</c:v>
                </c:pt>
                <c:pt idx="112">
                  <c:v>-1.5149525412840241E-3</c:v>
                </c:pt>
                <c:pt idx="113">
                  <c:v>-1.459903648847829E-3</c:v>
                </c:pt>
                <c:pt idx="114">
                  <c:v>-1.513325012106617E-3</c:v>
                </c:pt>
                <c:pt idx="115">
                  <c:v>-1.464562760344345E-3</c:v>
                </c:pt>
                <c:pt idx="116">
                  <c:v>-1.515795983023469E-3</c:v>
                </c:pt>
                <c:pt idx="117">
                  <c:v>-1.467600183947022E-3</c:v>
                </c:pt>
                <c:pt idx="118">
                  <c:v>-1.513035124068952E-3</c:v>
                </c:pt>
                <c:pt idx="119">
                  <c:v>-1.4598655712927029E-3</c:v>
                </c:pt>
                <c:pt idx="120">
                  <c:v>-1.502956813545049E-3</c:v>
                </c:pt>
                <c:pt idx="121">
                  <c:v>-1.4595825019812899E-3</c:v>
                </c:pt>
                <c:pt idx="122">
                  <c:v>-1.5032118799933869E-3</c:v>
                </c:pt>
                <c:pt idx="123">
                  <c:v>-1.4657050138185909E-3</c:v>
                </c:pt>
                <c:pt idx="124">
                  <c:v>-1.5051539271007941E-3</c:v>
                </c:pt>
                <c:pt idx="125">
                  <c:v>-1.4660298314243181E-3</c:v>
                </c:pt>
                <c:pt idx="126">
                  <c:v>-1.499857402143879E-3</c:v>
                </c:pt>
                <c:pt idx="127">
                  <c:v>-1.4659645414135021E-3</c:v>
                </c:pt>
                <c:pt idx="128">
                  <c:v>-1.496167224389043E-3</c:v>
                </c:pt>
                <c:pt idx="129">
                  <c:v>-1.469846696293608E-3</c:v>
                </c:pt>
                <c:pt idx="130">
                  <c:v>-1.494800680121986E-3</c:v>
                </c:pt>
                <c:pt idx="131">
                  <c:v>-1.474717495296792E-3</c:v>
                </c:pt>
                <c:pt idx="132">
                  <c:v>-1.494986953128887E-3</c:v>
                </c:pt>
                <c:pt idx="133">
                  <c:v>-1.4739288781973219E-3</c:v>
                </c:pt>
                <c:pt idx="134">
                  <c:v>-1.485955854023107E-3</c:v>
                </c:pt>
                <c:pt idx="135">
                  <c:v>-1.4681768317358799E-3</c:v>
                </c:pt>
                <c:pt idx="136">
                  <c:v>-1.4835054865374119E-3</c:v>
                </c:pt>
                <c:pt idx="137">
                  <c:v>-1.479104011580194E-3</c:v>
                </c:pt>
                <c:pt idx="138">
                  <c:v>-1.492585488977518E-3</c:v>
                </c:pt>
                <c:pt idx="139">
                  <c:v>-1.487311296091452E-3</c:v>
                </c:pt>
                <c:pt idx="140">
                  <c:v>-1.488814318838072E-3</c:v>
                </c:pt>
                <c:pt idx="141">
                  <c:v>-1.4862921069225851E-3</c:v>
                </c:pt>
                <c:pt idx="142">
                  <c:v>-1.485022246314256E-3</c:v>
                </c:pt>
                <c:pt idx="143">
                  <c:v>-1.489206749606925E-3</c:v>
                </c:pt>
                <c:pt idx="144">
                  <c:v>-1.4848791095826641E-3</c:v>
                </c:pt>
                <c:pt idx="145">
                  <c:v>-1.4918068917648211E-3</c:v>
                </c:pt>
                <c:pt idx="146">
                  <c:v>-1.482754048899311E-3</c:v>
                </c:pt>
                <c:pt idx="147">
                  <c:v>-1.492331534145885E-3</c:v>
                </c:pt>
                <c:pt idx="148">
                  <c:v>-1.4741947884921889E-3</c:v>
                </c:pt>
                <c:pt idx="149">
                  <c:v>-1.4880189518519779E-3</c:v>
                </c:pt>
                <c:pt idx="150">
                  <c:v>-1.4669047275224199E-3</c:v>
                </c:pt>
                <c:pt idx="151">
                  <c:v>-1.4869883542120801E-3</c:v>
                </c:pt>
                <c:pt idx="152">
                  <c:v>-1.464818281053544E-3</c:v>
                </c:pt>
                <c:pt idx="153">
                  <c:v>-1.4907746931161741E-3</c:v>
                </c:pt>
                <c:pt idx="154">
                  <c:v>-1.4703471493315401E-3</c:v>
                </c:pt>
                <c:pt idx="155">
                  <c:v>-1.496807615007191E-3</c:v>
                </c:pt>
                <c:pt idx="156">
                  <c:v>-1.4703514332771359E-3</c:v>
                </c:pt>
                <c:pt idx="157">
                  <c:v>-1.49991963908915E-3</c:v>
                </c:pt>
                <c:pt idx="158">
                  <c:v>-1.4644107268917161E-3</c:v>
                </c:pt>
                <c:pt idx="159">
                  <c:v>-1.4950268758185739E-3</c:v>
                </c:pt>
                <c:pt idx="160">
                  <c:v>-1.4620084443496609E-3</c:v>
                </c:pt>
                <c:pt idx="161">
                  <c:v>-1.498854932444267E-3</c:v>
                </c:pt>
                <c:pt idx="162">
                  <c:v>-1.4640817776564209E-3</c:v>
                </c:pt>
                <c:pt idx="163">
                  <c:v>-1.502199767425931E-3</c:v>
                </c:pt>
                <c:pt idx="164">
                  <c:v>-1.463213014153859E-3</c:v>
                </c:pt>
                <c:pt idx="165">
                  <c:v>-1.501944579195114E-3</c:v>
                </c:pt>
                <c:pt idx="166">
                  <c:v>-1.4616267544449661E-3</c:v>
                </c:pt>
                <c:pt idx="167">
                  <c:v>-1.50250796775995E-3</c:v>
                </c:pt>
                <c:pt idx="168">
                  <c:v>-1.456796806245821E-3</c:v>
                </c:pt>
                <c:pt idx="169">
                  <c:v>-1.4997328543581261E-3</c:v>
                </c:pt>
                <c:pt idx="170">
                  <c:v>-1.452668520626437E-3</c:v>
                </c:pt>
                <c:pt idx="171">
                  <c:v>-1.500027022517743E-3</c:v>
                </c:pt>
                <c:pt idx="172">
                  <c:v>-1.4530575450548821E-3</c:v>
                </c:pt>
                <c:pt idx="173">
                  <c:v>-1.499972648784687E-3</c:v>
                </c:pt>
                <c:pt idx="174">
                  <c:v>-1.452202043406407E-3</c:v>
                </c:pt>
                <c:pt idx="175">
                  <c:v>-1.4993958478348201E-3</c:v>
                </c:pt>
                <c:pt idx="176">
                  <c:v>-1.45080065849875E-3</c:v>
                </c:pt>
                <c:pt idx="177">
                  <c:v>-1.49821278979443E-3</c:v>
                </c:pt>
                <c:pt idx="178">
                  <c:v>-1.4471423938093131E-3</c:v>
                </c:pt>
                <c:pt idx="179">
                  <c:v>-1.493392032922051E-3</c:v>
                </c:pt>
                <c:pt idx="180">
                  <c:v>-1.444272950509765E-3</c:v>
                </c:pt>
                <c:pt idx="181">
                  <c:v>-1.4946549319082431E-3</c:v>
                </c:pt>
                <c:pt idx="182">
                  <c:v>-1.448008381292346E-3</c:v>
                </c:pt>
                <c:pt idx="183">
                  <c:v>-1.4974502055072161E-3</c:v>
                </c:pt>
                <c:pt idx="184">
                  <c:v>-1.4473980119692701E-3</c:v>
                </c:pt>
                <c:pt idx="185">
                  <c:v>-1.4972220509295391E-3</c:v>
                </c:pt>
                <c:pt idx="186">
                  <c:v>-1.4472889062622789E-3</c:v>
                </c:pt>
                <c:pt idx="187">
                  <c:v>-1.4965769644796009E-3</c:v>
                </c:pt>
                <c:pt idx="188">
                  <c:v>-1.4455798810899939E-3</c:v>
                </c:pt>
                <c:pt idx="189">
                  <c:v>-1.4960232761821869E-3</c:v>
                </c:pt>
                <c:pt idx="190">
                  <c:v>-1.4479496120029761E-3</c:v>
                </c:pt>
                <c:pt idx="191">
                  <c:v>-1.5009231328045481E-3</c:v>
                </c:pt>
                <c:pt idx="192">
                  <c:v>-1.446668248765162E-3</c:v>
                </c:pt>
                <c:pt idx="193">
                  <c:v>-1.4979942784141239E-3</c:v>
                </c:pt>
                <c:pt idx="194">
                  <c:v>-1.443760471095624E-3</c:v>
                </c:pt>
                <c:pt idx="195">
                  <c:v>-1.495753845676896E-3</c:v>
                </c:pt>
                <c:pt idx="196">
                  <c:v>-1.4435017631134919E-3</c:v>
                </c:pt>
                <c:pt idx="197">
                  <c:v>-1.4985764934382999E-3</c:v>
                </c:pt>
                <c:pt idx="198">
                  <c:v>-1.445723407449541E-3</c:v>
                </c:pt>
                <c:pt idx="199">
                  <c:v>-1.505452195651281E-3</c:v>
                </c:pt>
                <c:pt idx="200">
                  <c:v>-1.4576009480759039E-3</c:v>
                </c:pt>
                <c:pt idx="201">
                  <c:v>-1.5163784252490639E-3</c:v>
                </c:pt>
                <c:pt idx="202">
                  <c:v>-1.458947384094401E-3</c:v>
                </c:pt>
                <c:pt idx="203">
                  <c:v>-1.513932993645003E-3</c:v>
                </c:pt>
                <c:pt idx="204">
                  <c:v>-1.456662988468345E-3</c:v>
                </c:pt>
                <c:pt idx="205">
                  <c:v>-1.514539441911005E-3</c:v>
                </c:pt>
                <c:pt idx="206">
                  <c:v>-1.458479330741944E-3</c:v>
                </c:pt>
                <c:pt idx="207">
                  <c:v>-1.514462587043974E-3</c:v>
                </c:pt>
                <c:pt idx="208">
                  <c:v>-1.456568312240695E-3</c:v>
                </c:pt>
                <c:pt idx="209">
                  <c:v>-1.5098856197393849E-3</c:v>
                </c:pt>
                <c:pt idx="210">
                  <c:v>-1.454680670314799E-3</c:v>
                </c:pt>
                <c:pt idx="211">
                  <c:v>-1.5095334369357571E-3</c:v>
                </c:pt>
                <c:pt idx="212">
                  <c:v>-1.4553118473310039E-3</c:v>
                </c:pt>
                <c:pt idx="213">
                  <c:v>-1.5102181625518459E-3</c:v>
                </c:pt>
                <c:pt idx="214">
                  <c:v>-1.463435209339698E-3</c:v>
                </c:pt>
                <c:pt idx="215">
                  <c:v>-1.5160883288519061E-3</c:v>
                </c:pt>
                <c:pt idx="216">
                  <c:v>-1.4688474759661479E-3</c:v>
                </c:pt>
                <c:pt idx="217">
                  <c:v>-1.515616826392701E-3</c:v>
                </c:pt>
                <c:pt idx="218">
                  <c:v>-1.4642227290322181E-3</c:v>
                </c:pt>
                <c:pt idx="219">
                  <c:v>-1.509209178737503E-3</c:v>
                </c:pt>
                <c:pt idx="220">
                  <c:v>-1.467081775048844E-3</c:v>
                </c:pt>
                <c:pt idx="221">
                  <c:v>-1.5114704048942191E-3</c:v>
                </c:pt>
                <c:pt idx="222">
                  <c:v>-1.475095930248165E-3</c:v>
                </c:pt>
                <c:pt idx="223">
                  <c:v>-1.5160522028427319E-3</c:v>
                </c:pt>
                <c:pt idx="224">
                  <c:v>-1.4785480134459671E-3</c:v>
                </c:pt>
                <c:pt idx="225">
                  <c:v>-1.5137785829630261E-3</c:v>
                </c:pt>
                <c:pt idx="226">
                  <c:v>-1.4817748280374051E-3</c:v>
                </c:pt>
                <c:pt idx="227">
                  <c:v>-1.5139228355166459E-3</c:v>
                </c:pt>
                <c:pt idx="228">
                  <c:v>-1.4889031107279029E-3</c:v>
                </c:pt>
                <c:pt idx="229">
                  <c:v>-1.514699985819373E-3</c:v>
                </c:pt>
                <c:pt idx="230">
                  <c:v>-1.495968851566321E-3</c:v>
                </c:pt>
                <c:pt idx="231">
                  <c:v>-1.5180545015502759E-3</c:v>
                </c:pt>
                <c:pt idx="232">
                  <c:v>-1.4990644688524771E-3</c:v>
                </c:pt>
                <c:pt idx="233">
                  <c:v>-1.512517017869252E-3</c:v>
                </c:pt>
                <c:pt idx="234">
                  <c:v>-1.49617047030303E-3</c:v>
                </c:pt>
                <c:pt idx="235">
                  <c:v>-1.5127900368581491E-3</c:v>
                </c:pt>
                <c:pt idx="236">
                  <c:v>-1.509591504316649E-3</c:v>
                </c:pt>
                <c:pt idx="237">
                  <c:v>-1.5250468200291929E-3</c:v>
                </c:pt>
                <c:pt idx="238">
                  <c:v>-1.5223592990068759E-3</c:v>
                </c:pt>
                <c:pt idx="239">
                  <c:v>-1.5259379886759261E-3</c:v>
                </c:pt>
                <c:pt idx="240">
                  <c:v>-1.525068368872926E-3</c:v>
                </c:pt>
                <c:pt idx="241">
                  <c:v>-1.5253672488652341E-3</c:v>
                </c:pt>
                <c:pt idx="242">
                  <c:v>-1.5314226007317161E-3</c:v>
                </c:pt>
                <c:pt idx="243">
                  <c:v>-1.528889197435883E-3</c:v>
                </c:pt>
                <c:pt idx="244">
                  <c:v>-1.537851096789404E-3</c:v>
                </c:pt>
                <c:pt idx="245">
                  <c:v>-1.5308495859222291E-3</c:v>
                </c:pt>
                <c:pt idx="246">
                  <c:v>-1.542467311426002E-3</c:v>
                </c:pt>
                <c:pt idx="247">
                  <c:v>-1.526589961330401E-3</c:v>
                </c:pt>
                <c:pt idx="248">
                  <c:v>-1.5425939169191941E-3</c:v>
                </c:pt>
                <c:pt idx="249">
                  <c:v>-1.523614708203841E-3</c:v>
                </c:pt>
                <c:pt idx="250">
                  <c:v>-1.5459437935556181E-3</c:v>
                </c:pt>
                <c:pt idx="251">
                  <c:v>-1.526254134626944E-3</c:v>
                </c:pt>
                <c:pt idx="252">
                  <c:v>-1.554605149703187E-3</c:v>
                </c:pt>
                <c:pt idx="253">
                  <c:v>-1.536837538869887E-3</c:v>
                </c:pt>
                <c:pt idx="254">
                  <c:v>-1.565947360355451E-3</c:v>
                </c:pt>
                <c:pt idx="255">
                  <c:v>-1.5422632778631269E-3</c:v>
                </c:pt>
                <c:pt idx="256">
                  <c:v>-1.5746109773027339E-3</c:v>
                </c:pt>
                <c:pt idx="257">
                  <c:v>-1.5421303119964331E-3</c:v>
                </c:pt>
                <c:pt idx="258">
                  <c:v>-1.5756954066554201E-3</c:v>
                </c:pt>
                <c:pt idx="259">
                  <c:v>-1.54594240484518E-3</c:v>
                </c:pt>
                <c:pt idx="260">
                  <c:v>-1.5862244340130859E-3</c:v>
                </c:pt>
                <c:pt idx="261">
                  <c:v>-1.555152561382504E-3</c:v>
                </c:pt>
                <c:pt idx="262">
                  <c:v>-1.597097808453851E-3</c:v>
                </c:pt>
                <c:pt idx="263">
                  <c:v>-1.5618222462681791E-3</c:v>
                </c:pt>
                <c:pt idx="264">
                  <c:v>-1.6048552978017671E-3</c:v>
                </c:pt>
                <c:pt idx="265">
                  <c:v>-1.568919019914446E-3</c:v>
                </c:pt>
                <c:pt idx="266">
                  <c:v>-1.6140576133113029E-3</c:v>
                </c:pt>
                <c:pt idx="267">
                  <c:v>-1.5728784835554409E-3</c:v>
                </c:pt>
                <c:pt idx="268">
                  <c:v>-1.6214357851778399E-3</c:v>
                </c:pt>
                <c:pt idx="269">
                  <c:v>-1.579926370824985E-3</c:v>
                </c:pt>
                <c:pt idx="270">
                  <c:v>-1.63380266890675E-3</c:v>
                </c:pt>
                <c:pt idx="271">
                  <c:v>-1.592778510658002E-3</c:v>
                </c:pt>
                <c:pt idx="272">
                  <c:v>-1.647248259531463E-3</c:v>
                </c:pt>
                <c:pt idx="273">
                  <c:v>-1.60652310167036E-3</c:v>
                </c:pt>
                <c:pt idx="274">
                  <c:v>-1.662535230011914E-3</c:v>
                </c:pt>
                <c:pt idx="275">
                  <c:v>-1.6224087464606499E-3</c:v>
                </c:pt>
                <c:pt idx="276">
                  <c:v>-1.6805309121202181E-3</c:v>
                </c:pt>
                <c:pt idx="277">
                  <c:v>-1.639838312158922E-3</c:v>
                </c:pt>
                <c:pt idx="278">
                  <c:v>-1.6993057851782149E-3</c:v>
                </c:pt>
                <c:pt idx="279">
                  <c:v>-1.663509577881249E-3</c:v>
                </c:pt>
                <c:pt idx="280">
                  <c:v>-1.728940730952465E-3</c:v>
                </c:pt>
                <c:pt idx="281">
                  <c:v>-1.6995047321735071E-3</c:v>
                </c:pt>
                <c:pt idx="282">
                  <c:v>-1.7675701535643661E-3</c:v>
                </c:pt>
                <c:pt idx="283">
                  <c:v>-1.7411852384821209E-3</c:v>
                </c:pt>
                <c:pt idx="284">
                  <c:v>-1.815537892967137E-3</c:v>
                </c:pt>
                <c:pt idx="285">
                  <c:v>-1.7961470389762509E-3</c:v>
                </c:pt>
                <c:pt idx="286">
                  <c:v>-1.878643189212461E-3</c:v>
                </c:pt>
                <c:pt idx="287">
                  <c:v>-1.8657758600402719E-3</c:v>
                </c:pt>
                <c:pt idx="288">
                  <c:v>-1.9575266042358669E-3</c:v>
                </c:pt>
                <c:pt idx="289">
                  <c:v>-1.9550505723416401E-3</c:v>
                </c:pt>
                <c:pt idx="290">
                  <c:v>-2.0539860189212368E-3</c:v>
                </c:pt>
                <c:pt idx="291">
                  <c:v>-2.0499825371236638E-3</c:v>
                </c:pt>
                <c:pt idx="292">
                  <c:v>-2.1529461769912018E-3</c:v>
                </c:pt>
                <c:pt idx="293">
                  <c:v>-2.1649400916557999E-3</c:v>
                </c:pt>
                <c:pt idx="294">
                  <c:v>-2.2968048445898312E-3</c:v>
                </c:pt>
                <c:pt idx="295">
                  <c:v>-2.336863720323695E-3</c:v>
                </c:pt>
                <c:pt idx="296">
                  <c:v>-2.5088534147376012E-3</c:v>
                </c:pt>
                <c:pt idx="297">
                  <c:v>-2.532349116527003E-3</c:v>
                </c:pt>
                <c:pt idx="298">
                  <c:v>-2.4526546207283878E-3</c:v>
                </c:pt>
                <c:pt idx="299">
                  <c:v>-1.9417242603786591E-3</c:v>
                </c:pt>
                <c:pt idx="300">
                  <c:v>-1.541499078325635E-3</c:v>
                </c:pt>
                <c:pt idx="301">
                  <c:v>-1.3098591899427441E-3</c:v>
                </c:pt>
                <c:pt idx="302">
                  <c:v>-1.26383411734737E-3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37C-410B-B80B-56F9A546C086}"/>
            </c:ext>
          </c:extLst>
        </c:ser>
        <c:ser>
          <c:idx val="2"/>
          <c:order val="2"/>
          <c:tx>
            <c:v>L_60_1pass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Sheet!$M$3:$M$305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Sheet!$P$3:$P$305</c:f>
              <c:numCache>
                <c:formatCode>General</c:formatCode>
                <c:ptCount val="303"/>
                <c:pt idx="0">
                  <c:v>-1.2114575144655331E-3</c:v>
                </c:pt>
                <c:pt idx="1">
                  <c:v>-2.080934764851607E-3</c:v>
                </c:pt>
                <c:pt idx="2">
                  <c:v>-2.5705316388123299E-3</c:v>
                </c:pt>
                <c:pt idx="3">
                  <c:v>-2.8088688246570748E-3</c:v>
                </c:pt>
                <c:pt idx="4">
                  <c:v>-2.671872095180773E-3</c:v>
                </c:pt>
                <c:pt idx="5">
                  <c:v>-2.6237188689431199E-3</c:v>
                </c:pt>
                <c:pt idx="6">
                  <c:v>-2.4942615424019469E-3</c:v>
                </c:pt>
                <c:pt idx="7">
                  <c:v>-2.477949649496926E-3</c:v>
                </c:pt>
                <c:pt idx="8">
                  <c:v>-2.3401471439807569E-3</c:v>
                </c:pt>
                <c:pt idx="9">
                  <c:v>-2.3175009143007979E-3</c:v>
                </c:pt>
                <c:pt idx="10">
                  <c:v>-2.1882545995194399E-3</c:v>
                </c:pt>
                <c:pt idx="11">
                  <c:v>-2.1816754682491271E-3</c:v>
                </c:pt>
                <c:pt idx="12">
                  <c:v>-2.07778554979578E-3</c:v>
                </c:pt>
                <c:pt idx="13">
                  <c:v>-2.0905180289234838E-3</c:v>
                </c:pt>
                <c:pt idx="14">
                  <c:v>-1.9988565373920231E-3</c:v>
                </c:pt>
                <c:pt idx="15">
                  <c:v>-2.0186515129025869E-3</c:v>
                </c:pt>
                <c:pt idx="16">
                  <c:v>-1.941383526038277E-3</c:v>
                </c:pt>
                <c:pt idx="17">
                  <c:v>-1.9652377585902118E-3</c:v>
                </c:pt>
                <c:pt idx="18">
                  <c:v>-1.8922635945512001E-3</c:v>
                </c:pt>
                <c:pt idx="19">
                  <c:v>-1.914183062036462E-3</c:v>
                </c:pt>
                <c:pt idx="20">
                  <c:v>-1.841882404748383E-3</c:v>
                </c:pt>
                <c:pt idx="21">
                  <c:v>-1.8657171708734151E-3</c:v>
                </c:pt>
                <c:pt idx="22">
                  <c:v>-1.805720206409037E-3</c:v>
                </c:pt>
                <c:pt idx="23">
                  <c:v>-1.832899992363827E-3</c:v>
                </c:pt>
                <c:pt idx="24">
                  <c:v>-1.78057542429002E-3</c:v>
                </c:pt>
                <c:pt idx="25">
                  <c:v>-1.8052852107661721E-3</c:v>
                </c:pt>
                <c:pt idx="26">
                  <c:v>-1.7536990195521421E-3</c:v>
                </c:pt>
                <c:pt idx="27">
                  <c:v>-1.774778364641788E-3</c:v>
                </c:pt>
                <c:pt idx="28">
                  <c:v>-1.729973161325859E-3</c:v>
                </c:pt>
                <c:pt idx="29">
                  <c:v>-1.7489111745469239E-3</c:v>
                </c:pt>
                <c:pt idx="30">
                  <c:v>-1.7124720155054719E-3</c:v>
                </c:pt>
                <c:pt idx="31">
                  <c:v>-1.7274774104890009E-3</c:v>
                </c:pt>
                <c:pt idx="32">
                  <c:v>-1.6993181897676909E-3</c:v>
                </c:pt>
                <c:pt idx="33">
                  <c:v>-1.7112754818723E-3</c:v>
                </c:pt>
                <c:pt idx="34">
                  <c:v>-1.6829268538852979E-3</c:v>
                </c:pt>
                <c:pt idx="35">
                  <c:v>-1.6877451558274181E-3</c:v>
                </c:pt>
                <c:pt idx="36">
                  <c:v>-1.663141969485257E-3</c:v>
                </c:pt>
                <c:pt idx="37">
                  <c:v>-1.671586077123647E-3</c:v>
                </c:pt>
                <c:pt idx="38">
                  <c:v>-1.6610789731856461E-3</c:v>
                </c:pt>
                <c:pt idx="39">
                  <c:v>-1.6683655751684289E-3</c:v>
                </c:pt>
                <c:pt idx="40">
                  <c:v>-1.6577159943968779E-3</c:v>
                </c:pt>
                <c:pt idx="41">
                  <c:v>-1.65389529260601E-3</c:v>
                </c:pt>
                <c:pt idx="42">
                  <c:v>-1.6463335443440319E-3</c:v>
                </c:pt>
                <c:pt idx="43">
                  <c:v>-1.640037277396738E-3</c:v>
                </c:pt>
                <c:pt idx="44">
                  <c:v>-1.6398182004320979E-3</c:v>
                </c:pt>
                <c:pt idx="45">
                  <c:v>-1.630892928928578E-3</c:v>
                </c:pt>
                <c:pt idx="46">
                  <c:v>-1.6337475202192169E-3</c:v>
                </c:pt>
                <c:pt idx="47">
                  <c:v>-1.620634279639141E-3</c:v>
                </c:pt>
                <c:pt idx="48">
                  <c:v>-1.626218570186644E-3</c:v>
                </c:pt>
                <c:pt idx="49">
                  <c:v>-1.6039970432865931E-3</c:v>
                </c:pt>
                <c:pt idx="50">
                  <c:v>-1.614288431942778E-3</c:v>
                </c:pt>
                <c:pt idx="51">
                  <c:v>-1.589602420632214E-3</c:v>
                </c:pt>
                <c:pt idx="52">
                  <c:v>-1.606413366641723E-3</c:v>
                </c:pt>
                <c:pt idx="53">
                  <c:v>-1.5808533900628979E-3</c:v>
                </c:pt>
                <c:pt idx="54">
                  <c:v>-1.603611699547235E-3</c:v>
                </c:pt>
                <c:pt idx="55">
                  <c:v>-1.580059688666386E-3</c:v>
                </c:pt>
                <c:pt idx="56">
                  <c:v>-1.6037083557927259E-3</c:v>
                </c:pt>
                <c:pt idx="57">
                  <c:v>-1.574498079943963E-3</c:v>
                </c:pt>
                <c:pt idx="58">
                  <c:v>-1.6013733326573369E-3</c:v>
                </c:pt>
                <c:pt idx="59">
                  <c:v>-1.56305276596247E-3</c:v>
                </c:pt>
                <c:pt idx="60">
                  <c:v>-1.591226681314514E-3</c:v>
                </c:pt>
                <c:pt idx="61">
                  <c:v>-1.555677467109533E-3</c:v>
                </c:pt>
                <c:pt idx="62">
                  <c:v>-1.590198173426067E-3</c:v>
                </c:pt>
                <c:pt idx="63">
                  <c:v>-1.553077425513477E-3</c:v>
                </c:pt>
                <c:pt idx="64">
                  <c:v>-1.5888743794363639E-3</c:v>
                </c:pt>
                <c:pt idx="65">
                  <c:v>-1.5476347922152849E-3</c:v>
                </c:pt>
                <c:pt idx="66">
                  <c:v>-1.584373601339297E-3</c:v>
                </c:pt>
                <c:pt idx="67">
                  <c:v>-1.5418779835117381E-3</c:v>
                </c:pt>
                <c:pt idx="68">
                  <c:v>-1.580702888588355E-3</c:v>
                </c:pt>
                <c:pt idx="69">
                  <c:v>-1.533014040310991E-3</c:v>
                </c:pt>
                <c:pt idx="70">
                  <c:v>-1.574008364722613E-3</c:v>
                </c:pt>
                <c:pt idx="71">
                  <c:v>-1.5250504939353609E-3</c:v>
                </c:pt>
                <c:pt idx="72">
                  <c:v>-1.5706830708809951E-3</c:v>
                </c:pt>
                <c:pt idx="73">
                  <c:v>-1.521867796521633E-3</c:v>
                </c:pt>
                <c:pt idx="74">
                  <c:v>-1.56700323447582E-3</c:v>
                </c:pt>
                <c:pt idx="75">
                  <c:v>-1.517499901308566E-3</c:v>
                </c:pt>
                <c:pt idx="76">
                  <c:v>-1.562958053735614E-3</c:v>
                </c:pt>
                <c:pt idx="77">
                  <c:v>-1.5126706419850129E-3</c:v>
                </c:pt>
                <c:pt idx="78">
                  <c:v>-1.558543469304009E-3</c:v>
                </c:pt>
                <c:pt idx="79">
                  <c:v>-1.505815560823873E-3</c:v>
                </c:pt>
                <c:pt idx="80">
                  <c:v>-1.5505383367236539E-3</c:v>
                </c:pt>
                <c:pt idx="81">
                  <c:v>-1.49993937473614E-3</c:v>
                </c:pt>
                <c:pt idx="82">
                  <c:v>-1.548720787115774E-3</c:v>
                </c:pt>
                <c:pt idx="83">
                  <c:v>-1.5005655018821161E-3</c:v>
                </c:pt>
                <c:pt idx="84">
                  <c:v>-1.548620583951238E-3</c:v>
                </c:pt>
                <c:pt idx="85">
                  <c:v>-1.4970922318013689E-3</c:v>
                </c:pt>
                <c:pt idx="86">
                  <c:v>-1.545488966451837E-3</c:v>
                </c:pt>
                <c:pt idx="87">
                  <c:v>-1.494167692183142E-3</c:v>
                </c:pt>
                <c:pt idx="88">
                  <c:v>-1.5419243132800671E-3</c:v>
                </c:pt>
                <c:pt idx="89">
                  <c:v>-1.489649331032142E-3</c:v>
                </c:pt>
                <c:pt idx="90">
                  <c:v>-1.5389487989580001E-3</c:v>
                </c:pt>
                <c:pt idx="91">
                  <c:v>-1.489387405624524E-3</c:v>
                </c:pt>
                <c:pt idx="92">
                  <c:v>-1.5406449027383219E-3</c:v>
                </c:pt>
                <c:pt idx="93">
                  <c:v>-1.484997040353918E-3</c:v>
                </c:pt>
                <c:pt idx="94">
                  <c:v>-1.535086773540404E-3</c:v>
                </c:pt>
                <c:pt idx="95">
                  <c:v>-1.4796766022385679E-3</c:v>
                </c:pt>
                <c:pt idx="96">
                  <c:v>-1.5304372277537141E-3</c:v>
                </c:pt>
                <c:pt idx="97">
                  <c:v>-1.4769409665136219E-3</c:v>
                </c:pt>
                <c:pt idx="98">
                  <c:v>-1.530552133555841E-3</c:v>
                </c:pt>
                <c:pt idx="99">
                  <c:v>-1.4764403690813721E-3</c:v>
                </c:pt>
                <c:pt idx="100">
                  <c:v>-1.534814844034592E-3</c:v>
                </c:pt>
                <c:pt idx="101">
                  <c:v>-1.485730062039226E-3</c:v>
                </c:pt>
                <c:pt idx="102">
                  <c:v>-1.5432173040341431E-3</c:v>
                </c:pt>
                <c:pt idx="103">
                  <c:v>-1.484480456451146E-3</c:v>
                </c:pt>
                <c:pt idx="104">
                  <c:v>-1.538108519164819E-3</c:v>
                </c:pt>
                <c:pt idx="105">
                  <c:v>-1.4796585874334159E-3</c:v>
                </c:pt>
                <c:pt idx="106">
                  <c:v>-1.5361747825833091E-3</c:v>
                </c:pt>
                <c:pt idx="107">
                  <c:v>-1.4788631047649059E-3</c:v>
                </c:pt>
                <c:pt idx="108">
                  <c:v>-1.533663498310262E-3</c:v>
                </c:pt>
                <c:pt idx="109">
                  <c:v>-1.4743289333767489E-3</c:v>
                </c:pt>
                <c:pt idx="110">
                  <c:v>-1.526003146064187E-3</c:v>
                </c:pt>
                <c:pt idx="111">
                  <c:v>-1.469446029115659E-3</c:v>
                </c:pt>
                <c:pt idx="112">
                  <c:v>-1.523387148268656E-3</c:v>
                </c:pt>
                <c:pt idx="113">
                  <c:v>-1.4683687722544881E-3</c:v>
                </c:pt>
                <c:pt idx="114">
                  <c:v>-1.5218486090520691E-3</c:v>
                </c:pt>
                <c:pt idx="115">
                  <c:v>-1.473104383574846E-3</c:v>
                </c:pt>
                <c:pt idx="116">
                  <c:v>-1.5243849187352579E-3</c:v>
                </c:pt>
                <c:pt idx="117">
                  <c:v>-1.4761890864379459E-3</c:v>
                </c:pt>
                <c:pt idx="118">
                  <c:v>-1.521660040978908E-3</c:v>
                </c:pt>
                <c:pt idx="119">
                  <c:v>-1.46848392851943E-3</c:v>
                </c:pt>
                <c:pt idx="120">
                  <c:v>-1.511620124765389E-3</c:v>
                </c:pt>
                <c:pt idx="121">
                  <c:v>-1.46823645814755E-3</c:v>
                </c:pt>
                <c:pt idx="122">
                  <c:v>-1.5119106302749949E-3</c:v>
                </c:pt>
                <c:pt idx="123">
                  <c:v>-1.474377681866228E-3</c:v>
                </c:pt>
                <c:pt idx="124">
                  <c:v>-1.5138562544424769E-3</c:v>
                </c:pt>
                <c:pt idx="125">
                  <c:v>-1.4746934526533651E-3</c:v>
                </c:pt>
                <c:pt idx="126">
                  <c:v>-1.5085520891710621E-3</c:v>
                </c:pt>
                <c:pt idx="127">
                  <c:v>-1.4746221245656129E-3</c:v>
                </c:pt>
                <c:pt idx="128">
                  <c:v>-1.50485948674659E-3</c:v>
                </c:pt>
                <c:pt idx="129">
                  <c:v>-1.4784880547392459E-3</c:v>
                </c:pt>
                <c:pt idx="130">
                  <c:v>-1.5034639808327809E-3</c:v>
                </c:pt>
                <c:pt idx="131">
                  <c:v>-1.4833114724176609E-3</c:v>
                </c:pt>
                <c:pt idx="132">
                  <c:v>-1.5035943709711789E-3</c:v>
                </c:pt>
                <c:pt idx="133">
                  <c:v>-1.4824580754066281E-3</c:v>
                </c:pt>
                <c:pt idx="134">
                  <c:v>-1.494515948776259E-3</c:v>
                </c:pt>
                <c:pt idx="135">
                  <c:v>-1.476665864836392E-3</c:v>
                </c:pt>
                <c:pt idx="136">
                  <c:v>-1.4920303058562621E-3</c:v>
                </c:pt>
                <c:pt idx="137">
                  <c:v>-1.4875502187159299E-3</c:v>
                </c:pt>
                <c:pt idx="138">
                  <c:v>-1.5010357753632081E-3</c:v>
                </c:pt>
                <c:pt idx="139">
                  <c:v>-1.495668148151017E-3</c:v>
                </c:pt>
                <c:pt idx="140">
                  <c:v>-1.49716572422843E-3</c:v>
                </c:pt>
                <c:pt idx="141">
                  <c:v>-1.494549935894913E-3</c:v>
                </c:pt>
                <c:pt idx="142">
                  <c:v>-1.493286548385424E-3</c:v>
                </c:pt>
                <c:pt idx="143">
                  <c:v>-1.497373482311853E-3</c:v>
                </c:pt>
                <c:pt idx="144">
                  <c:v>-1.4930500483500079E-3</c:v>
                </c:pt>
                <c:pt idx="145">
                  <c:v>-1.499866051378849E-3</c:v>
                </c:pt>
                <c:pt idx="146">
                  <c:v>-1.490822287938976E-3</c:v>
                </c:pt>
                <c:pt idx="147">
                  <c:v>-1.5002815869863959E-3</c:v>
                </c:pt>
                <c:pt idx="148">
                  <c:v>-1.4821662308877599E-3</c:v>
                </c:pt>
                <c:pt idx="149">
                  <c:v>-1.495881421640784E-3</c:v>
                </c:pt>
                <c:pt idx="150">
                  <c:v>-1.4747914568852931E-3</c:v>
                </c:pt>
                <c:pt idx="151">
                  <c:v>-1.494773509711077E-3</c:v>
                </c:pt>
                <c:pt idx="152">
                  <c:v>-1.4726138255500469E-3</c:v>
                </c:pt>
                <c:pt idx="153">
                  <c:v>-1.49846930609644E-3</c:v>
                </c:pt>
                <c:pt idx="154">
                  <c:v>-1.4780748979131E-3</c:v>
                </c:pt>
                <c:pt idx="155">
                  <c:v>-1.5044210688699489E-3</c:v>
                </c:pt>
                <c:pt idx="156">
                  <c:v>-1.478013146416561E-3</c:v>
                </c:pt>
                <c:pt idx="157">
                  <c:v>-1.507484689096353E-3</c:v>
                </c:pt>
                <c:pt idx="158">
                  <c:v>-1.471977875168326E-3</c:v>
                </c:pt>
                <c:pt idx="159">
                  <c:v>-1.5024895689438021E-3</c:v>
                </c:pt>
                <c:pt idx="160">
                  <c:v>-1.469437430446539E-3</c:v>
                </c:pt>
                <c:pt idx="161">
                  <c:v>-1.5061724777108911E-3</c:v>
                </c:pt>
                <c:pt idx="162">
                  <c:v>-1.471450022616371E-3</c:v>
                </c:pt>
                <c:pt idx="163">
                  <c:v>-1.509463924812871E-3</c:v>
                </c:pt>
                <c:pt idx="164">
                  <c:v>-1.4704875297789669E-3</c:v>
                </c:pt>
                <c:pt idx="165">
                  <c:v>-1.509109841337962E-3</c:v>
                </c:pt>
                <c:pt idx="166">
                  <c:v>-1.4688135011650741E-3</c:v>
                </c:pt>
                <c:pt idx="167">
                  <c:v>-1.509589053869735E-3</c:v>
                </c:pt>
                <c:pt idx="168">
                  <c:v>-1.4639043887023459E-3</c:v>
                </c:pt>
                <c:pt idx="169">
                  <c:v>-1.506751135758985E-3</c:v>
                </c:pt>
                <c:pt idx="170">
                  <c:v>-1.4597101572088229E-3</c:v>
                </c:pt>
                <c:pt idx="171">
                  <c:v>-1.506973920615026E-3</c:v>
                </c:pt>
                <c:pt idx="172">
                  <c:v>-1.460034513761017E-3</c:v>
                </c:pt>
                <c:pt idx="173">
                  <c:v>-1.5068609967197129E-3</c:v>
                </c:pt>
                <c:pt idx="174">
                  <c:v>-1.4591281742824659E-3</c:v>
                </c:pt>
                <c:pt idx="175">
                  <c:v>-1.506243460692135E-3</c:v>
                </c:pt>
                <c:pt idx="176">
                  <c:v>-1.457676641702228E-3</c:v>
                </c:pt>
                <c:pt idx="177">
                  <c:v>-1.5050176440833229E-3</c:v>
                </c:pt>
                <c:pt idx="178">
                  <c:v>-1.4539746713337391E-3</c:v>
                </c:pt>
                <c:pt idx="179">
                  <c:v>-1.5001532971744189E-3</c:v>
                </c:pt>
                <c:pt idx="180">
                  <c:v>-1.451062391915287E-3</c:v>
                </c:pt>
                <c:pt idx="181">
                  <c:v>-1.5013834712544021E-3</c:v>
                </c:pt>
                <c:pt idx="182">
                  <c:v>-1.454753846585777E-3</c:v>
                </c:pt>
                <c:pt idx="183">
                  <c:v>-1.504126586708975E-3</c:v>
                </c:pt>
                <c:pt idx="184">
                  <c:v>-1.454087248652554E-3</c:v>
                </c:pt>
                <c:pt idx="185">
                  <c:v>-1.50384700379951E-3</c:v>
                </c:pt>
                <c:pt idx="186">
                  <c:v>-1.4539186695415949E-3</c:v>
                </c:pt>
                <c:pt idx="187">
                  <c:v>-1.503141287847924E-3</c:v>
                </c:pt>
                <c:pt idx="188">
                  <c:v>-1.4521615093013791E-3</c:v>
                </c:pt>
                <c:pt idx="189">
                  <c:v>-1.502544554278479E-3</c:v>
                </c:pt>
                <c:pt idx="190">
                  <c:v>-1.4544797905113409E-3</c:v>
                </c:pt>
                <c:pt idx="191">
                  <c:v>-1.507367559303097E-3</c:v>
                </c:pt>
                <c:pt idx="192">
                  <c:v>-1.4530982743044E-3</c:v>
                </c:pt>
                <c:pt idx="193">
                  <c:v>-1.5043607762720501E-3</c:v>
                </c:pt>
                <c:pt idx="194">
                  <c:v>-1.4501210175582361E-3</c:v>
                </c:pt>
                <c:pt idx="195">
                  <c:v>-1.5020604179172481E-3</c:v>
                </c:pt>
                <c:pt idx="196">
                  <c:v>-1.44979433673166E-3</c:v>
                </c:pt>
                <c:pt idx="197">
                  <c:v>-1.504815492926273E-3</c:v>
                </c:pt>
                <c:pt idx="198">
                  <c:v>-1.4519324982680041E-3</c:v>
                </c:pt>
                <c:pt idx="199">
                  <c:v>-1.5116086063646709E-3</c:v>
                </c:pt>
                <c:pt idx="200">
                  <c:v>-1.4637089152954E-3</c:v>
                </c:pt>
                <c:pt idx="201">
                  <c:v>-1.5223958312145041E-3</c:v>
                </c:pt>
                <c:pt idx="202">
                  <c:v>-1.4648858644282559E-3</c:v>
                </c:pt>
                <c:pt idx="203">
                  <c:v>-1.519801965142412E-3</c:v>
                </c:pt>
                <c:pt idx="204">
                  <c:v>-1.462467076381483E-3</c:v>
                </c:pt>
                <c:pt idx="205">
                  <c:v>-1.5202817122239099E-3</c:v>
                </c:pt>
                <c:pt idx="206">
                  <c:v>-1.4641393072301529E-3</c:v>
                </c:pt>
                <c:pt idx="207">
                  <c:v>-1.5200547791622511E-3</c:v>
                </c:pt>
                <c:pt idx="208">
                  <c:v>-1.4620747151507471E-3</c:v>
                </c:pt>
                <c:pt idx="209">
                  <c:v>-1.5153401926692261E-3</c:v>
                </c:pt>
                <c:pt idx="210">
                  <c:v>-1.4600405537096889E-3</c:v>
                </c:pt>
                <c:pt idx="211">
                  <c:v>-1.514834649894724E-3</c:v>
                </c:pt>
                <c:pt idx="212">
                  <c:v>-1.4605176349008671E-3</c:v>
                </c:pt>
                <c:pt idx="213">
                  <c:v>-1.515380557021401E-3</c:v>
                </c:pt>
                <c:pt idx="214">
                  <c:v>-1.468484225664167E-3</c:v>
                </c:pt>
                <c:pt idx="215">
                  <c:v>-1.5210645446456551E-3</c:v>
                </c:pt>
                <c:pt idx="216">
                  <c:v>-1.473682416590521E-3</c:v>
                </c:pt>
                <c:pt idx="217">
                  <c:v>-1.5203834279234689E-3</c:v>
                </c:pt>
                <c:pt idx="218">
                  <c:v>-1.468837293346806E-3</c:v>
                </c:pt>
                <c:pt idx="219">
                  <c:v>-1.5137759851845309E-3</c:v>
                </c:pt>
                <c:pt idx="220">
                  <c:v>-1.4714904868519531E-3</c:v>
                </c:pt>
                <c:pt idx="221">
                  <c:v>-1.515831420521876E-3</c:v>
                </c:pt>
                <c:pt idx="222">
                  <c:v>-1.479280179373411E-3</c:v>
                </c:pt>
                <c:pt idx="223">
                  <c:v>-1.5201621092098079E-3</c:v>
                </c:pt>
                <c:pt idx="224">
                  <c:v>-1.4824636655265211E-3</c:v>
                </c:pt>
                <c:pt idx="225">
                  <c:v>-1.517628307984983E-3</c:v>
                </c:pt>
                <c:pt idx="226">
                  <c:v>-1.485434888312365E-3</c:v>
                </c:pt>
                <c:pt idx="227">
                  <c:v>-1.517524924044664E-3</c:v>
                </c:pt>
                <c:pt idx="228">
                  <c:v>-1.4922897840573021E-3</c:v>
                </c:pt>
                <c:pt idx="229">
                  <c:v>-1.518012879863848E-3</c:v>
                </c:pt>
                <c:pt idx="230">
                  <c:v>-1.499033559634051E-3</c:v>
                </c:pt>
                <c:pt idx="231">
                  <c:v>-1.5210215525828009E-3</c:v>
                </c:pt>
                <c:pt idx="232">
                  <c:v>-1.501767641240606E-3</c:v>
                </c:pt>
                <c:pt idx="233">
                  <c:v>-1.515142915377342E-3</c:v>
                </c:pt>
                <c:pt idx="234">
                  <c:v>-1.4985611352813909E-3</c:v>
                </c:pt>
                <c:pt idx="235">
                  <c:v>-1.5151096250000269E-3</c:v>
                </c:pt>
                <c:pt idx="236">
                  <c:v>-1.511656307482904E-3</c:v>
                </c:pt>
                <c:pt idx="237">
                  <c:v>-1.5269924800291961E-3</c:v>
                </c:pt>
                <c:pt idx="238">
                  <c:v>-1.5240003001424291E-3</c:v>
                </c:pt>
                <c:pt idx="239">
                  <c:v>-1.5274485701592059E-3</c:v>
                </c:pt>
                <c:pt idx="240">
                  <c:v>-1.526284643683669E-3</c:v>
                </c:pt>
                <c:pt idx="241">
                  <c:v>-1.526473037780958E-3</c:v>
                </c:pt>
                <c:pt idx="242">
                  <c:v>-1.532226405365988E-3</c:v>
                </c:pt>
                <c:pt idx="243">
                  <c:v>-1.529565641511569E-3</c:v>
                </c:pt>
                <c:pt idx="244">
                  <c:v>-1.538214324908028E-3</c:v>
                </c:pt>
                <c:pt idx="245">
                  <c:v>-1.53109936953996E-3</c:v>
                </c:pt>
                <c:pt idx="246">
                  <c:v>-1.542402495545549E-3</c:v>
                </c:pt>
                <c:pt idx="247">
                  <c:v>-1.5264209325245241E-3</c:v>
                </c:pt>
                <c:pt idx="248">
                  <c:v>-1.5421463418050551E-3</c:v>
                </c:pt>
                <c:pt idx="249">
                  <c:v>-1.523070794364245E-3</c:v>
                </c:pt>
                <c:pt idx="250">
                  <c:v>-1.5451081413349269E-3</c:v>
                </c:pt>
                <c:pt idx="251">
                  <c:v>-1.525321366768423E-3</c:v>
                </c:pt>
                <c:pt idx="252">
                  <c:v>-1.553391771213762E-3</c:v>
                </c:pt>
                <c:pt idx="253">
                  <c:v>-1.535538428505955E-3</c:v>
                </c:pt>
                <c:pt idx="254">
                  <c:v>-1.5643525478555801E-3</c:v>
                </c:pt>
                <c:pt idx="255">
                  <c:v>-1.5406005088326449E-3</c:v>
                </c:pt>
                <c:pt idx="256">
                  <c:v>-1.572655247093799E-3</c:v>
                </c:pt>
                <c:pt idx="257">
                  <c:v>-1.540075700145682E-3</c:v>
                </c:pt>
                <c:pt idx="258">
                  <c:v>-1.5733784895098791E-3</c:v>
                </c:pt>
                <c:pt idx="259">
                  <c:v>-1.5435356988920609E-3</c:v>
                </c:pt>
                <c:pt idx="260">
                  <c:v>-1.583558173865912E-3</c:v>
                </c:pt>
                <c:pt idx="261">
                  <c:v>-1.5524071336800629E-3</c:v>
                </c:pt>
                <c:pt idx="262">
                  <c:v>-1.5940986279604321E-3</c:v>
                </c:pt>
                <c:pt idx="263">
                  <c:v>-1.558751972243154E-3</c:v>
                </c:pt>
                <c:pt idx="264">
                  <c:v>-1.6015404863600621E-3</c:v>
                </c:pt>
                <c:pt idx="265">
                  <c:v>-1.565551639492013E-3</c:v>
                </c:pt>
                <c:pt idx="266">
                  <c:v>-1.610465091283587E-3</c:v>
                </c:pt>
                <c:pt idx="267">
                  <c:v>-1.5692600373651739E-3</c:v>
                </c:pt>
                <c:pt idx="268">
                  <c:v>-1.617621868423677E-3</c:v>
                </c:pt>
                <c:pt idx="269">
                  <c:v>-1.576096523560328E-3</c:v>
                </c:pt>
                <c:pt idx="270">
                  <c:v>-1.6297812670924929E-3</c:v>
                </c:pt>
                <c:pt idx="271">
                  <c:v>-1.588744728488413E-3</c:v>
                </c:pt>
                <c:pt idx="272">
                  <c:v>-1.6430527426501351E-3</c:v>
                </c:pt>
                <c:pt idx="273">
                  <c:v>-1.602336030326238E-3</c:v>
                </c:pt>
                <c:pt idx="274">
                  <c:v>-1.6582071527143981E-3</c:v>
                </c:pt>
                <c:pt idx="275">
                  <c:v>-1.618088905640968E-3</c:v>
                </c:pt>
                <c:pt idx="276">
                  <c:v>-1.6760900895650349E-3</c:v>
                </c:pt>
                <c:pt idx="277">
                  <c:v>-1.635414606068981E-3</c:v>
                </c:pt>
                <c:pt idx="278">
                  <c:v>-1.694805945912106E-3</c:v>
                </c:pt>
                <c:pt idx="279">
                  <c:v>-1.6590270105512749E-3</c:v>
                </c:pt>
                <c:pt idx="280">
                  <c:v>-1.724386788576555E-3</c:v>
                </c:pt>
                <c:pt idx="281">
                  <c:v>-1.6949266153167199E-3</c:v>
                </c:pt>
                <c:pt idx="282">
                  <c:v>-1.7629095280324921E-3</c:v>
                </c:pt>
                <c:pt idx="283">
                  <c:v>-1.736507803029247E-3</c:v>
                </c:pt>
                <c:pt idx="284">
                  <c:v>-1.8107711925852981E-3</c:v>
                </c:pt>
                <c:pt idx="285">
                  <c:v>-1.7913446271580031E-3</c:v>
                </c:pt>
                <c:pt idx="286">
                  <c:v>-1.8737816027185621E-3</c:v>
                </c:pt>
                <c:pt idx="287">
                  <c:v>-1.860916005979501E-3</c:v>
                </c:pt>
                <c:pt idx="288">
                  <c:v>-1.95251278891994E-3</c:v>
                </c:pt>
                <c:pt idx="289">
                  <c:v>-1.9500436340254021E-3</c:v>
                </c:pt>
                <c:pt idx="290">
                  <c:v>-2.0489661153996041E-3</c:v>
                </c:pt>
                <c:pt idx="291">
                  <c:v>-2.0448846185469839E-3</c:v>
                </c:pt>
                <c:pt idx="292">
                  <c:v>-2.1478808637671871E-3</c:v>
                </c:pt>
                <c:pt idx="293">
                  <c:v>-2.159852648406665E-3</c:v>
                </c:pt>
                <c:pt idx="294">
                  <c:v>-2.291750756275393E-3</c:v>
                </c:pt>
                <c:pt idx="295">
                  <c:v>-2.33195043349862E-3</c:v>
                </c:pt>
                <c:pt idx="296">
                  <c:v>-2.5039672933179478E-3</c:v>
                </c:pt>
                <c:pt idx="297">
                  <c:v>-2.5275805075542111E-3</c:v>
                </c:pt>
                <c:pt idx="298">
                  <c:v>-2.448090939971728E-3</c:v>
                </c:pt>
                <c:pt idx="299">
                  <c:v>-1.937014717117357E-3</c:v>
                </c:pt>
                <c:pt idx="300">
                  <c:v>-1.5377044269196951E-3</c:v>
                </c:pt>
                <c:pt idx="301">
                  <c:v>-1.3071004887875411E-3</c:v>
                </c:pt>
                <c:pt idx="302">
                  <c:v>-1.2630881110307301E-3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37C-410B-B80B-56F9A546C086}"/>
            </c:ext>
          </c:extLst>
        </c:ser>
        <c:ser>
          <c:idx val="3"/>
          <c:order val="3"/>
          <c:tx>
            <c:v>L_80_1pass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Sheet!$S$3:$S$305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Sheet!$V$3:$V$305</c:f>
              <c:numCache>
                <c:formatCode>General</c:formatCode>
                <c:ptCount val="303"/>
                <c:pt idx="0">
                  <c:v>-1.2079277874107409E-3</c:v>
                </c:pt>
                <c:pt idx="1">
                  <c:v>-2.078949448462741E-3</c:v>
                </c:pt>
                <c:pt idx="2">
                  <c:v>-2.5696958936892379E-3</c:v>
                </c:pt>
                <c:pt idx="3">
                  <c:v>-2.8086838804631331E-3</c:v>
                </c:pt>
                <c:pt idx="4">
                  <c:v>-2.671240182473153E-3</c:v>
                </c:pt>
                <c:pt idx="5">
                  <c:v>-2.6227623798868449E-3</c:v>
                </c:pt>
                <c:pt idx="6">
                  <c:v>-2.4933261610328361E-3</c:v>
                </c:pt>
                <c:pt idx="7">
                  <c:v>-2.477264880305165E-3</c:v>
                </c:pt>
                <c:pt idx="8">
                  <c:v>-2.3394625501155959E-3</c:v>
                </c:pt>
                <c:pt idx="9">
                  <c:v>-2.3168117629869599E-3</c:v>
                </c:pt>
                <c:pt idx="10">
                  <c:v>-2.187721028593102E-3</c:v>
                </c:pt>
                <c:pt idx="11">
                  <c:v>-2.1812578421803179E-3</c:v>
                </c:pt>
                <c:pt idx="12">
                  <c:v>-2.0774599851973302E-3</c:v>
                </c:pt>
                <c:pt idx="13">
                  <c:v>-2.0902860583455231E-3</c:v>
                </c:pt>
                <c:pt idx="14">
                  <c:v>-1.9987165111150021E-3</c:v>
                </c:pt>
                <c:pt idx="15">
                  <c:v>-2.0186325839267648E-3</c:v>
                </c:pt>
                <c:pt idx="16">
                  <c:v>-1.941357621134945E-3</c:v>
                </c:pt>
                <c:pt idx="17">
                  <c:v>-1.965300078553423E-3</c:v>
                </c:pt>
                <c:pt idx="18">
                  <c:v>-1.892331155771227E-3</c:v>
                </c:pt>
                <c:pt idx="19">
                  <c:v>-1.9143233167425761E-3</c:v>
                </c:pt>
                <c:pt idx="20">
                  <c:v>-1.8420271333815989E-3</c:v>
                </c:pt>
                <c:pt idx="21">
                  <c:v>-1.865891831338509E-3</c:v>
                </c:pt>
                <c:pt idx="22">
                  <c:v>-1.8058888451723981E-3</c:v>
                </c:pt>
                <c:pt idx="23">
                  <c:v>-1.833101578738899E-3</c:v>
                </c:pt>
                <c:pt idx="24">
                  <c:v>-1.780763148088414E-3</c:v>
                </c:pt>
                <c:pt idx="25">
                  <c:v>-1.805558349230049E-3</c:v>
                </c:pt>
                <c:pt idx="26">
                  <c:v>-1.7539244980864289E-3</c:v>
                </c:pt>
                <c:pt idx="27">
                  <c:v>-1.775027053420248E-3</c:v>
                </c:pt>
                <c:pt idx="28">
                  <c:v>-1.7301879793223381E-3</c:v>
                </c:pt>
                <c:pt idx="29">
                  <c:v>-1.749107561637158E-3</c:v>
                </c:pt>
                <c:pt idx="30">
                  <c:v>-1.7126370204286171E-3</c:v>
                </c:pt>
                <c:pt idx="31">
                  <c:v>-1.727638800721301E-3</c:v>
                </c:pt>
                <c:pt idx="32">
                  <c:v>-1.699456764296446E-3</c:v>
                </c:pt>
                <c:pt idx="33">
                  <c:v>-1.7114076490434909E-3</c:v>
                </c:pt>
                <c:pt idx="34">
                  <c:v>-1.683031586926701E-3</c:v>
                </c:pt>
                <c:pt idx="35">
                  <c:v>-1.687840769584459E-3</c:v>
                </c:pt>
                <c:pt idx="36">
                  <c:v>-1.6632040501696501E-3</c:v>
                </c:pt>
                <c:pt idx="37">
                  <c:v>-1.671644094523129E-3</c:v>
                </c:pt>
                <c:pt idx="38">
                  <c:v>-1.661105742123698E-3</c:v>
                </c:pt>
                <c:pt idx="39">
                  <c:v>-1.6683803976331229E-3</c:v>
                </c:pt>
                <c:pt idx="40">
                  <c:v>-1.657689126044175E-3</c:v>
                </c:pt>
                <c:pt idx="41">
                  <c:v>-1.6538600864635441E-3</c:v>
                </c:pt>
                <c:pt idx="42">
                  <c:v>-1.646264914747331E-3</c:v>
                </c:pt>
                <c:pt idx="43">
                  <c:v>-1.639960716666145E-3</c:v>
                </c:pt>
                <c:pt idx="44">
                  <c:v>-1.6397091929493629E-3</c:v>
                </c:pt>
                <c:pt idx="45">
                  <c:v>-1.6307714134550001E-3</c:v>
                </c:pt>
                <c:pt idx="46">
                  <c:v>-1.6335997817411561E-3</c:v>
                </c:pt>
                <c:pt idx="47">
                  <c:v>-1.620479951735708E-3</c:v>
                </c:pt>
                <c:pt idx="48">
                  <c:v>-1.6260449095236271E-3</c:v>
                </c:pt>
                <c:pt idx="49">
                  <c:v>-1.603806109556687E-3</c:v>
                </c:pt>
                <c:pt idx="50">
                  <c:v>-1.614074596429147E-3</c:v>
                </c:pt>
                <c:pt idx="51">
                  <c:v>-1.5893754899740499E-3</c:v>
                </c:pt>
                <c:pt idx="52">
                  <c:v>-1.6061747511888619E-3</c:v>
                </c:pt>
                <c:pt idx="53">
                  <c:v>-1.580612191762584E-3</c:v>
                </c:pt>
                <c:pt idx="54">
                  <c:v>-1.603371562803321E-3</c:v>
                </c:pt>
                <c:pt idx="55">
                  <c:v>-1.579809453236491E-3</c:v>
                </c:pt>
                <c:pt idx="56">
                  <c:v>-1.603457044046316E-3</c:v>
                </c:pt>
                <c:pt idx="57">
                  <c:v>-1.5742518511153881E-3</c:v>
                </c:pt>
                <c:pt idx="58">
                  <c:v>-1.601118686944916E-3</c:v>
                </c:pt>
                <c:pt idx="59">
                  <c:v>-1.562801684147774E-3</c:v>
                </c:pt>
                <c:pt idx="60">
                  <c:v>-1.590973464859861E-3</c:v>
                </c:pt>
                <c:pt idx="61">
                  <c:v>-1.555433213273259E-3</c:v>
                </c:pt>
                <c:pt idx="62">
                  <c:v>-1.5899632888352251E-3</c:v>
                </c:pt>
                <c:pt idx="63">
                  <c:v>-1.552857546494042E-3</c:v>
                </c:pt>
                <c:pt idx="64">
                  <c:v>-1.58866794495641E-3</c:v>
                </c:pt>
                <c:pt idx="65">
                  <c:v>-1.5474475680899329E-3</c:v>
                </c:pt>
                <c:pt idx="66">
                  <c:v>-1.584206495381409E-3</c:v>
                </c:pt>
                <c:pt idx="67">
                  <c:v>-1.5417374929184791E-3</c:v>
                </c:pt>
                <c:pt idx="68">
                  <c:v>-1.58058227757696E-3</c:v>
                </c:pt>
                <c:pt idx="69">
                  <c:v>-1.532921331773905E-3</c:v>
                </c:pt>
                <c:pt idx="70">
                  <c:v>-1.5739394058702681E-3</c:v>
                </c:pt>
                <c:pt idx="71">
                  <c:v>-1.525019929563633E-3</c:v>
                </c:pt>
                <c:pt idx="72">
                  <c:v>-1.5706870767678721E-3</c:v>
                </c:pt>
                <c:pt idx="73">
                  <c:v>-1.52192443219924E-3</c:v>
                </c:pt>
                <c:pt idx="74">
                  <c:v>-1.5670975655850429E-3</c:v>
                </c:pt>
                <c:pt idx="75">
                  <c:v>-1.517649807742581E-3</c:v>
                </c:pt>
                <c:pt idx="76">
                  <c:v>-1.5631471095256891E-3</c:v>
                </c:pt>
                <c:pt idx="77">
                  <c:v>-1.512919685259645E-3</c:v>
                </c:pt>
                <c:pt idx="78">
                  <c:v>-1.5588373141469541E-3</c:v>
                </c:pt>
                <c:pt idx="79">
                  <c:v>-1.506172427095898E-3</c:v>
                </c:pt>
                <c:pt idx="80">
                  <c:v>-1.5509474085800569E-3</c:v>
                </c:pt>
                <c:pt idx="81">
                  <c:v>-1.500429456706051E-3</c:v>
                </c:pt>
                <c:pt idx="82">
                  <c:v>-1.5492608350554471E-3</c:v>
                </c:pt>
                <c:pt idx="83">
                  <c:v>-1.501192620127046E-3</c:v>
                </c:pt>
                <c:pt idx="84">
                  <c:v>-1.5492972194189429E-3</c:v>
                </c:pt>
                <c:pt idx="85">
                  <c:v>-1.497862414711388E-3</c:v>
                </c:pt>
                <c:pt idx="86">
                  <c:v>-1.546313874320423E-3</c:v>
                </c:pt>
                <c:pt idx="87">
                  <c:v>-1.4950921266530159E-3</c:v>
                </c:pt>
                <c:pt idx="88">
                  <c:v>-1.542904915901367E-3</c:v>
                </c:pt>
                <c:pt idx="89">
                  <c:v>-1.4907298480612661E-3</c:v>
                </c:pt>
                <c:pt idx="90">
                  <c:v>-1.540076182840987E-3</c:v>
                </c:pt>
                <c:pt idx="91">
                  <c:v>-1.4906240037458661E-3</c:v>
                </c:pt>
                <c:pt idx="92">
                  <c:v>-1.541927485838865E-3</c:v>
                </c:pt>
                <c:pt idx="93">
                  <c:v>-1.4863921929548351E-3</c:v>
                </c:pt>
                <c:pt idx="94">
                  <c:v>-1.5365529788203471E-3</c:v>
                </c:pt>
                <c:pt idx="95">
                  <c:v>-1.481254319759115E-3</c:v>
                </c:pt>
                <c:pt idx="96">
                  <c:v>-1.532082727958747E-3</c:v>
                </c:pt>
                <c:pt idx="97">
                  <c:v>-1.4786534489055481E-3</c:v>
                </c:pt>
                <c:pt idx="98">
                  <c:v>-1.532313953253773E-3</c:v>
                </c:pt>
                <c:pt idx="99">
                  <c:v>-1.4783491951029879E-3</c:v>
                </c:pt>
                <c:pt idx="100">
                  <c:v>-1.5368008688035021E-3</c:v>
                </c:pt>
                <c:pt idx="101">
                  <c:v>-1.487814401362627E-3</c:v>
                </c:pt>
                <c:pt idx="102">
                  <c:v>-1.545364740570903E-3</c:v>
                </c:pt>
                <c:pt idx="103">
                  <c:v>-1.4867261270675931E-3</c:v>
                </c:pt>
                <c:pt idx="104">
                  <c:v>-1.5404265233914559E-3</c:v>
                </c:pt>
                <c:pt idx="105">
                  <c:v>-1.4820875627076539E-3</c:v>
                </c:pt>
                <c:pt idx="106">
                  <c:v>-1.5386832525780679E-3</c:v>
                </c:pt>
                <c:pt idx="107">
                  <c:v>-1.481476260132132E-3</c:v>
                </c:pt>
                <c:pt idx="108">
                  <c:v>-1.5363498795695929E-3</c:v>
                </c:pt>
                <c:pt idx="109">
                  <c:v>-1.4771129050372041E-3</c:v>
                </c:pt>
                <c:pt idx="110">
                  <c:v>-1.5288799395530371E-3</c:v>
                </c:pt>
                <c:pt idx="111">
                  <c:v>-1.472407396279452E-3</c:v>
                </c:pt>
                <c:pt idx="112">
                  <c:v>-1.526443765843743E-3</c:v>
                </c:pt>
                <c:pt idx="113">
                  <c:v>-1.4715085198282879E-3</c:v>
                </c:pt>
                <c:pt idx="114">
                  <c:v>-1.52508533136384E-3</c:v>
                </c:pt>
                <c:pt idx="115">
                  <c:v>-1.4764246854813931E-3</c:v>
                </c:pt>
                <c:pt idx="116">
                  <c:v>-1.527800302542357E-3</c:v>
                </c:pt>
                <c:pt idx="117">
                  <c:v>-1.4796791974891149E-3</c:v>
                </c:pt>
                <c:pt idx="118">
                  <c:v>-1.525244543876532E-3</c:v>
                </c:pt>
                <c:pt idx="119">
                  <c:v>-1.4721279679257911E-3</c:v>
                </c:pt>
                <c:pt idx="120">
                  <c:v>-1.515362766923264E-3</c:v>
                </c:pt>
                <c:pt idx="121">
                  <c:v>-1.472046020848867E-3</c:v>
                </c:pt>
                <c:pt idx="122">
                  <c:v>-1.5158265671621389E-3</c:v>
                </c:pt>
                <c:pt idx="123">
                  <c:v>-1.4783581377084379E-3</c:v>
                </c:pt>
                <c:pt idx="124">
                  <c:v>-1.5179370799205439E-3</c:v>
                </c:pt>
                <c:pt idx="125">
                  <c:v>-1.478837556682853E-3</c:v>
                </c:pt>
                <c:pt idx="126">
                  <c:v>-1.5127963571782981E-3</c:v>
                </c:pt>
                <c:pt idx="127">
                  <c:v>-1.47892511280501E-3</c:v>
                </c:pt>
                <c:pt idx="128">
                  <c:v>-1.509258169997749E-3</c:v>
                </c:pt>
                <c:pt idx="129">
                  <c:v>-1.4829394632393171E-3</c:v>
                </c:pt>
                <c:pt idx="130">
                  <c:v>-1.508003376962364E-3</c:v>
                </c:pt>
                <c:pt idx="131">
                  <c:v>-1.4878975872609701E-3</c:v>
                </c:pt>
                <c:pt idx="132">
                  <c:v>-1.508262055302739E-3</c:v>
                </c:pt>
                <c:pt idx="133">
                  <c:v>-1.4871682730327189E-3</c:v>
                </c:pt>
                <c:pt idx="134">
                  <c:v>-1.4993287889233471E-3</c:v>
                </c:pt>
                <c:pt idx="135">
                  <c:v>-1.481510001086344E-3</c:v>
                </c:pt>
                <c:pt idx="136">
                  <c:v>-1.4969799697681821E-3</c:v>
                </c:pt>
                <c:pt idx="137">
                  <c:v>-1.492532427097843E-3</c:v>
                </c:pt>
                <c:pt idx="138">
                  <c:v>-1.506088481778645E-3</c:v>
                </c:pt>
                <c:pt idx="139">
                  <c:v>-1.5007457860984411E-3</c:v>
                </c:pt>
                <c:pt idx="140">
                  <c:v>-1.5023085603516569E-3</c:v>
                </c:pt>
                <c:pt idx="141">
                  <c:v>-1.499715971662044E-3</c:v>
                </c:pt>
                <c:pt idx="142">
                  <c:v>-1.4985292653575601E-3</c:v>
                </c:pt>
                <c:pt idx="143">
                  <c:v>-1.5026448399378721E-3</c:v>
                </c:pt>
                <c:pt idx="144">
                  <c:v>-1.498382823032326E-3</c:v>
                </c:pt>
                <c:pt idx="145">
                  <c:v>-1.5052280364178279E-3</c:v>
                </c:pt>
                <c:pt idx="146">
                  <c:v>-1.496239482616831E-3</c:v>
                </c:pt>
                <c:pt idx="147">
                  <c:v>-1.505717201393686E-3</c:v>
                </c:pt>
                <c:pt idx="148">
                  <c:v>-1.48765400275924E-3</c:v>
                </c:pt>
                <c:pt idx="149">
                  <c:v>-1.501386836454296E-3</c:v>
                </c:pt>
                <c:pt idx="150">
                  <c:v>-1.480343866655819E-3</c:v>
                </c:pt>
                <c:pt idx="151">
                  <c:v>-1.500343465544523E-3</c:v>
                </c:pt>
                <c:pt idx="152">
                  <c:v>-1.4782282600233009E-3</c:v>
                </c:pt>
                <c:pt idx="153">
                  <c:v>-1.504114040872312E-3</c:v>
                </c:pt>
                <c:pt idx="154">
                  <c:v>-1.4837583730460591E-3</c:v>
                </c:pt>
                <c:pt idx="155">
                  <c:v>-1.5101227943710169E-3</c:v>
                </c:pt>
                <c:pt idx="156">
                  <c:v>-1.483760152935336E-3</c:v>
                </c:pt>
                <c:pt idx="157">
                  <c:v>-1.5132308451900321E-3</c:v>
                </c:pt>
                <c:pt idx="158">
                  <c:v>-1.477749505529845E-3</c:v>
                </c:pt>
                <c:pt idx="159">
                  <c:v>-1.5082561201935909E-3</c:v>
                </c:pt>
                <c:pt idx="160">
                  <c:v>-1.4752326920398171E-3</c:v>
                </c:pt>
                <c:pt idx="161">
                  <c:v>-1.511959703082778E-3</c:v>
                </c:pt>
                <c:pt idx="162">
                  <c:v>-1.4772634767293139E-3</c:v>
                </c:pt>
                <c:pt idx="163">
                  <c:v>-1.5152629858593901E-3</c:v>
                </c:pt>
                <c:pt idx="164">
                  <c:v>-1.476308057749232E-3</c:v>
                </c:pt>
                <c:pt idx="165">
                  <c:v>-1.514909889271487E-3</c:v>
                </c:pt>
                <c:pt idx="166">
                  <c:v>-1.47463781455537E-3</c:v>
                </c:pt>
                <c:pt idx="167">
                  <c:v>-1.5153857498273709E-3</c:v>
                </c:pt>
                <c:pt idx="168">
                  <c:v>-1.469713595668916E-3</c:v>
                </c:pt>
                <c:pt idx="169">
                  <c:v>-1.512525918556941E-3</c:v>
                </c:pt>
                <c:pt idx="170">
                  <c:v>-1.4655049403684329E-3</c:v>
                </c:pt>
                <c:pt idx="171">
                  <c:v>-1.512729121407243E-3</c:v>
                </c:pt>
                <c:pt idx="172">
                  <c:v>-1.4658091321967069E-3</c:v>
                </c:pt>
                <c:pt idx="173">
                  <c:v>-1.5126017080555739E-3</c:v>
                </c:pt>
                <c:pt idx="174">
                  <c:v>-1.464881245581844E-3</c:v>
                </c:pt>
                <c:pt idx="175">
                  <c:v>-1.5119543570976759E-3</c:v>
                </c:pt>
                <c:pt idx="176">
                  <c:v>-1.463388654792829E-3</c:v>
                </c:pt>
                <c:pt idx="177">
                  <c:v>-1.5106813843681619E-3</c:v>
                </c:pt>
                <c:pt idx="178">
                  <c:v>-1.4596411198481299E-3</c:v>
                </c:pt>
                <c:pt idx="179">
                  <c:v>-1.505768806295794E-3</c:v>
                </c:pt>
                <c:pt idx="180">
                  <c:v>-1.4566921459503619E-3</c:v>
                </c:pt>
                <c:pt idx="181">
                  <c:v>-1.5069454250361089E-3</c:v>
                </c:pt>
                <c:pt idx="182">
                  <c:v>-1.4603196887238901E-3</c:v>
                </c:pt>
                <c:pt idx="183">
                  <c:v>-1.5096133635131329E-3</c:v>
                </c:pt>
                <c:pt idx="184">
                  <c:v>-1.4595687317058409E-3</c:v>
                </c:pt>
                <c:pt idx="185">
                  <c:v>-1.5092524639530279E-3</c:v>
                </c:pt>
                <c:pt idx="186">
                  <c:v>-1.459317595070568E-3</c:v>
                </c:pt>
                <c:pt idx="187">
                  <c:v>-1.508450830049701E-3</c:v>
                </c:pt>
                <c:pt idx="188">
                  <c:v>-1.457461254672551E-3</c:v>
                </c:pt>
                <c:pt idx="189">
                  <c:v>-1.507731730232033E-3</c:v>
                </c:pt>
                <c:pt idx="190">
                  <c:v>-1.4596674030321879E-3</c:v>
                </c:pt>
                <c:pt idx="191">
                  <c:v>-1.512433698938247E-3</c:v>
                </c:pt>
                <c:pt idx="192">
                  <c:v>-1.458139263865804E-3</c:v>
                </c:pt>
                <c:pt idx="193">
                  <c:v>-1.5092819575575991E-3</c:v>
                </c:pt>
                <c:pt idx="194">
                  <c:v>-1.4549734336042491E-3</c:v>
                </c:pt>
                <c:pt idx="195">
                  <c:v>-1.506782634151939E-3</c:v>
                </c:pt>
                <c:pt idx="196">
                  <c:v>-1.4545198360428259E-3</c:v>
                </c:pt>
                <c:pt idx="197">
                  <c:v>-1.509429243521102E-3</c:v>
                </c:pt>
                <c:pt idx="198">
                  <c:v>-1.4564803955041299E-3</c:v>
                </c:pt>
                <c:pt idx="199">
                  <c:v>-1.516035870756682E-3</c:v>
                </c:pt>
                <c:pt idx="200">
                  <c:v>-1.468065084181996E-3</c:v>
                </c:pt>
                <c:pt idx="201">
                  <c:v>-1.526598707581933E-3</c:v>
                </c:pt>
                <c:pt idx="202">
                  <c:v>-1.468996533149889E-3</c:v>
                </c:pt>
                <c:pt idx="203">
                  <c:v>-1.5237745342622461E-3</c:v>
                </c:pt>
                <c:pt idx="204">
                  <c:v>-1.466358015378541E-3</c:v>
                </c:pt>
                <c:pt idx="205">
                  <c:v>-1.524048388071802E-3</c:v>
                </c:pt>
                <c:pt idx="206">
                  <c:v>-1.467809305236402E-3</c:v>
                </c:pt>
                <c:pt idx="207">
                  <c:v>-1.523599422757929E-3</c:v>
                </c:pt>
                <c:pt idx="208">
                  <c:v>-1.4654955477627521E-3</c:v>
                </c:pt>
                <c:pt idx="209">
                  <c:v>-1.5186463998197201E-3</c:v>
                </c:pt>
                <c:pt idx="210">
                  <c:v>-1.4632128147275081E-3</c:v>
                </c:pt>
                <c:pt idx="211">
                  <c:v>-1.517898383497822E-3</c:v>
                </c:pt>
                <c:pt idx="212">
                  <c:v>-1.463442864539647E-3</c:v>
                </c:pt>
                <c:pt idx="213">
                  <c:v>-1.518207632483009E-3</c:v>
                </c:pt>
                <c:pt idx="214">
                  <c:v>-1.471163304089461E-3</c:v>
                </c:pt>
                <c:pt idx="215">
                  <c:v>-1.5236385023696399E-3</c:v>
                </c:pt>
                <c:pt idx="216">
                  <c:v>-1.4760786984434891E-3</c:v>
                </c:pt>
                <c:pt idx="217">
                  <c:v>-1.5226736905627461E-3</c:v>
                </c:pt>
                <c:pt idx="218">
                  <c:v>-1.4709422994467079E-3</c:v>
                </c:pt>
                <c:pt idx="219">
                  <c:v>-1.5157876391883351E-3</c:v>
                </c:pt>
                <c:pt idx="220">
                  <c:v>-1.4733209996626671E-3</c:v>
                </c:pt>
                <c:pt idx="221">
                  <c:v>-1.517580835753292E-3</c:v>
                </c:pt>
                <c:pt idx="222">
                  <c:v>-1.4808480491476149E-3</c:v>
                </c:pt>
                <c:pt idx="223">
                  <c:v>-1.5216333432884191E-3</c:v>
                </c:pt>
                <c:pt idx="224">
                  <c:v>-1.483742119849974E-3</c:v>
                </c:pt>
                <c:pt idx="225">
                  <c:v>-1.518819564243708E-3</c:v>
                </c:pt>
                <c:pt idx="226">
                  <c:v>-1.4864411074283759E-3</c:v>
                </c:pt>
                <c:pt idx="227">
                  <c:v>-1.518447378018188E-3</c:v>
                </c:pt>
                <c:pt idx="228">
                  <c:v>-1.4930131996754991E-3</c:v>
                </c:pt>
                <c:pt idx="229">
                  <c:v>-1.5186409720974871E-3</c:v>
                </c:pt>
                <c:pt idx="230">
                  <c:v>-1.4994559334956081E-3</c:v>
                </c:pt>
                <c:pt idx="231">
                  <c:v>-1.521342511653534E-3</c:v>
                </c:pt>
                <c:pt idx="232">
                  <c:v>-1.5018799487329199E-3</c:v>
                </c:pt>
                <c:pt idx="233">
                  <c:v>-1.51518018497879E-3</c:v>
                </c:pt>
                <c:pt idx="234">
                  <c:v>-1.498414777490076E-3</c:v>
                </c:pt>
                <c:pt idx="235">
                  <c:v>-1.514891361274131E-3</c:v>
                </c:pt>
                <c:pt idx="236">
                  <c:v>-1.511262828498687E-3</c:v>
                </c:pt>
                <c:pt idx="237">
                  <c:v>-1.5264823220693981E-3</c:v>
                </c:pt>
                <c:pt idx="238">
                  <c:v>-1.523288874759202E-3</c:v>
                </c:pt>
                <c:pt idx="239">
                  <c:v>-1.5266326359066309E-3</c:v>
                </c:pt>
                <c:pt idx="240">
                  <c:v>-1.5252761496502561E-3</c:v>
                </c:pt>
                <c:pt idx="241">
                  <c:v>-1.525391467591746E-3</c:v>
                </c:pt>
                <c:pt idx="242">
                  <c:v>-1.5309613206173211E-3</c:v>
                </c:pt>
                <c:pt idx="243">
                  <c:v>-1.5282141659467619E-3</c:v>
                </c:pt>
                <c:pt idx="244">
                  <c:v>-1.5366827339034249E-3</c:v>
                </c:pt>
                <c:pt idx="245">
                  <c:v>-1.529484115561708E-3</c:v>
                </c:pt>
                <c:pt idx="246">
                  <c:v>-1.54062467348276E-3</c:v>
                </c:pt>
                <c:pt idx="247">
                  <c:v>-1.524559307302026E-3</c:v>
                </c:pt>
                <c:pt idx="248">
                  <c:v>-1.5401602036800579E-3</c:v>
                </c:pt>
                <c:pt idx="249">
                  <c:v>-1.520996011134421E-3</c:v>
                </c:pt>
                <c:pt idx="250">
                  <c:v>-1.5429182967517719E-3</c:v>
                </c:pt>
                <c:pt idx="251">
                  <c:v>-1.523055185004374E-3</c:v>
                </c:pt>
                <c:pt idx="252">
                  <c:v>-1.551015922924723E-3</c:v>
                </c:pt>
                <c:pt idx="253">
                  <c:v>-1.533099694283935E-3</c:v>
                </c:pt>
                <c:pt idx="254">
                  <c:v>-1.5617974803078831E-3</c:v>
                </c:pt>
                <c:pt idx="255">
                  <c:v>-1.5380006142160091E-3</c:v>
                </c:pt>
                <c:pt idx="256">
                  <c:v>-1.5699300515543851E-3</c:v>
                </c:pt>
                <c:pt idx="257">
                  <c:v>-1.5372865485124719E-3</c:v>
                </c:pt>
                <c:pt idx="258">
                  <c:v>-1.570480743605881E-3</c:v>
                </c:pt>
                <c:pt idx="259">
                  <c:v>-1.54058631751364E-3</c:v>
                </c:pt>
                <c:pt idx="260">
                  <c:v>-1.5805059595755779E-3</c:v>
                </c:pt>
                <c:pt idx="261">
                  <c:v>-1.549317274761264E-3</c:v>
                </c:pt>
                <c:pt idx="262">
                  <c:v>-1.590902008126733E-3</c:v>
                </c:pt>
                <c:pt idx="263">
                  <c:v>-1.55553945655597E-3</c:v>
                </c:pt>
                <c:pt idx="264">
                  <c:v>-1.598201544536061E-3</c:v>
                </c:pt>
                <c:pt idx="265">
                  <c:v>-1.5622144850738211E-3</c:v>
                </c:pt>
                <c:pt idx="266">
                  <c:v>-1.606995848544991E-3</c:v>
                </c:pt>
                <c:pt idx="267">
                  <c:v>-1.5658058555778739E-3</c:v>
                </c:pt>
                <c:pt idx="268">
                  <c:v>-1.614028196734395E-3</c:v>
                </c:pt>
                <c:pt idx="269">
                  <c:v>-1.572524307645115E-3</c:v>
                </c:pt>
                <c:pt idx="270">
                  <c:v>-1.6260747216913329E-3</c:v>
                </c:pt>
                <c:pt idx="271">
                  <c:v>-1.5850505114890421E-3</c:v>
                </c:pt>
                <c:pt idx="272">
                  <c:v>-1.639235531966257E-3</c:v>
                </c:pt>
                <c:pt idx="273">
                  <c:v>-1.598541257598489E-3</c:v>
                </c:pt>
                <c:pt idx="274">
                  <c:v>-1.654281259860158E-3</c:v>
                </c:pt>
                <c:pt idx="275">
                  <c:v>-1.6141565443865101E-3</c:v>
                </c:pt>
                <c:pt idx="276">
                  <c:v>-1.672044797920786E-3</c:v>
                </c:pt>
                <c:pt idx="277">
                  <c:v>-1.6313413344776701E-3</c:v>
                </c:pt>
                <c:pt idx="278">
                  <c:v>-1.6906849122348059E-3</c:v>
                </c:pt>
                <c:pt idx="279">
                  <c:v>-1.654868431759371E-3</c:v>
                </c:pt>
                <c:pt idx="280">
                  <c:v>-1.720083916647223E-3</c:v>
                </c:pt>
                <c:pt idx="281">
                  <c:v>-1.690621732179395E-3</c:v>
                </c:pt>
                <c:pt idx="282">
                  <c:v>-1.7583717905901291E-3</c:v>
                </c:pt>
                <c:pt idx="283">
                  <c:v>-1.7319290525316369E-3</c:v>
                </c:pt>
                <c:pt idx="284">
                  <c:v>-1.805915147316602E-3</c:v>
                </c:pt>
                <c:pt idx="285">
                  <c:v>-1.7863816080885761E-3</c:v>
                </c:pt>
                <c:pt idx="286">
                  <c:v>-1.868746637805313E-3</c:v>
                </c:pt>
                <c:pt idx="287">
                  <c:v>-1.8557747194831891E-3</c:v>
                </c:pt>
                <c:pt idx="288">
                  <c:v>-1.946923129171235E-3</c:v>
                </c:pt>
                <c:pt idx="289">
                  <c:v>-1.9441670248220009E-3</c:v>
                </c:pt>
                <c:pt idx="290">
                  <c:v>-2.0429076179781301E-3</c:v>
                </c:pt>
                <c:pt idx="291">
                  <c:v>-2.0385045735909E-3</c:v>
                </c:pt>
                <c:pt idx="292">
                  <c:v>-2.1413307542948088E-3</c:v>
                </c:pt>
                <c:pt idx="293">
                  <c:v>-2.153066801407789E-3</c:v>
                </c:pt>
                <c:pt idx="294">
                  <c:v>-2.284654947066153E-3</c:v>
                </c:pt>
                <c:pt idx="295">
                  <c:v>-2.3249922220353551E-3</c:v>
                </c:pt>
                <c:pt idx="296">
                  <c:v>-2.4969275237443599E-3</c:v>
                </c:pt>
                <c:pt idx="297">
                  <c:v>-2.5210746931145669E-3</c:v>
                </c:pt>
                <c:pt idx="298">
                  <c:v>-2.4424638443091948E-3</c:v>
                </c:pt>
                <c:pt idx="299">
                  <c:v>-1.931239272180334E-3</c:v>
                </c:pt>
                <c:pt idx="300">
                  <c:v>-1.531692890482543E-3</c:v>
                </c:pt>
                <c:pt idx="301">
                  <c:v>-1.297270171549609E-3</c:v>
                </c:pt>
                <c:pt idx="302">
                  <c:v>-1.2492220092099431E-3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37C-410B-B80B-56F9A546C086}"/>
            </c:ext>
          </c:extLst>
        </c:ser>
        <c:ser>
          <c:idx val="4"/>
          <c:order val="4"/>
          <c:tx>
            <c:v>L_100_1pass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Sheet!$Y$3:$Y$305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Sheet!$AB$3:$AB$305</c:f>
              <c:numCache>
                <c:formatCode>General</c:formatCode>
                <c:ptCount val="303"/>
                <c:pt idx="0">
                  <c:v>-1.2060577657321591E-3</c:v>
                </c:pt>
                <c:pt idx="1">
                  <c:v>-2.0778308493443402E-3</c:v>
                </c:pt>
                <c:pt idx="2">
                  <c:v>-2.5692474190714318E-3</c:v>
                </c:pt>
                <c:pt idx="3">
                  <c:v>-2.8087151334620138E-3</c:v>
                </c:pt>
                <c:pt idx="4">
                  <c:v>-2.6713379728413311E-3</c:v>
                </c:pt>
                <c:pt idx="5">
                  <c:v>-2.6226709600278321E-3</c:v>
                </c:pt>
                <c:pt idx="6">
                  <c:v>-2.4931770192103539E-3</c:v>
                </c:pt>
                <c:pt idx="7">
                  <c:v>-2.4771692268941419E-3</c:v>
                </c:pt>
                <c:pt idx="8">
                  <c:v>-2.3392587440808168E-3</c:v>
                </c:pt>
                <c:pt idx="9">
                  <c:v>-2.3165618949461042E-3</c:v>
                </c:pt>
                <c:pt idx="10">
                  <c:v>-2.18748933789418E-3</c:v>
                </c:pt>
                <c:pt idx="11">
                  <c:v>-2.1810380260873898E-3</c:v>
                </c:pt>
                <c:pt idx="12">
                  <c:v>-2.077253746936257E-3</c:v>
                </c:pt>
                <c:pt idx="13">
                  <c:v>-2.090110524368576E-3</c:v>
                </c:pt>
                <c:pt idx="14">
                  <c:v>-1.9985608752337929E-3</c:v>
                </c:pt>
                <c:pt idx="15">
                  <c:v>-2.0185116605362361E-3</c:v>
                </c:pt>
                <c:pt idx="16">
                  <c:v>-1.941223055785612E-3</c:v>
                </c:pt>
                <c:pt idx="17">
                  <c:v>-1.9651987658673852E-3</c:v>
                </c:pt>
                <c:pt idx="18">
                  <c:v>-1.8922116234096869E-3</c:v>
                </c:pt>
                <c:pt idx="19">
                  <c:v>-1.9142369415861059E-3</c:v>
                </c:pt>
                <c:pt idx="20">
                  <c:v>-1.8419387116420491E-3</c:v>
                </c:pt>
                <c:pt idx="21">
                  <c:v>-1.8658012206545561E-3</c:v>
                </c:pt>
                <c:pt idx="22">
                  <c:v>-1.805784700093268E-3</c:v>
                </c:pt>
                <c:pt idx="23">
                  <c:v>-1.83299274002804E-3</c:v>
                </c:pt>
                <c:pt idx="24">
                  <c:v>-1.7806477000823159E-3</c:v>
                </c:pt>
                <c:pt idx="25">
                  <c:v>-1.8054705594063561E-3</c:v>
                </c:pt>
                <c:pt idx="26">
                  <c:v>-1.753805888589926E-3</c:v>
                </c:pt>
                <c:pt idx="27">
                  <c:v>-1.7749283082688131E-3</c:v>
                </c:pt>
                <c:pt idx="28">
                  <c:v>-1.7300766366665399E-3</c:v>
                </c:pt>
                <c:pt idx="29">
                  <c:v>-1.7489875609669201E-3</c:v>
                </c:pt>
                <c:pt idx="30">
                  <c:v>-1.712497286016473E-3</c:v>
                </c:pt>
                <c:pt idx="31">
                  <c:v>-1.7274968463766439E-3</c:v>
                </c:pt>
                <c:pt idx="32">
                  <c:v>-1.69929527174739E-3</c:v>
                </c:pt>
                <c:pt idx="33">
                  <c:v>-1.7112450724385509E-3</c:v>
                </c:pt>
                <c:pt idx="34">
                  <c:v>-1.682848381685986E-3</c:v>
                </c:pt>
                <c:pt idx="35">
                  <c:v>-1.6876566670561751E-3</c:v>
                </c:pt>
                <c:pt idx="36">
                  <c:v>-1.6629979112037839E-3</c:v>
                </c:pt>
                <c:pt idx="37">
                  <c:v>-1.671439480314732E-3</c:v>
                </c:pt>
                <c:pt idx="38">
                  <c:v>-1.660878986655576E-3</c:v>
                </c:pt>
                <c:pt idx="39">
                  <c:v>-1.6681514964116391E-3</c:v>
                </c:pt>
                <c:pt idx="40">
                  <c:v>-1.6574318411215741E-3</c:v>
                </c:pt>
                <c:pt idx="41">
                  <c:v>-1.6535976770917741E-3</c:v>
                </c:pt>
                <c:pt idx="42">
                  <c:v>-1.6459770513150081E-3</c:v>
                </c:pt>
                <c:pt idx="43">
                  <c:v>-1.6396727537383181E-3</c:v>
                </c:pt>
                <c:pt idx="44">
                  <c:v>-1.6394033513762499E-3</c:v>
                </c:pt>
                <c:pt idx="45">
                  <c:v>-1.6304726984756261E-3</c:v>
                </c:pt>
                <c:pt idx="46">
                  <c:v>-1.633279158301248E-3</c:v>
                </c:pt>
                <c:pt idx="47">
                  <c:v>-1.6201539412820029E-3</c:v>
                </c:pt>
                <c:pt idx="48">
                  <c:v>-1.6256838733852219E-3</c:v>
                </c:pt>
                <c:pt idx="49">
                  <c:v>-1.6034371058984841E-3</c:v>
                </c:pt>
                <c:pt idx="50">
                  <c:v>-1.613671038265899E-3</c:v>
                </c:pt>
                <c:pt idx="51">
                  <c:v>-1.5889656391047571E-3</c:v>
                </c:pt>
                <c:pt idx="52">
                  <c:v>-1.605735696027999E-3</c:v>
                </c:pt>
                <c:pt idx="53">
                  <c:v>-1.580174703292385E-3</c:v>
                </c:pt>
                <c:pt idx="54">
                  <c:v>-1.60291162594066E-3</c:v>
                </c:pt>
                <c:pt idx="55">
                  <c:v>-1.579350647977152E-3</c:v>
                </c:pt>
                <c:pt idx="56">
                  <c:v>-1.602976962710477E-3</c:v>
                </c:pt>
                <c:pt idx="57">
                  <c:v>-1.573774412533722E-3</c:v>
                </c:pt>
                <c:pt idx="58">
                  <c:v>-1.60061658546536E-3</c:v>
                </c:pt>
                <c:pt idx="59">
                  <c:v>-1.562299734600262E-3</c:v>
                </c:pt>
                <c:pt idx="60">
                  <c:v>-1.590449303547692E-3</c:v>
                </c:pt>
                <c:pt idx="61">
                  <c:v>-1.554911741306916E-3</c:v>
                </c:pt>
                <c:pt idx="62">
                  <c:v>-1.589423754629669E-3</c:v>
                </c:pt>
                <c:pt idx="63">
                  <c:v>-1.5523223255598951E-3</c:v>
                </c:pt>
                <c:pt idx="64">
                  <c:v>-1.588114814303398E-3</c:v>
                </c:pt>
                <c:pt idx="65">
                  <c:v>-1.546899874962257E-3</c:v>
                </c:pt>
                <c:pt idx="66">
                  <c:v>-1.58364244945673E-3</c:v>
                </c:pt>
                <c:pt idx="67">
                  <c:v>-1.541182857485119E-3</c:v>
                </c:pt>
                <c:pt idx="68">
                  <c:v>-1.5800131701418181E-3</c:v>
                </c:pt>
                <c:pt idx="69">
                  <c:v>-1.5323608615922799E-3</c:v>
                </c:pt>
                <c:pt idx="70">
                  <c:v>-1.573365628064921E-3</c:v>
                </c:pt>
                <c:pt idx="71">
                  <c:v>-1.524459922648355E-3</c:v>
                </c:pt>
                <c:pt idx="72">
                  <c:v>-1.570117201126399E-3</c:v>
                </c:pt>
                <c:pt idx="73">
                  <c:v>-1.521372377479697E-3</c:v>
                </c:pt>
                <c:pt idx="74">
                  <c:v>-1.5665397438004321E-3</c:v>
                </c:pt>
                <c:pt idx="75">
                  <c:v>-1.517112926054526E-3</c:v>
                </c:pt>
                <c:pt idx="76">
                  <c:v>-1.5626060323730589E-3</c:v>
                </c:pt>
                <c:pt idx="77">
                  <c:v>-1.512399956072343E-3</c:v>
                </c:pt>
                <c:pt idx="78">
                  <c:v>-1.558315454189144E-3</c:v>
                </c:pt>
                <c:pt idx="79">
                  <c:v>-1.50567440250006E-3</c:v>
                </c:pt>
                <c:pt idx="80">
                  <c:v>-1.5504524130713251E-3</c:v>
                </c:pt>
                <c:pt idx="81">
                  <c:v>-1.4999626414146151E-3</c:v>
                </c:pt>
                <c:pt idx="82">
                  <c:v>-1.548798384461337E-3</c:v>
                </c:pt>
                <c:pt idx="83">
                  <c:v>-1.500761089837196E-3</c:v>
                </c:pt>
                <c:pt idx="84">
                  <c:v>-1.548868638032982E-3</c:v>
                </c:pt>
                <c:pt idx="85">
                  <c:v>-1.497466854215397E-3</c:v>
                </c:pt>
                <c:pt idx="86">
                  <c:v>-1.545924983271907E-3</c:v>
                </c:pt>
                <c:pt idx="87">
                  <c:v>-1.494738284368702E-3</c:v>
                </c:pt>
                <c:pt idx="88">
                  <c:v>-1.54256100813478E-3</c:v>
                </c:pt>
                <c:pt idx="89">
                  <c:v>-1.4904226525699229E-3</c:v>
                </c:pt>
                <c:pt idx="90">
                  <c:v>-1.5397766493000029E-3</c:v>
                </c:pt>
                <c:pt idx="91">
                  <c:v>-1.490363906009783E-3</c:v>
                </c:pt>
                <c:pt idx="92">
                  <c:v>-1.541675123168968E-3</c:v>
                </c:pt>
                <c:pt idx="93">
                  <c:v>-1.4861726905290779E-3</c:v>
                </c:pt>
                <c:pt idx="94">
                  <c:v>-1.536351021794188E-3</c:v>
                </c:pt>
                <c:pt idx="95">
                  <c:v>-1.481089810023539E-3</c:v>
                </c:pt>
                <c:pt idx="96">
                  <c:v>-1.5319408687705571E-3</c:v>
                </c:pt>
                <c:pt idx="97">
                  <c:v>-1.478548501962102E-3</c:v>
                </c:pt>
                <c:pt idx="98">
                  <c:v>-1.532235459117823E-3</c:v>
                </c:pt>
                <c:pt idx="99">
                  <c:v>-1.4783038230423149E-3</c:v>
                </c:pt>
                <c:pt idx="100">
                  <c:v>-1.536782452448818E-3</c:v>
                </c:pt>
                <c:pt idx="101">
                  <c:v>-1.487825704116819E-3</c:v>
                </c:pt>
                <c:pt idx="102">
                  <c:v>-1.5453964987492371E-3</c:v>
                </c:pt>
                <c:pt idx="103">
                  <c:v>-1.486780834700035E-3</c:v>
                </c:pt>
                <c:pt idx="104">
                  <c:v>-1.540510916366745E-3</c:v>
                </c:pt>
                <c:pt idx="105">
                  <c:v>-1.4822025015895481E-3</c:v>
                </c:pt>
                <c:pt idx="106">
                  <c:v>-1.538834723426597E-3</c:v>
                </c:pt>
                <c:pt idx="107">
                  <c:v>-1.4816555825811579E-3</c:v>
                </c:pt>
                <c:pt idx="108">
                  <c:v>-1.536566671878001E-3</c:v>
                </c:pt>
                <c:pt idx="109">
                  <c:v>-1.477359801487794E-3</c:v>
                </c:pt>
                <c:pt idx="110">
                  <c:v>-1.5291728724842941E-3</c:v>
                </c:pt>
                <c:pt idx="111">
                  <c:v>-1.4727364608290289E-3</c:v>
                </c:pt>
                <c:pt idx="112">
                  <c:v>-1.5268281144524859E-3</c:v>
                </c:pt>
                <c:pt idx="113">
                  <c:v>-1.471930684367982E-3</c:v>
                </c:pt>
                <c:pt idx="114">
                  <c:v>-1.525571184310146E-3</c:v>
                </c:pt>
                <c:pt idx="115">
                  <c:v>-1.4769471536606449E-3</c:v>
                </c:pt>
                <c:pt idx="116">
                  <c:v>-1.528379036539433E-3</c:v>
                </c:pt>
                <c:pt idx="117">
                  <c:v>-1.4802838430001701E-3</c:v>
                </c:pt>
                <c:pt idx="118">
                  <c:v>-1.5259012069519611E-3</c:v>
                </c:pt>
                <c:pt idx="119">
                  <c:v>-1.472806315803325E-3</c:v>
                </c:pt>
                <c:pt idx="120">
                  <c:v>-1.5160998993984131E-3</c:v>
                </c:pt>
                <c:pt idx="121">
                  <c:v>-1.4728073353396411E-3</c:v>
                </c:pt>
                <c:pt idx="122">
                  <c:v>-1.5166494343051291E-3</c:v>
                </c:pt>
                <c:pt idx="123">
                  <c:v>-1.479196047835217E-3</c:v>
                </c:pt>
                <c:pt idx="124">
                  <c:v>-1.5188310900613681E-3</c:v>
                </c:pt>
                <c:pt idx="125">
                  <c:v>-1.4797472664787111E-3</c:v>
                </c:pt>
                <c:pt idx="126">
                  <c:v>-1.5137677050303311E-3</c:v>
                </c:pt>
                <c:pt idx="127">
                  <c:v>-1.4799146279999449E-3</c:v>
                </c:pt>
                <c:pt idx="128">
                  <c:v>-1.510314716893651E-3</c:v>
                </c:pt>
                <c:pt idx="129">
                  <c:v>-1.484014967566883E-3</c:v>
                </c:pt>
                <c:pt idx="130">
                  <c:v>-1.509142956826668E-3</c:v>
                </c:pt>
                <c:pt idx="131">
                  <c:v>-1.4890481639602889E-3</c:v>
                </c:pt>
                <c:pt idx="132">
                  <c:v>-1.5094695051158719E-3</c:v>
                </c:pt>
                <c:pt idx="133">
                  <c:v>-1.4883838422622749E-3</c:v>
                </c:pt>
                <c:pt idx="134">
                  <c:v>-1.5006169279507271E-3</c:v>
                </c:pt>
                <c:pt idx="135">
                  <c:v>-1.482808514493342E-3</c:v>
                </c:pt>
                <c:pt idx="136">
                  <c:v>-1.4983522145750609E-3</c:v>
                </c:pt>
                <c:pt idx="137">
                  <c:v>-1.49391112178054E-3</c:v>
                </c:pt>
                <c:pt idx="138">
                  <c:v>-1.507515047231788E-3</c:v>
                </c:pt>
                <c:pt idx="139">
                  <c:v>-1.5021653570583659E-3</c:v>
                </c:pt>
                <c:pt idx="140">
                  <c:v>-1.503777176075731E-3</c:v>
                </c:pt>
                <c:pt idx="141">
                  <c:v>-1.501184375473547E-3</c:v>
                </c:pt>
                <c:pt idx="142">
                  <c:v>-1.5000522800438401E-3</c:v>
                </c:pt>
                <c:pt idx="143">
                  <c:v>-1.504167760915019E-3</c:v>
                </c:pt>
                <c:pt idx="144">
                  <c:v>-1.4999541199445881E-3</c:v>
                </c:pt>
                <c:pt idx="145">
                  <c:v>-1.5067985169825999E-3</c:v>
                </c:pt>
                <c:pt idx="146">
                  <c:v>-1.497862577667032E-3</c:v>
                </c:pt>
                <c:pt idx="147">
                  <c:v>-1.5073377640850601E-3</c:v>
                </c:pt>
                <c:pt idx="148">
                  <c:v>-1.4893282073899119E-3</c:v>
                </c:pt>
                <c:pt idx="149">
                  <c:v>-1.5030620486351711E-3</c:v>
                </c:pt>
                <c:pt idx="150">
                  <c:v>-1.4820754085945859E-3</c:v>
                </c:pt>
                <c:pt idx="151">
                  <c:v>-1.502074253369394E-3</c:v>
                </c:pt>
                <c:pt idx="152">
                  <c:v>-1.48001232944846E-3</c:v>
                </c:pt>
                <c:pt idx="153">
                  <c:v>-1.50589981208103E-3</c:v>
                </c:pt>
                <c:pt idx="154">
                  <c:v>-1.485599716555118E-3</c:v>
                </c:pt>
                <c:pt idx="155">
                  <c:v>-1.5119625687054991E-3</c:v>
                </c:pt>
                <c:pt idx="156">
                  <c:v>-1.4856515775783291E-3</c:v>
                </c:pt>
                <c:pt idx="157">
                  <c:v>-1.515112290098222E-3</c:v>
                </c:pt>
                <c:pt idx="158">
                  <c:v>-1.479667814450472E-3</c:v>
                </c:pt>
                <c:pt idx="159">
                  <c:v>-1.5101631166554181E-3</c:v>
                </c:pt>
                <c:pt idx="160">
                  <c:v>-1.47717848121197E-3</c:v>
                </c:pt>
                <c:pt idx="161">
                  <c:v>-1.513894550896255E-3</c:v>
                </c:pt>
                <c:pt idx="162">
                  <c:v>-1.4792343699780511E-3</c:v>
                </c:pt>
                <c:pt idx="163">
                  <c:v>-1.5172178992086439E-3</c:v>
                </c:pt>
                <c:pt idx="164">
                  <c:v>-1.4782948614856289E-3</c:v>
                </c:pt>
                <c:pt idx="165">
                  <c:v>-1.516876791752821E-3</c:v>
                </c:pt>
                <c:pt idx="166">
                  <c:v>-1.4766385358726489E-3</c:v>
                </c:pt>
                <c:pt idx="167">
                  <c:v>-1.517365450355758E-3</c:v>
                </c:pt>
                <c:pt idx="168">
                  <c:v>-1.4717226265652209E-3</c:v>
                </c:pt>
                <c:pt idx="169">
                  <c:v>-1.5145126303693979E-3</c:v>
                </c:pt>
                <c:pt idx="170">
                  <c:v>-1.4675183526362929E-3</c:v>
                </c:pt>
                <c:pt idx="171">
                  <c:v>-1.5147178232257561E-3</c:v>
                </c:pt>
                <c:pt idx="172">
                  <c:v>-1.467823738961058E-3</c:v>
                </c:pt>
                <c:pt idx="173">
                  <c:v>-1.5145929063564759E-3</c:v>
                </c:pt>
                <c:pt idx="174">
                  <c:v>-1.466895250993698E-3</c:v>
                </c:pt>
                <c:pt idx="175">
                  <c:v>-1.5139421035307969E-3</c:v>
                </c:pt>
                <c:pt idx="176">
                  <c:v>-1.4653922859888639E-3</c:v>
                </c:pt>
                <c:pt idx="177">
                  <c:v>-1.5126594898994699E-3</c:v>
                </c:pt>
                <c:pt idx="178">
                  <c:v>-1.461631562300527E-3</c:v>
                </c:pt>
                <c:pt idx="179">
                  <c:v>-1.507734260320329E-3</c:v>
                </c:pt>
                <c:pt idx="180">
                  <c:v>-1.458671339293488E-3</c:v>
                </c:pt>
                <c:pt idx="181">
                  <c:v>-1.5088941513062221E-3</c:v>
                </c:pt>
                <c:pt idx="182">
                  <c:v>-1.4622755889549051E-3</c:v>
                </c:pt>
                <c:pt idx="183">
                  <c:v>-1.5115278716632771E-3</c:v>
                </c:pt>
                <c:pt idx="184">
                  <c:v>-1.461484893854523E-3</c:v>
                </c:pt>
                <c:pt idx="185">
                  <c:v>-1.511127279592821E-3</c:v>
                </c:pt>
                <c:pt idx="186">
                  <c:v>-1.4611903235096659E-3</c:v>
                </c:pt>
                <c:pt idx="187">
                  <c:v>-1.510281521887134E-3</c:v>
                </c:pt>
                <c:pt idx="188">
                  <c:v>-1.4592827422442479E-3</c:v>
                </c:pt>
                <c:pt idx="189">
                  <c:v>-1.509502924625223E-3</c:v>
                </c:pt>
                <c:pt idx="190">
                  <c:v>-1.461430961096577E-3</c:v>
                </c:pt>
                <c:pt idx="191">
                  <c:v>-1.5141344569146291E-3</c:v>
                </c:pt>
                <c:pt idx="192">
                  <c:v>-1.4598148515864379E-3</c:v>
                </c:pt>
                <c:pt idx="193">
                  <c:v>-1.5109018810620779E-3</c:v>
                </c:pt>
                <c:pt idx="194">
                  <c:v>-1.4565708505383549E-3</c:v>
                </c:pt>
                <c:pt idx="195">
                  <c:v>-1.508327997163203E-3</c:v>
                </c:pt>
                <c:pt idx="196">
                  <c:v>-1.456037853997454E-3</c:v>
                </c:pt>
                <c:pt idx="197">
                  <c:v>-1.5108945776128491E-3</c:v>
                </c:pt>
                <c:pt idx="198">
                  <c:v>-1.457905493022971E-3</c:v>
                </c:pt>
                <c:pt idx="199">
                  <c:v>-1.5174065903065261E-3</c:v>
                </c:pt>
                <c:pt idx="200">
                  <c:v>-1.469386733044836E-3</c:v>
                </c:pt>
                <c:pt idx="201">
                  <c:v>-1.527847689695734E-3</c:v>
                </c:pt>
                <c:pt idx="202">
                  <c:v>-1.47018174463237E-3</c:v>
                </c:pt>
                <c:pt idx="203">
                  <c:v>-1.5248988029521961E-3</c:v>
                </c:pt>
                <c:pt idx="204">
                  <c:v>-1.467423728160628E-3</c:v>
                </c:pt>
                <c:pt idx="205">
                  <c:v>-1.525058292012237E-3</c:v>
                </c:pt>
                <c:pt idx="206">
                  <c:v>-1.4687557261766221E-3</c:v>
                </c:pt>
                <c:pt idx="207">
                  <c:v>-1.52448336788991E-3</c:v>
                </c:pt>
                <c:pt idx="208">
                  <c:v>-1.466311724325365E-3</c:v>
                </c:pt>
                <c:pt idx="209">
                  <c:v>-1.5194113847101099E-3</c:v>
                </c:pt>
                <c:pt idx="210">
                  <c:v>-1.463901986547543E-3</c:v>
                </c:pt>
                <c:pt idx="211">
                  <c:v>-1.51853799627966E-3</c:v>
                </c:pt>
                <c:pt idx="212">
                  <c:v>-1.464008108092516E-3</c:v>
                </c:pt>
                <c:pt idx="213">
                  <c:v>-1.5187353822129759E-3</c:v>
                </c:pt>
                <c:pt idx="214">
                  <c:v>-1.471610530740401E-3</c:v>
                </c:pt>
                <c:pt idx="215">
                  <c:v>-1.5240379994497519E-3</c:v>
                </c:pt>
                <c:pt idx="216">
                  <c:v>-1.4763851483289661E-3</c:v>
                </c:pt>
                <c:pt idx="217">
                  <c:v>-1.5229355385612869E-3</c:v>
                </c:pt>
                <c:pt idx="218">
                  <c:v>-1.471107515408048E-3</c:v>
                </c:pt>
                <c:pt idx="219">
                  <c:v>-1.515921906026242E-3</c:v>
                </c:pt>
                <c:pt idx="220">
                  <c:v>-1.4733567603756031E-3</c:v>
                </c:pt>
                <c:pt idx="221">
                  <c:v>-1.51758998164032E-3</c:v>
                </c:pt>
                <c:pt idx="222">
                  <c:v>-1.480759404912689E-3</c:v>
                </c:pt>
                <c:pt idx="223">
                  <c:v>-1.5215103799017221E-3</c:v>
                </c:pt>
                <c:pt idx="224">
                  <c:v>-1.4835195551254491E-3</c:v>
                </c:pt>
                <c:pt idx="225">
                  <c:v>-1.518570364685338E-3</c:v>
                </c:pt>
                <c:pt idx="226">
                  <c:v>-1.4860942335277749E-3</c:v>
                </c:pt>
                <c:pt idx="227">
                  <c:v>-1.518077461729529E-3</c:v>
                </c:pt>
                <c:pt idx="228">
                  <c:v>-1.492540130656927E-3</c:v>
                </c:pt>
                <c:pt idx="229">
                  <c:v>-1.5181374182840551E-3</c:v>
                </c:pt>
                <c:pt idx="230">
                  <c:v>-1.4988434709836971E-3</c:v>
                </c:pt>
                <c:pt idx="231">
                  <c:v>-1.52069857737577E-3</c:v>
                </c:pt>
                <c:pt idx="232">
                  <c:v>-1.5011254225234039E-3</c:v>
                </c:pt>
                <c:pt idx="233">
                  <c:v>-1.514412218209813E-3</c:v>
                </c:pt>
                <c:pt idx="234">
                  <c:v>-1.4975451299245809E-3</c:v>
                </c:pt>
                <c:pt idx="235">
                  <c:v>-1.5140180585206391E-3</c:v>
                </c:pt>
                <c:pt idx="236">
                  <c:v>-1.5102884544387319E-3</c:v>
                </c:pt>
                <c:pt idx="237">
                  <c:v>-1.525475841158717E-3</c:v>
                </c:pt>
                <c:pt idx="238">
                  <c:v>-1.522184774113272E-3</c:v>
                </c:pt>
                <c:pt idx="239">
                  <c:v>-1.5254897141248069E-3</c:v>
                </c:pt>
                <c:pt idx="240">
                  <c:v>-1.5240454988312141E-3</c:v>
                </c:pt>
                <c:pt idx="241">
                  <c:v>-1.524135016141265E-3</c:v>
                </c:pt>
                <c:pt idx="242">
                  <c:v>-1.5296127067201909E-3</c:v>
                </c:pt>
                <c:pt idx="243">
                  <c:v>-1.5268442044885889E-3</c:v>
                </c:pt>
                <c:pt idx="244">
                  <c:v>-1.535231524090555E-3</c:v>
                </c:pt>
                <c:pt idx="245">
                  <c:v>-1.5280069995455179E-3</c:v>
                </c:pt>
                <c:pt idx="246">
                  <c:v>-1.5390651401822151E-3</c:v>
                </c:pt>
                <c:pt idx="247">
                  <c:v>-1.522976212959998E-3</c:v>
                </c:pt>
                <c:pt idx="248">
                  <c:v>-1.538497152186673E-3</c:v>
                </c:pt>
                <c:pt idx="249">
                  <c:v>-1.5193207110805059E-3</c:v>
                </c:pt>
                <c:pt idx="250">
                  <c:v>-1.541187710009783E-3</c:v>
                </c:pt>
                <c:pt idx="251">
                  <c:v>-1.521290726235797E-3</c:v>
                </c:pt>
                <c:pt idx="252">
                  <c:v>-1.5492013350629371E-3</c:v>
                </c:pt>
                <c:pt idx="253">
                  <c:v>-1.531274774866521E-3</c:v>
                </c:pt>
                <c:pt idx="254">
                  <c:v>-1.559913646606882E-3</c:v>
                </c:pt>
                <c:pt idx="255">
                  <c:v>-1.5361117966378949E-3</c:v>
                </c:pt>
                <c:pt idx="256">
                  <c:v>-1.567989365246049E-3</c:v>
                </c:pt>
                <c:pt idx="257">
                  <c:v>-1.5353183780248171E-3</c:v>
                </c:pt>
                <c:pt idx="258">
                  <c:v>-1.568449322292954E-3</c:v>
                </c:pt>
                <c:pt idx="259">
                  <c:v>-1.5384899147022279E-3</c:v>
                </c:pt>
                <c:pt idx="260">
                  <c:v>-1.578346828643415E-3</c:v>
                </c:pt>
                <c:pt idx="261">
                  <c:v>-1.5471726364649559E-3</c:v>
                </c:pt>
                <c:pt idx="262">
                  <c:v>-1.588700813986607E-3</c:v>
                </c:pt>
                <c:pt idx="263">
                  <c:v>-1.5533191356733179E-3</c:v>
                </c:pt>
                <c:pt idx="264">
                  <c:v>-1.595919565944236E-3</c:v>
                </c:pt>
                <c:pt idx="265">
                  <c:v>-1.5599318735786359E-3</c:v>
                </c:pt>
                <c:pt idx="266">
                  <c:v>-1.604635623619795E-3</c:v>
                </c:pt>
                <c:pt idx="267">
                  <c:v>-1.5634430519837329E-3</c:v>
                </c:pt>
                <c:pt idx="268">
                  <c:v>-1.6115919915417329E-3</c:v>
                </c:pt>
                <c:pt idx="269">
                  <c:v>-1.5700976744895E-3</c:v>
                </c:pt>
                <c:pt idx="270">
                  <c:v>-1.6235616059371381E-3</c:v>
                </c:pt>
                <c:pt idx="271">
                  <c:v>-1.5825409374207091E-3</c:v>
                </c:pt>
                <c:pt idx="272">
                  <c:v>-1.6366427544052479E-3</c:v>
                </c:pt>
                <c:pt idx="273">
                  <c:v>-1.5959565218846409E-3</c:v>
                </c:pt>
                <c:pt idx="274">
                  <c:v>-1.651610283155048E-3</c:v>
                </c:pt>
                <c:pt idx="275">
                  <c:v>-1.611479581392456E-3</c:v>
                </c:pt>
                <c:pt idx="276">
                  <c:v>-1.6692749963267159E-3</c:v>
                </c:pt>
                <c:pt idx="277">
                  <c:v>-1.6285407389639119E-3</c:v>
                </c:pt>
                <c:pt idx="278">
                  <c:v>-1.6878239503483781E-3</c:v>
                </c:pt>
                <c:pt idx="279">
                  <c:v>-1.6519399241469519E-3</c:v>
                </c:pt>
                <c:pt idx="280">
                  <c:v>-1.7170719222799669E-3</c:v>
                </c:pt>
                <c:pt idx="281">
                  <c:v>-1.687582357474309E-3</c:v>
                </c:pt>
                <c:pt idx="282">
                  <c:v>-1.7551823363477631E-3</c:v>
                </c:pt>
                <c:pt idx="283">
                  <c:v>-1.7286702841434159E-3</c:v>
                </c:pt>
                <c:pt idx="284">
                  <c:v>-1.8024269857252609E-3</c:v>
                </c:pt>
                <c:pt idx="285">
                  <c:v>-1.78278061718048E-3</c:v>
                </c:pt>
                <c:pt idx="286">
                  <c:v>-1.8650517763360299E-3</c:v>
                </c:pt>
                <c:pt idx="287">
                  <c:v>-1.852069967765722E-3</c:v>
                </c:pt>
                <c:pt idx="288">
                  <c:v>-1.9428829869057389E-3</c:v>
                </c:pt>
                <c:pt idx="289">
                  <c:v>-1.9399042694412381E-3</c:v>
                </c:pt>
                <c:pt idx="290">
                  <c:v>-2.0385389594502622E-3</c:v>
                </c:pt>
                <c:pt idx="291">
                  <c:v>-2.033915395146915E-3</c:v>
                </c:pt>
                <c:pt idx="292">
                  <c:v>-2.1366128009302418E-3</c:v>
                </c:pt>
                <c:pt idx="293">
                  <c:v>-2.1482052129597798E-3</c:v>
                </c:pt>
                <c:pt idx="294">
                  <c:v>-2.2795588252730861E-3</c:v>
                </c:pt>
                <c:pt idx="295">
                  <c:v>-2.3200888993555979E-3</c:v>
                </c:pt>
                <c:pt idx="296">
                  <c:v>-2.491986940117701E-3</c:v>
                </c:pt>
                <c:pt idx="297">
                  <c:v>-2.5167304216329482E-3</c:v>
                </c:pt>
                <c:pt idx="298">
                  <c:v>-2.4390207691684569E-3</c:v>
                </c:pt>
                <c:pt idx="299">
                  <c:v>-1.9278002381390891E-3</c:v>
                </c:pt>
                <c:pt idx="300">
                  <c:v>-1.5272198732795381E-3</c:v>
                </c:pt>
                <c:pt idx="301">
                  <c:v>-1.2881005082435179E-3</c:v>
                </c:pt>
                <c:pt idx="302">
                  <c:v>-1.2357046742755709E-3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37C-410B-B80B-56F9A546C086}"/>
            </c:ext>
          </c:extLst>
        </c:ser>
        <c:ser>
          <c:idx val="5"/>
          <c:order val="5"/>
          <c:tx>
            <c:v>free_1pass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Sheet!$AE$3:$AE$305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Sheet!$AH$3:$AH$305</c:f>
              <c:numCache>
                <c:formatCode>General</c:formatCode>
                <c:ptCount val="303"/>
                <c:pt idx="0">
                  <c:v>-1.2653165967742169E-3</c:v>
                </c:pt>
                <c:pt idx="1">
                  <c:v>-2.1483227329912608E-3</c:v>
                </c:pt>
                <c:pt idx="2">
                  <c:v>-2.65137006614645E-3</c:v>
                </c:pt>
                <c:pt idx="3">
                  <c:v>-2.9048773295688841E-3</c:v>
                </c:pt>
                <c:pt idx="4">
                  <c:v>-2.5923176211899582E-3</c:v>
                </c:pt>
                <c:pt idx="5">
                  <c:v>-2.5610441308438481E-3</c:v>
                </c:pt>
                <c:pt idx="6">
                  <c:v>-2.3124762075679649E-3</c:v>
                </c:pt>
                <c:pt idx="7">
                  <c:v>-2.346335202252141E-3</c:v>
                </c:pt>
                <c:pt idx="8">
                  <c:v>-2.1254515999363289E-3</c:v>
                </c:pt>
                <c:pt idx="9">
                  <c:v>-2.1758743388252261E-3</c:v>
                </c:pt>
                <c:pt idx="10">
                  <c:v>-1.980649519611711E-3</c:v>
                </c:pt>
                <c:pt idx="11">
                  <c:v>-2.0436060623378631E-3</c:v>
                </c:pt>
                <c:pt idx="12">
                  <c:v>-1.862917778616786E-3</c:v>
                </c:pt>
                <c:pt idx="13">
                  <c:v>-1.9256817549264821E-3</c:v>
                </c:pt>
                <c:pt idx="14">
                  <c:v>-1.774910611825541E-3</c:v>
                </c:pt>
                <c:pt idx="15">
                  <c:v>-1.8465562314056521E-3</c:v>
                </c:pt>
                <c:pt idx="16">
                  <c:v>-1.7220014833012659E-3</c:v>
                </c:pt>
                <c:pt idx="17">
                  <c:v>-1.7919025552016741E-3</c:v>
                </c:pt>
                <c:pt idx="18">
                  <c:v>-1.673177565605139E-3</c:v>
                </c:pt>
                <c:pt idx="19">
                  <c:v>-1.738717328275884E-3</c:v>
                </c:pt>
                <c:pt idx="20">
                  <c:v>-1.635664900405529E-3</c:v>
                </c:pt>
                <c:pt idx="21">
                  <c:v>-1.692286026831832E-3</c:v>
                </c:pt>
                <c:pt idx="22">
                  <c:v>-1.599379068596833E-3</c:v>
                </c:pt>
                <c:pt idx="23">
                  <c:v>-1.6487320319555391E-3</c:v>
                </c:pt>
                <c:pt idx="24">
                  <c:v>-1.5715697560977741E-3</c:v>
                </c:pt>
                <c:pt idx="25">
                  <c:v>-1.619793784842183E-3</c:v>
                </c:pt>
                <c:pt idx="26">
                  <c:v>-1.5546460641136749E-3</c:v>
                </c:pt>
                <c:pt idx="27">
                  <c:v>-1.5900632737864461E-3</c:v>
                </c:pt>
                <c:pt idx="28">
                  <c:v>-1.530265215581155E-3</c:v>
                </c:pt>
                <c:pt idx="29">
                  <c:v>-1.5578314484087461E-3</c:v>
                </c:pt>
                <c:pt idx="30">
                  <c:v>-1.516984791853076E-3</c:v>
                </c:pt>
                <c:pt idx="31">
                  <c:v>-1.519370068673243E-3</c:v>
                </c:pt>
                <c:pt idx="32">
                  <c:v>-1.4951377805323819E-3</c:v>
                </c:pt>
                <c:pt idx="33">
                  <c:v>-1.491314639490756E-3</c:v>
                </c:pt>
                <c:pt idx="34">
                  <c:v>-1.4809884061573321E-3</c:v>
                </c:pt>
                <c:pt idx="35">
                  <c:v>-1.4767549124466469E-3</c:v>
                </c:pt>
                <c:pt idx="36">
                  <c:v>-1.480424576097619E-3</c:v>
                </c:pt>
                <c:pt idx="37">
                  <c:v>-1.467213800520323E-3</c:v>
                </c:pt>
                <c:pt idx="38">
                  <c:v>-1.4727345694477529E-3</c:v>
                </c:pt>
                <c:pt idx="39">
                  <c:v>-1.4528091514089351E-3</c:v>
                </c:pt>
                <c:pt idx="40">
                  <c:v>-1.469770780666297E-3</c:v>
                </c:pt>
                <c:pt idx="41">
                  <c:v>-1.4407893869788409E-3</c:v>
                </c:pt>
                <c:pt idx="42">
                  <c:v>-1.45957896112153E-3</c:v>
                </c:pt>
                <c:pt idx="43">
                  <c:v>-1.4220190862792169E-3</c:v>
                </c:pt>
                <c:pt idx="44">
                  <c:v>-1.4498210480046361E-3</c:v>
                </c:pt>
                <c:pt idx="45">
                  <c:v>-1.4103195361065829E-3</c:v>
                </c:pt>
                <c:pt idx="46">
                  <c:v>-1.4457305408408349E-3</c:v>
                </c:pt>
                <c:pt idx="47">
                  <c:v>-1.399122970444387E-3</c:v>
                </c:pt>
                <c:pt idx="48">
                  <c:v>-1.429808489579131E-3</c:v>
                </c:pt>
                <c:pt idx="49">
                  <c:v>-1.3826712550365371E-3</c:v>
                </c:pt>
                <c:pt idx="50">
                  <c:v>-1.4199332133592989E-3</c:v>
                </c:pt>
                <c:pt idx="51">
                  <c:v>-1.3671637264129821E-3</c:v>
                </c:pt>
                <c:pt idx="52">
                  <c:v>-1.402546151989148E-3</c:v>
                </c:pt>
                <c:pt idx="53">
                  <c:v>-1.3533288820799191E-3</c:v>
                </c:pt>
                <c:pt idx="54">
                  <c:v>-1.396893100468881E-3</c:v>
                </c:pt>
                <c:pt idx="55">
                  <c:v>-1.3441020391479941E-3</c:v>
                </c:pt>
                <c:pt idx="56">
                  <c:v>-1.391793760877747E-3</c:v>
                </c:pt>
                <c:pt idx="57">
                  <c:v>-1.3353700288845369E-3</c:v>
                </c:pt>
                <c:pt idx="58">
                  <c:v>-1.3844150806722919E-3</c:v>
                </c:pt>
                <c:pt idx="59">
                  <c:v>-1.327736609949153E-3</c:v>
                </c:pt>
                <c:pt idx="60">
                  <c:v>-1.3828928603546349E-3</c:v>
                </c:pt>
                <c:pt idx="61">
                  <c:v>-1.3226223740252781E-3</c:v>
                </c:pt>
                <c:pt idx="62">
                  <c:v>-1.376730512808184E-3</c:v>
                </c:pt>
                <c:pt idx="63">
                  <c:v>-1.3180058888761679E-3</c:v>
                </c:pt>
                <c:pt idx="64">
                  <c:v>-1.38086300920217E-3</c:v>
                </c:pt>
                <c:pt idx="65">
                  <c:v>-1.3120130630477631E-3</c:v>
                </c:pt>
                <c:pt idx="66">
                  <c:v>-1.3809586069502759E-3</c:v>
                </c:pt>
                <c:pt idx="67">
                  <c:v>-1.3100485673293229E-3</c:v>
                </c:pt>
                <c:pt idx="68">
                  <c:v>-1.380362476251487E-3</c:v>
                </c:pt>
                <c:pt idx="69">
                  <c:v>-1.3043792526161E-3</c:v>
                </c:pt>
                <c:pt idx="70">
                  <c:v>-1.379200655874902E-3</c:v>
                </c:pt>
                <c:pt idx="71">
                  <c:v>-1.291671426112276E-3</c:v>
                </c:pt>
                <c:pt idx="72">
                  <c:v>-1.3625482469841481E-3</c:v>
                </c:pt>
                <c:pt idx="73">
                  <c:v>-1.276039687533541E-3</c:v>
                </c:pt>
                <c:pt idx="74">
                  <c:v>-1.365591624916567E-3</c:v>
                </c:pt>
                <c:pt idx="75">
                  <c:v>-1.277339556774732E-3</c:v>
                </c:pt>
                <c:pt idx="76">
                  <c:v>-1.3684324026375879E-3</c:v>
                </c:pt>
                <c:pt idx="77">
                  <c:v>-1.2740530980517399E-3</c:v>
                </c:pt>
                <c:pt idx="78">
                  <c:v>-1.3702823208123431E-3</c:v>
                </c:pt>
                <c:pt idx="79">
                  <c:v>-1.2770380503488389E-3</c:v>
                </c:pt>
                <c:pt idx="80">
                  <c:v>-1.3869550983254539E-3</c:v>
                </c:pt>
                <c:pt idx="81">
                  <c:v>-1.28769028682924E-3</c:v>
                </c:pt>
                <c:pt idx="82">
                  <c:v>-1.3865434991220289E-3</c:v>
                </c:pt>
                <c:pt idx="83">
                  <c:v>-1.2741014144269801E-3</c:v>
                </c:pt>
                <c:pt idx="84">
                  <c:v>-1.380520590679147E-3</c:v>
                </c:pt>
                <c:pt idx="85">
                  <c:v>-1.269426093773606E-3</c:v>
                </c:pt>
                <c:pt idx="86">
                  <c:v>-1.382368767719151E-3</c:v>
                </c:pt>
                <c:pt idx="87">
                  <c:v>-1.2721262365931289E-3</c:v>
                </c:pt>
                <c:pt idx="88">
                  <c:v>-1.3995563554902871E-3</c:v>
                </c:pt>
                <c:pt idx="89">
                  <c:v>-1.2780455272766551E-3</c:v>
                </c:pt>
                <c:pt idx="90">
                  <c:v>-1.39536567773375E-3</c:v>
                </c:pt>
                <c:pt idx="91">
                  <c:v>-1.259259058432838E-3</c:v>
                </c:pt>
                <c:pt idx="92">
                  <c:v>-1.375504126357701E-3</c:v>
                </c:pt>
                <c:pt idx="93">
                  <c:v>-1.244455274672353E-3</c:v>
                </c:pt>
                <c:pt idx="94">
                  <c:v>-1.371285175843837E-3</c:v>
                </c:pt>
                <c:pt idx="95">
                  <c:v>-1.245556517837887E-3</c:v>
                </c:pt>
                <c:pt idx="96">
                  <c:v>-1.373532652909465E-3</c:v>
                </c:pt>
                <c:pt idx="97">
                  <c:v>-1.2448352034225411E-3</c:v>
                </c:pt>
                <c:pt idx="98">
                  <c:v>-1.3773690497324259E-3</c:v>
                </c:pt>
                <c:pt idx="99">
                  <c:v>-1.252062020812692E-3</c:v>
                </c:pt>
                <c:pt idx="100">
                  <c:v>-1.385772374716858E-3</c:v>
                </c:pt>
                <c:pt idx="101">
                  <c:v>-1.2512493196944381E-3</c:v>
                </c:pt>
                <c:pt idx="102">
                  <c:v>-1.37572471571676E-3</c:v>
                </c:pt>
                <c:pt idx="103">
                  <c:v>-1.238719074023305E-3</c:v>
                </c:pt>
                <c:pt idx="104">
                  <c:v>-1.370914099079145E-3</c:v>
                </c:pt>
                <c:pt idx="105">
                  <c:v>-1.241414875901498E-3</c:v>
                </c:pt>
                <c:pt idx="106">
                  <c:v>-1.371525170434677E-3</c:v>
                </c:pt>
                <c:pt idx="107">
                  <c:v>-1.2415042572854751E-3</c:v>
                </c:pt>
                <c:pt idx="108">
                  <c:v>-1.3692201856868641E-3</c:v>
                </c:pt>
                <c:pt idx="109">
                  <c:v>-1.2413236615695499E-3</c:v>
                </c:pt>
                <c:pt idx="110">
                  <c:v>-1.3606628899362279E-3</c:v>
                </c:pt>
                <c:pt idx="111">
                  <c:v>-1.230271991858682E-3</c:v>
                </c:pt>
                <c:pt idx="112">
                  <c:v>-1.3349787212349779E-3</c:v>
                </c:pt>
                <c:pt idx="113">
                  <c:v>-1.2219979295105829E-3</c:v>
                </c:pt>
                <c:pt idx="114">
                  <c:v>-1.3259858333581681E-3</c:v>
                </c:pt>
                <c:pt idx="115">
                  <c:v>-1.2341593972285761E-3</c:v>
                </c:pt>
                <c:pt idx="116">
                  <c:v>-1.331923051248376E-3</c:v>
                </c:pt>
                <c:pt idx="117">
                  <c:v>-1.24014136970364E-3</c:v>
                </c:pt>
                <c:pt idx="118">
                  <c:v>-1.32756346788535E-3</c:v>
                </c:pt>
                <c:pt idx="119">
                  <c:v>-1.245590432320908E-3</c:v>
                </c:pt>
                <c:pt idx="120">
                  <c:v>-1.321554200019914E-3</c:v>
                </c:pt>
                <c:pt idx="121">
                  <c:v>-1.2462620441734821E-3</c:v>
                </c:pt>
                <c:pt idx="122">
                  <c:v>-1.311010603525047E-3</c:v>
                </c:pt>
                <c:pt idx="123">
                  <c:v>-1.2492055266056939E-3</c:v>
                </c:pt>
                <c:pt idx="124">
                  <c:v>-1.310713366625017E-3</c:v>
                </c:pt>
                <c:pt idx="125">
                  <c:v>-1.259090752032519E-3</c:v>
                </c:pt>
                <c:pt idx="126">
                  <c:v>-1.3064868724148319E-3</c:v>
                </c:pt>
                <c:pt idx="127">
                  <c:v>-1.2592342766943969E-3</c:v>
                </c:pt>
                <c:pt idx="128">
                  <c:v>-1.297988051960636E-3</c:v>
                </c:pt>
                <c:pt idx="129">
                  <c:v>-1.268705688445647E-3</c:v>
                </c:pt>
                <c:pt idx="130">
                  <c:v>-1.28130353260243E-3</c:v>
                </c:pt>
                <c:pt idx="131">
                  <c:v>-1.262365329441265E-3</c:v>
                </c:pt>
                <c:pt idx="132">
                  <c:v>-1.264711939740278E-3</c:v>
                </c:pt>
                <c:pt idx="133">
                  <c:v>-1.2645130790309191E-3</c:v>
                </c:pt>
                <c:pt idx="134">
                  <c:v>-1.2688885647098641E-3</c:v>
                </c:pt>
                <c:pt idx="135">
                  <c:v>-1.2816323193798819E-3</c:v>
                </c:pt>
                <c:pt idx="136">
                  <c:v>-1.2748655969291049E-3</c:v>
                </c:pt>
                <c:pt idx="137">
                  <c:v>-1.2863462382542181E-3</c:v>
                </c:pt>
                <c:pt idx="138">
                  <c:v>-1.2709182230758471E-3</c:v>
                </c:pt>
                <c:pt idx="139">
                  <c:v>-1.2939298617608941E-3</c:v>
                </c:pt>
                <c:pt idx="140">
                  <c:v>-1.270135147177241E-3</c:v>
                </c:pt>
                <c:pt idx="141">
                  <c:v>-1.295250154190539E-3</c:v>
                </c:pt>
                <c:pt idx="142">
                  <c:v>-1.262204072682201E-3</c:v>
                </c:pt>
                <c:pt idx="143">
                  <c:v>-1.295121373553928E-3</c:v>
                </c:pt>
                <c:pt idx="144">
                  <c:v>-1.2597535566338169E-3</c:v>
                </c:pt>
                <c:pt idx="145">
                  <c:v>-1.3000894962390259E-3</c:v>
                </c:pt>
                <c:pt idx="146">
                  <c:v>-1.2571914571056859E-3</c:v>
                </c:pt>
                <c:pt idx="147">
                  <c:v>-1.2926784407231409E-3</c:v>
                </c:pt>
                <c:pt idx="148">
                  <c:v>-1.249113743386503E-3</c:v>
                </c:pt>
                <c:pt idx="149">
                  <c:v>-1.2907845148475369E-3</c:v>
                </c:pt>
                <c:pt idx="150">
                  <c:v>-1.2415641130810639E-3</c:v>
                </c:pt>
                <c:pt idx="151">
                  <c:v>-1.280797917798769E-3</c:v>
                </c:pt>
                <c:pt idx="152">
                  <c:v>-1.2347450002945419E-3</c:v>
                </c:pt>
                <c:pt idx="153">
                  <c:v>-1.2816803510115619E-3</c:v>
                </c:pt>
                <c:pt idx="154">
                  <c:v>-1.231638689158833E-3</c:v>
                </c:pt>
                <c:pt idx="155">
                  <c:v>-1.282352214888082E-3</c:v>
                </c:pt>
                <c:pt idx="156">
                  <c:v>-1.228610863874311E-3</c:v>
                </c:pt>
                <c:pt idx="157">
                  <c:v>-1.2806989063710061E-3</c:v>
                </c:pt>
                <c:pt idx="158">
                  <c:v>-1.226734147549609E-3</c:v>
                </c:pt>
                <c:pt idx="159">
                  <c:v>-1.2847382336620731E-3</c:v>
                </c:pt>
                <c:pt idx="160">
                  <c:v>-1.227149186624783E-3</c:v>
                </c:pt>
                <c:pt idx="161">
                  <c:v>-1.283362648821658E-3</c:v>
                </c:pt>
                <c:pt idx="162">
                  <c:v>-1.22745144340767E-3</c:v>
                </c:pt>
                <c:pt idx="163">
                  <c:v>-1.2934524444255921E-3</c:v>
                </c:pt>
                <c:pt idx="164">
                  <c:v>-1.225608213578096E-3</c:v>
                </c:pt>
                <c:pt idx="165">
                  <c:v>-1.294377928345448E-3</c:v>
                </c:pt>
                <c:pt idx="166">
                  <c:v>-1.225860622872096E-3</c:v>
                </c:pt>
                <c:pt idx="167">
                  <c:v>-1.29903452929694E-3</c:v>
                </c:pt>
                <c:pt idx="168">
                  <c:v>-1.2255005373477249E-3</c:v>
                </c:pt>
                <c:pt idx="169">
                  <c:v>-1.3021744708550779E-3</c:v>
                </c:pt>
                <c:pt idx="170">
                  <c:v>-1.216559611259874E-3</c:v>
                </c:pt>
                <c:pt idx="171">
                  <c:v>-1.2888875124780689E-3</c:v>
                </c:pt>
                <c:pt idx="172">
                  <c:v>-1.204232553217199E-3</c:v>
                </c:pt>
                <c:pt idx="173">
                  <c:v>-1.294920131420525E-3</c:v>
                </c:pt>
                <c:pt idx="174">
                  <c:v>-1.208764808968544E-3</c:v>
                </c:pt>
                <c:pt idx="175">
                  <c:v>-1.301673566388819E-3</c:v>
                </c:pt>
                <c:pt idx="176">
                  <c:v>-1.2088685638542841E-3</c:v>
                </c:pt>
                <c:pt idx="177">
                  <c:v>-1.305066979639272E-3</c:v>
                </c:pt>
                <c:pt idx="178">
                  <c:v>-1.2132442392556769E-3</c:v>
                </c:pt>
                <c:pt idx="179">
                  <c:v>-1.324385241513303E-3</c:v>
                </c:pt>
                <c:pt idx="180">
                  <c:v>-1.226856408949056E-3</c:v>
                </c:pt>
                <c:pt idx="181">
                  <c:v>-1.3269538912163809E-3</c:v>
                </c:pt>
                <c:pt idx="182">
                  <c:v>-1.2159698945328739E-3</c:v>
                </c:pt>
                <c:pt idx="183">
                  <c:v>-1.323063387422689E-3</c:v>
                </c:pt>
                <c:pt idx="184">
                  <c:v>-1.2133594159242441E-3</c:v>
                </c:pt>
                <c:pt idx="185">
                  <c:v>-1.3272414327534781E-3</c:v>
                </c:pt>
                <c:pt idx="186">
                  <c:v>-1.2184170129550681E-3</c:v>
                </c:pt>
                <c:pt idx="187">
                  <c:v>-1.3466485283127191E-3</c:v>
                </c:pt>
                <c:pt idx="188">
                  <c:v>-1.226656876424973E-3</c:v>
                </c:pt>
                <c:pt idx="189">
                  <c:v>-1.3445827563006881E-3</c:v>
                </c:pt>
                <c:pt idx="190">
                  <c:v>-1.210116737073473E-3</c:v>
                </c:pt>
                <c:pt idx="191">
                  <c:v>-1.3268473826418281E-3</c:v>
                </c:pt>
                <c:pt idx="192">
                  <c:v>-1.1969756779546361E-3</c:v>
                </c:pt>
                <c:pt idx="193">
                  <c:v>-1.3245742654902791E-3</c:v>
                </c:pt>
                <c:pt idx="194">
                  <c:v>-1.2003443110575711E-3</c:v>
                </c:pt>
                <c:pt idx="195">
                  <c:v>-1.328769628832981E-3</c:v>
                </c:pt>
                <c:pt idx="196">
                  <c:v>-1.201522051054875E-3</c:v>
                </c:pt>
                <c:pt idx="197">
                  <c:v>-1.334683987682454E-3</c:v>
                </c:pt>
                <c:pt idx="198">
                  <c:v>-1.2106416719509701E-3</c:v>
                </c:pt>
                <c:pt idx="199">
                  <c:v>-1.345061916873967E-3</c:v>
                </c:pt>
                <c:pt idx="200">
                  <c:v>-1.2120492188812601E-3</c:v>
                </c:pt>
                <c:pt idx="201">
                  <c:v>-1.336929929117695E-3</c:v>
                </c:pt>
                <c:pt idx="202">
                  <c:v>-1.2012736779522461E-3</c:v>
                </c:pt>
                <c:pt idx="203">
                  <c:v>-1.333927018688243E-3</c:v>
                </c:pt>
                <c:pt idx="204">
                  <c:v>-1.205700593930333E-3</c:v>
                </c:pt>
                <c:pt idx="205">
                  <c:v>-1.3364990092464149E-3</c:v>
                </c:pt>
                <c:pt idx="206">
                  <c:v>-1.2079564426185931E-3</c:v>
                </c:pt>
                <c:pt idx="207">
                  <c:v>-1.335953354295108E-3</c:v>
                </c:pt>
                <c:pt idx="208">
                  <c:v>-1.2095706832315129E-3</c:v>
                </c:pt>
                <c:pt idx="209">
                  <c:v>-1.3295512395929709E-3</c:v>
                </c:pt>
                <c:pt idx="210">
                  <c:v>-1.200613397142224E-3</c:v>
                </c:pt>
                <c:pt idx="211">
                  <c:v>-1.3060959380628229E-3</c:v>
                </c:pt>
                <c:pt idx="212">
                  <c:v>-1.1944104001576741E-3</c:v>
                </c:pt>
                <c:pt idx="213">
                  <c:v>-1.298572468150465E-3</c:v>
                </c:pt>
                <c:pt idx="214">
                  <c:v>-1.2081987532007331E-3</c:v>
                </c:pt>
                <c:pt idx="215">
                  <c:v>-1.306594177459707E-3</c:v>
                </c:pt>
                <c:pt idx="216">
                  <c:v>-1.216181762120055E-3</c:v>
                </c:pt>
                <c:pt idx="217">
                  <c:v>-1.304326462231966E-3</c:v>
                </c:pt>
                <c:pt idx="218">
                  <c:v>-1.223840409857144E-3</c:v>
                </c:pt>
                <c:pt idx="219">
                  <c:v>-1.3002448676387309E-3</c:v>
                </c:pt>
                <c:pt idx="220">
                  <c:v>-1.226377033814306E-3</c:v>
                </c:pt>
                <c:pt idx="221">
                  <c:v>-1.2916075689886541E-3</c:v>
                </c:pt>
                <c:pt idx="222">
                  <c:v>-1.231001859557247E-3</c:v>
                </c:pt>
                <c:pt idx="223">
                  <c:v>-1.293209956260048E-3</c:v>
                </c:pt>
                <c:pt idx="224">
                  <c:v>-1.243088511565952E-3</c:v>
                </c:pt>
                <c:pt idx="225">
                  <c:v>-1.2909500914133789E-3</c:v>
                </c:pt>
                <c:pt idx="226">
                  <c:v>-1.24515441690267E-3</c:v>
                </c:pt>
                <c:pt idx="227">
                  <c:v>-1.284682540157309E-3</c:v>
                </c:pt>
                <c:pt idx="228">
                  <c:v>-1.256637174704831E-3</c:v>
                </c:pt>
                <c:pt idx="229">
                  <c:v>-1.2701844705583971E-3</c:v>
                </c:pt>
                <c:pt idx="230">
                  <c:v>-1.252513059009948E-3</c:v>
                </c:pt>
                <c:pt idx="231">
                  <c:v>-1.2553322051001661E-3</c:v>
                </c:pt>
                <c:pt idx="232">
                  <c:v>-1.2567113360448219E-3</c:v>
                </c:pt>
                <c:pt idx="233">
                  <c:v>-1.2618679951193501E-3</c:v>
                </c:pt>
                <c:pt idx="234">
                  <c:v>-1.2759979809727571E-3</c:v>
                </c:pt>
                <c:pt idx="235">
                  <c:v>-1.270219551705919E-3</c:v>
                </c:pt>
                <c:pt idx="236">
                  <c:v>-1.2831135793121291E-3</c:v>
                </c:pt>
                <c:pt idx="237">
                  <c:v>-1.268729448011286E-3</c:v>
                </c:pt>
                <c:pt idx="238">
                  <c:v>-1.293304068928089E-3</c:v>
                </c:pt>
                <c:pt idx="239">
                  <c:v>-1.2707209409468579E-3</c:v>
                </c:pt>
                <c:pt idx="240">
                  <c:v>-1.2969812935334361E-3</c:v>
                </c:pt>
                <c:pt idx="241">
                  <c:v>-1.2648822411508601E-3</c:v>
                </c:pt>
                <c:pt idx="242">
                  <c:v>-1.2993537184947249E-3</c:v>
                </c:pt>
                <c:pt idx="243">
                  <c:v>-1.2650771924864251E-3</c:v>
                </c:pt>
                <c:pt idx="244">
                  <c:v>-1.3071029694623161E-3</c:v>
                </c:pt>
                <c:pt idx="245">
                  <c:v>-1.2655089697927841E-3</c:v>
                </c:pt>
                <c:pt idx="246">
                  <c:v>-1.3026783057329941E-3</c:v>
                </c:pt>
                <c:pt idx="247">
                  <c:v>-1.2604532940273831E-3</c:v>
                </c:pt>
                <c:pt idx="248">
                  <c:v>-1.30381376708404E-3</c:v>
                </c:pt>
                <c:pt idx="249">
                  <c:v>-1.2557851524419329E-3</c:v>
                </c:pt>
                <c:pt idx="250">
                  <c:v>-1.297020533819276E-3</c:v>
                </c:pt>
                <c:pt idx="251">
                  <c:v>-1.252558843080408E-3</c:v>
                </c:pt>
                <c:pt idx="252">
                  <c:v>-1.3014081151989389E-3</c:v>
                </c:pt>
                <c:pt idx="253">
                  <c:v>-1.252943651818154E-3</c:v>
                </c:pt>
                <c:pt idx="254">
                  <c:v>-1.305721167469464E-3</c:v>
                </c:pt>
                <c:pt idx="255">
                  <c:v>-1.2537553603482921E-3</c:v>
                </c:pt>
                <c:pt idx="256">
                  <c:v>-1.3079178849061219E-3</c:v>
                </c:pt>
                <c:pt idx="257">
                  <c:v>-1.2559930810512941E-3</c:v>
                </c:pt>
                <c:pt idx="258">
                  <c:v>-1.3164543123048819E-3</c:v>
                </c:pt>
                <c:pt idx="259">
                  <c:v>-1.2612550181563789E-3</c:v>
                </c:pt>
                <c:pt idx="260">
                  <c:v>-1.3199606751547819E-3</c:v>
                </c:pt>
                <c:pt idx="261">
                  <c:v>-1.2660453720384911E-3</c:v>
                </c:pt>
                <c:pt idx="262">
                  <c:v>-1.3346701085676701E-3</c:v>
                </c:pt>
                <c:pt idx="263">
                  <c:v>-1.2704780052098809E-3</c:v>
                </c:pt>
                <c:pt idx="264">
                  <c:v>-1.3417415763641099E-3</c:v>
                </c:pt>
                <c:pt idx="265">
                  <c:v>-1.2747179793092609E-3</c:v>
                </c:pt>
                <c:pt idx="266">
                  <c:v>-1.3517975473611621E-3</c:v>
                </c:pt>
                <c:pt idx="267">
                  <c:v>-1.283330963795152E-3</c:v>
                </c:pt>
                <c:pt idx="268">
                  <c:v>-1.364525919362221E-3</c:v>
                </c:pt>
                <c:pt idx="269">
                  <c:v>-1.283413516077504E-3</c:v>
                </c:pt>
                <c:pt idx="270">
                  <c:v>-1.359823652136425E-3</c:v>
                </c:pt>
                <c:pt idx="271">
                  <c:v>-1.279695286842484E-3</c:v>
                </c:pt>
                <c:pt idx="272">
                  <c:v>-1.3756075870884209E-3</c:v>
                </c:pt>
                <c:pt idx="273">
                  <c:v>-1.295245971820861E-3</c:v>
                </c:pt>
                <c:pt idx="274">
                  <c:v>-1.394056670075187E-3</c:v>
                </c:pt>
                <c:pt idx="275">
                  <c:v>-1.307986687789498E-3</c:v>
                </c:pt>
                <c:pt idx="276">
                  <c:v>-1.4119186004208431E-3</c:v>
                </c:pt>
                <c:pt idx="277">
                  <c:v>-1.328129460545669E-3</c:v>
                </c:pt>
                <c:pt idx="278">
                  <c:v>-1.449361302673061E-3</c:v>
                </c:pt>
                <c:pt idx="279">
                  <c:v>-1.362348125455388E-3</c:v>
                </c:pt>
                <c:pt idx="280">
                  <c:v>-1.475444813391726E-3</c:v>
                </c:pt>
                <c:pt idx="281">
                  <c:v>-1.3779810228566019E-3</c:v>
                </c:pt>
                <c:pt idx="282">
                  <c:v>-1.500685866242328E-3</c:v>
                </c:pt>
                <c:pt idx="283">
                  <c:v>-1.406949257301838E-3</c:v>
                </c:pt>
                <c:pt idx="284">
                  <c:v>-1.5435318250169811E-3</c:v>
                </c:pt>
                <c:pt idx="285">
                  <c:v>-1.4599351167505429E-3</c:v>
                </c:pt>
                <c:pt idx="286">
                  <c:v>-1.614961311230464E-3</c:v>
                </c:pt>
                <c:pt idx="287">
                  <c:v>-1.5294020131665349E-3</c:v>
                </c:pt>
                <c:pt idx="288">
                  <c:v>-1.681130725199079E-3</c:v>
                </c:pt>
                <c:pt idx="289">
                  <c:v>-1.5844837312026529E-3</c:v>
                </c:pt>
                <c:pt idx="290">
                  <c:v>-1.743316165207287E-3</c:v>
                </c:pt>
                <c:pt idx="291">
                  <c:v>-1.6541353297012519E-3</c:v>
                </c:pt>
                <c:pt idx="292">
                  <c:v>-1.8251916750632641E-3</c:v>
                </c:pt>
                <c:pt idx="293">
                  <c:v>-1.7544646446526989E-3</c:v>
                </c:pt>
                <c:pt idx="294">
                  <c:v>-1.9517294904906641E-3</c:v>
                </c:pt>
                <c:pt idx="295">
                  <c:v>-1.9277394687764889E-3</c:v>
                </c:pt>
                <c:pt idx="296">
                  <c:v>-2.1969796251315198E-3</c:v>
                </c:pt>
                <c:pt idx="297">
                  <c:v>-2.1451231788925389E-3</c:v>
                </c:pt>
                <c:pt idx="298">
                  <c:v>-2.109188476557639E-3</c:v>
                </c:pt>
                <c:pt idx="299">
                  <c:v>-1.423049795603003E-3</c:v>
                </c:pt>
                <c:pt idx="300">
                  <c:v>-9.2415610502111917E-4</c:v>
                </c:pt>
                <c:pt idx="301">
                  <c:v>-4.8709928163299688E-4</c:v>
                </c:pt>
                <c:pt idx="302">
                  <c:v>-3.4360522811906869E-4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37C-410B-B80B-56F9A546C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151584"/>
        <c:axId val="1272233008"/>
      </c:scatterChart>
      <c:valAx>
        <c:axId val="130715158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72233008"/>
        <c:crosses val="autoZero"/>
        <c:crossBetween val="midCat"/>
      </c:valAx>
      <c:valAx>
        <c:axId val="127223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715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固有角変形</a:t>
            </a:r>
            <a:r>
              <a:rPr lang="en-US" altLang="ja-JP"/>
              <a:t>(θy*)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L_20_1pass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Sheet!$A$3:$A$305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Sheet!$E$3:$E$305</c:f>
              <c:numCache>
                <c:formatCode>General</c:formatCode>
                <c:ptCount val="303"/>
                <c:pt idx="0">
                  <c:v>-2.2254971953447091E-3</c:v>
                </c:pt>
                <c:pt idx="1">
                  <c:v>-2.7494535115765951E-3</c:v>
                </c:pt>
                <c:pt idx="2">
                  <c:v>-3.4092536751238849E-3</c:v>
                </c:pt>
                <c:pt idx="3">
                  <c:v>-3.7352907662717258E-3</c:v>
                </c:pt>
                <c:pt idx="4">
                  <c:v>-4.0158888141359613E-3</c:v>
                </c:pt>
                <c:pt idx="5">
                  <c:v>-4.1888162306429177E-3</c:v>
                </c:pt>
                <c:pt idx="6">
                  <c:v>-4.3716695560050856E-3</c:v>
                </c:pt>
                <c:pt idx="7">
                  <c:v>-4.4696310514816357E-3</c:v>
                </c:pt>
                <c:pt idx="8">
                  <c:v>-4.6032466585684412E-3</c:v>
                </c:pt>
                <c:pt idx="9">
                  <c:v>-4.6646387898954629E-3</c:v>
                </c:pt>
                <c:pt idx="10">
                  <c:v>-4.7674567881417487E-3</c:v>
                </c:pt>
                <c:pt idx="11">
                  <c:v>-4.8043852161847684E-3</c:v>
                </c:pt>
                <c:pt idx="12">
                  <c:v>-4.8852138423372791E-3</c:v>
                </c:pt>
                <c:pt idx="13">
                  <c:v>-4.9053619308468636E-3</c:v>
                </c:pt>
                <c:pt idx="14">
                  <c:v>-4.9719353345304843E-3</c:v>
                </c:pt>
                <c:pt idx="15">
                  <c:v>-4.9825800285079663E-3</c:v>
                </c:pt>
                <c:pt idx="16">
                  <c:v>-5.0383082647917814E-3</c:v>
                </c:pt>
                <c:pt idx="17">
                  <c:v>-5.0422668385015357E-3</c:v>
                </c:pt>
                <c:pt idx="18">
                  <c:v>-5.0894929217630619E-3</c:v>
                </c:pt>
                <c:pt idx="19">
                  <c:v>-5.0873642215968152E-3</c:v>
                </c:pt>
                <c:pt idx="20">
                  <c:v>-5.1265396663099476E-3</c:v>
                </c:pt>
                <c:pt idx="21">
                  <c:v>-5.1217940781506446E-3</c:v>
                </c:pt>
                <c:pt idx="22">
                  <c:v>-5.1558372675562462E-3</c:v>
                </c:pt>
                <c:pt idx="23">
                  <c:v>-5.1522050877979252E-3</c:v>
                </c:pt>
                <c:pt idx="24">
                  <c:v>-5.1831539279534296E-3</c:v>
                </c:pt>
                <c:pt idx="25">
                  <c:v>-5.1797417222544844E-3</c:v>
                </c:pt>
                <c:pt idx="26">
                  <c:v>-5.2063073487246181E-3</c:v>
                </c:pt>
                <c:pt idx="27">
                  <c:v>-5.2034224638778728E-3</c:v>
                </c:pt>
                <c:pt idx="28">
                  <c:v>-5.2244574936477313E-3</c:v>
                </c:pt>
                <c:pt idx="29">
                  <c:v>-5.2218694657708356E-3</c:v>
                </c:pt>
                <c:pt idx="30">
                  <c:v>-5.2371848523070676E-3</c:v>
                </c:pt>
                <c:pt idx="31">
                  <c:v>-5.2356223468371576E-3</c:v>
                </c:pt>
                <c:pt idx="32">
                  <c:v>-5.2473069425957924E-3</c:v>
                </c:pt>
                <c:pt idx="33">
                  <c:v>-5.2482865460651458E-3</c:v>
                </c:pt>
                <c:pt idx="34">
                  <c:v>-5.2563066936204012E-3</c:v>
                </c:pt>
                <c:pt idx="35">
                  <c:v>-5.2587210291224198E-3</c:v>
                </c:pt>
                <c:pt idx="36">
                  <c:v>-5.2641577345869514E-3</c:v>
                </c:pt>
                <c:pt idx="37">
                  <c:v>-5.2689423506058833E-3</c:v>
                </c:pt>
                <c:pt idx="38">
                  <c:v>-5.2716732291888087E-3</c:v>
                </c:pt>
                <c:pt idx="39">
                  <c:v>-5.2786181362667137E-3</c:v>
                </c:pt>
                <c:pt idx="40">
                  <c:v>-5.2768764156964441E-3</c:v>
                </c:pt>
                <c:pt idx="41">
                  <c:v>-5.2852070595865433E-3</c:v>
                </c:pt>
                <c:pt idx="42">
                  <c:v>-5.281238552916053E-3</c:v>
                </c:pt>
                <c:pt idx="43">
                  <c:v>-5.292772433969588E-3</c:v>
                </c:pt>
                <c:pt idx="44">
                  <c:v>-5.2859647215847058E-3</c:v>
                </c:pt>
                <c:pt idx="45">
                  <c:v>-5.2995652387069943E-3</c:v>
                </c:pt>
                <c:pt idx="46">
                  <c:v>-5.2898459777736863E-3</c:v>
                </c:pt>
                <c:pt idx="47">
                  <c:v>-5.3051925088960644E-3</c:v>
                </c:pt>
                <c:pt idx="48">
                  <c:v>-5.2917696010371844E-3</c:v>
                </c:pt>
                <c:pt idx="49">
                  <c:v>-5.3068923874864072E-3</c:v>
                </c:pt>
                <c:pt idx="50">
                  <c:v>-5.2894912880047402E-3</c:v>
                </c:pt>
                <c:pt idx="51">
                  <c:v>-5.3070855192965082E-3</c:v>
                </c:pt>
                <c:pt idx="52">
                  <c:v>-5.2877868843013752E-3</c:v>
                </c:pt>
                <c:pt idx="53">
                  <c:v>-5.3079158425171028E-3</c:v>
                </c:pt>
                <c:pt idx="54">
                  <c:v>-5.2872702410255408E-3</c:v>
                </c:pt>
                <c:pt idx="55">
                  <c:v>-5.3104987835272503E-3</c:v>
                </c:pt>
                <c:pt idx="56">
                  <c:v>-5.2878910912583744E-3</c:v>
                </c:pt>
                <c:pt idx="57">
                  <c:v>-5.3101904549590359E-3</c:v>
                </c:pt>
                <c:pt idx="58">
                  <c:v>-5.2860200163402727E-3</c:v>
                </c:pt>
                <c:pt idx="59">
                  <c:v>-5.3083903406221924E-3</c:v>
                </c:pt>
                <c:pt idx="60">
                  <c:v>-5.2814266089517082E-3</c:v>
                </c:pt>
                <c:pt idx="61">
                  <c:v>-5.3069745355579824E-3</c:v>
                </c:pt>
                <c:pt idx="62">
                  <c:v>-5.2792195051956968E-3</c:v>
                </c:pt>
                <c:pt idx="63">
                  <c:v>-5.306045778608097E-3</c:v>
                </c:pt>
                <c:pt idx="64">
                  <c:v>-5.2776935305508454E-3</c:v>
                </c:pt>
                <c:pt idx="65">
                  <c:v>-5.3055399127174864E-3</c:v>
                </c:pt>
                <c:pt idx="66">
                  <c:v>-5.2765375200701124E-3</c:v>
                </c:pt>
                <c:pt idx="67">
                  <c:v>-5.3053778632602758E-3</c:v>
                </c:pt>
                <c:pt idx="68">
                  <c:v>-5.2745915863248276E-3</c:v>
                </c:pt>
                <c:pt idx="69">
                  <c:v>-5.3022968074398899E-3</c:v>
                </c:pt>
                <c:pt idx="70">
                  <c:v>-5.268130278278888E-3</c:v>
                </c:pt>
                <c:pt idx="71">
                  <c:v>-5.2972844240881277E-3</c:v>
                </c:pt>
                <c:pt idx="72">
                  <c:v>-5.2628884666568758E-3</c:v>
                </c:pt>
                <c:pt idx="73">
                  <c:v>-5.2931424633309923E-3</c:v>
                </c:pt>
                <c:pt idx="74">
                  <c:v>-5.2586425524385524E-3</c:v>
                </c:pt>
                <c:pt idx="75">
                  <c:v>-5.2889599438894676E-3</c:v>
                </c:pt>
                <c:pt idx="76">
                  <c:v>-5.2543006718690924E-3</c:v>
                </c:pt>
                <c:pt idx="77">
                  <c:v>-5.2835258375480811E-3</c:v>
                </c:pt>
                <c:pt idx="78">
                  <c:v>-5.2484484169611758E-3</c:v>
                </c:pt>
                <c:pt idx="79">
                  <c:v>-5.2768696660193421E-3</c:v>
                </c:pt>
                <c:pt idx="80">
                  <c:v>-5.2416795162880461E-3</c:v>
                </c:pt>
                <c:pt idx="81">
                  <c:v>-5.2705731786226138E-3</c:v>
                </c:pt>
                <c:pt idx="82">
                  <c:v>-5.2373780581044726E-3</c:v>
                </c:pt>
                <c:pt idx="83">
                  <c:v>-5.2671239337685367E-3</c:v>
                </c:pt>
                <c:pt idx="84">
                  <c:v>-5.2352414321835336E-3</c:v>
                </c:pt>
                <c:pt idx="85">
                  <c:v>-5.2646445288994986E-3</c:v>
                </c:pt>
                <c:pt idx="86">
                  <c:v>-5.2338225127187372E-3</c:v>
                </c:pt>
                <c:pt idx="87">
                  <c:v>-5.2637088135311467E-3</c:v>
                </c:pt>
                <c:pt idx="88">
                  <c:v>-5.2319444994700249E-3</c:v>
                </c:pt>
                <c:pt idx="89">
                  <c:v>-5.2599558940608811E-3</c:v>
                </c:pt>
                <c:pt idx="90">
                  <c:v>-5.2271695835421871E-3</c:v>
                </c:pt>
                <c:pt idx="91">
                  <c:v>-5.2545531233360084E-3</c:v>
                </c:pt>
                <c:pt idx="92">
                  <c:v>-5.2219308138766714E-3</c:v>
                </c:pt>
                <c:pt idx="93">
                  <c:v>-5.2500966217197487E-3</c:v>
                </c:pt>
                <c:pt idx="94">
                  <c:v>-5.2187158440319846E-3</c:v>
                </c:pt>
                <c:pt idx="95">
                  <c:v>-5.2470232608867141E-3</c:v>
                </c:pt>
                <c:pt idx="96">
                  <c:v>-5.2169325596091399E-3</c:v>
                </c:pt>
                <c:pt idx="97">
                  <c:v>-5.2453939665082876E-3</c:v>
                </c:pt>
                <c:pt idx="98">
                  <c:v>-5.2149069260109511E-3</c:v>
                </c:pt>
                <c:pt idx="99">
                  <c:v>-5.243398624612647E-3</c:v>
                </c:pt>
                <c:pt idx="100">
                  <c:v>-5.2132854233666428E-3</c:v>
                </c:pt>
                <c:pt idx="101">
                  <c:v>-5.2434189063909446E-3</c:v>
                </c:pt>
                <c:pt idx="102">
                  <c:v>-5.2138311558220397E-3</c:v>
                </c:pt>
                <c:pt idx="103">
                  <c:v>-5.2437070995486126E-3</c:v>
                </c:pt>
                <c:pt idx="104">
                  <c:v>-5.2155648601346586E-3</c:v>
                </c:pt>
                <c:pt idx="105">
                  <c:v>-5.2455132643142149E-3</c:v>
                </c:pt>
                <c:pt idx="106">
                  <c:v>-5.2182779347164279E-3</c:v>
                </c:pt>
                <c:pt idx="107">
                  <c:v>-5.2475396036774256E-3</c:v>
                </c:pt>
                <c:pt idx="108">
                  <c:v>-5.2189379855756913E-3</c:v>
                </c:pt>
                <c:pt idx="109">
                  <c:v>-5.2449695286427593E-3</c:v>
                </c:pt>
                <c:pt idx="110">
                  <c:v>-5.2156781885258586E-3</c:v>
                </c:pt>
                <c:pt idx="111">
                  <c:v>-5.2421131152665711E-3</c:v>
                </c:pt>
                <c:pt idx="112">
                  <c:v>-5.2150087443183059E-3</c:v>
                </c:pt>
                <c:pt idx="113">
                  <c:v>-5.2408954945674527E-3</c:v>
                </c:pt>
                <c:pt idx="114">
                  <c:v>-5.2152710459645113E-3</c:v>
                </c:pt>
                <c:pt idx="115">
                  <c:v>-5.2399170896280734E-3</c:v>
                </c:pt>
                <c:pt idx="116">
                  <c:v>-5.2159592595959984E-3</c:v>
                </c:pt>
                <c:pt idx="117">
                  <c:v>-5.238777256228672E-3</c:v>
                </c:pt>
                <c:pt idx="118">
                  <c:v>-5.2149737626210977E-3</c:v>
                </c:pt>
                <c:pt idx="119">
                  <c:v>-5.2346970873205223E-3</c:v>
                </c:pt>
                <c:pt idx="120">
                  <c:v>-5.2127636049460009E-3</c:v>
                </c:pt>
                <c:pt idx="121">
                  <c:v>-5.2318981190039894E-3</c:v>
                </c:pt>
                <c:pt idx="122">
                  <c:v>-5.2149171351290992E-3</c:v>
                </c:pt>
                <c:pt idx="123">
                  <c:v>-5.233415168880283E-3</c:v>
                </c:pt>
                <c:pt idx="124">
                  <c:v>-5.2185970757412737E-3</c:v>
                </c:pt>
                <c:pt idx="125">
                  <c:v>-5.2350471486077351E-3</c:v>
                </c:pt>
                <c:pt idx="126">
                  <c:v>-5.2229142016413394E-3</c:v>
                </c:pt>
                <c:pt idx="127">
                  <c:v>-5.2358419972450424E-3</c:v>
                </c:pt>
                <c:pt idx="128">
                  <c:v>-5.2258762769144904E-3</c:v>
                </c:pt>
                <c:pt idx="129">
                  <c:v>-5.2348071471585737E-3</c:v>
                </c:pt>
                <c:pt idx="130">
                  <c:v>-5.2271307658382799E-3</c:v>
                </c:pt>
                <c:pt idx="131">
                  <c:v>-5.2332487189161343E-3</c:v>
                </c:pt>
                <c:pt idx="132">
                  <c:v>-5.2288307459724386E-3</c:v>
                </c:pt>
                <c:pt idx="133">
                  <c:v>-5.2324197739409932E-3</c:v>
                </c:pt>
                <c:pt idx="134">
                  <c:v>-5.2305292260332679E-3</c:v>
                </c:pt>
                <c:pt idx="135">
                  <c:v>-5.2323960137974452E-3</c:v>
                </c:pt>
                <c:pt idx="136">
                  <c:v>-5.2336627678666202E-3</c:v>
                </c:pt>
                <c:pt idx="137">
                  <c:v>-5.2336361792356184E-3</c:v>
                </c:pt>
                <c:pt idx="138">
                  <c:v>-5.2377049616830363E-3</c:v>
                </c:pt>
                <c:pt idx="139">
                  <c:v>-5.2338787104757051E-3</c:v>
                </c:pt>
                <c:pt idx="140">
                  <c:v>-5.2398864112860721E-3</c:v>
                </c:pt>
                <c:pt idx="141">
                  <c:v>-5.2342499640776492E-3</c:v>
                </c:pt>
                <c:pt idx="142">
                  <c:v>-5.2438856425014229E-3</c:v>
                </c:pt>
                <c:pt idx="143">
                  <c:v>-5.2358409430598874E-3</c:v>
                </c:pt>
                <c:pt idx="144">
                  <c:v>-5.2479046238278803E-3</c:v>
                </c:pt>
                <c:pt idx="145">
                  <c:v>-5.2372082546401763E-3</c:v>
                </c:pt>
                <c:pt idx="146">
                  <c:v>-5.251310610704686E-3</c:v>
                </c:pt>
                <c:pt idx="147">
                  <c:v>-5.2373556139172833E-3</c:v>
                </c:pt>
                <c:pt idx="148">
                  <c:v>-5.2515637989486406E-3</c:v>
                </c:pt>
                <c:pt idx="149">
                  <c:v>-5.2339736286647672E-3</c:v>
                </c:pt>
                <c:pt idx="150">
                  <c:v>-5.2508734279342363E-3</c:v>
                </c:pt>
                <c:pt idx="151">
                  <c:v>-5.2315922931809233E-3</c:v>
                </c:pt>
                <c:pt idx="152">
                  <c:v>-5.2512707995913122E-3</c:v>
                </c:pt>
                <c:pt idx="153">
                  <c:v>-5.2308120626424421E-3</c:v>
                </c:pt>
                <c:pt idx="154">
                  <c:v>-5.2538099778533104E-3</c:v>
                </c:pt>
                <c:pt idx="155">
                  <c:v>-5.2315454671728852E-3</c:v>
                </c:pt>
                <c:pt idx="156">
                  <c:v>-5.2538427166228877E-3</c:v>
                </c:pt>
                <c:pt idx="157">
                  <c:v>-5.2302091110784203E-3</c:v>
                </c:pt>
                <c:pt idx="158">
                  <c:v>-5.2527292542640068E-3</c:v>
                </c:pt>
                <c:pt idx="159">
                  <c:v>-5.2264378001116961E-3</c:v>
                </c:pt>
                <c:pt idx="160">
                  <c:v>-5.2522122262086864E-3</c:v>
                </c:pt>
                <c:pt idx="161">
                  <c:v>-5.2251996508233794E-3</c:v>
                </c:pt>
                <c:pt idx="162">
                  <c:v>-5.2523891482300997E-3</c:v>
                </c:pt>
                <c:pt idx="163">
                  <c:v>-5.2248662323554611E-3</c:v>
                </c:pt>
                <c:pt idx="164">
                  <c:v>-5.2531465160411519E-3</c:v>
                </c:pt>
                <c:pt idx="165">
                  <c:v>-5.2250705671760666E-3</c:v>
                </c:pt>
                <c:pt idx="166">
                  <c:v>-5.254435178396675E-3</c:v>
                </c:pt>
                <c:pt idx="167">
                  <c:v>-5.2246224682185941E-3</c:v>
                </c:pt>
                <c:pt idx="168">
                  <c:v>-5.2529644039572519E-3</c:v>
                </c:pt>
                <c:pt idx="169">
                  <c:v>-5.2198295269259712E-3</c:v>
                </c:pt>
                <c:pt idx="170">
                  <c:v>-5.2496479767908362E-3</c:v>
                </c:pt>
                <c:pt idx="171">
                  <c:v>-5.2162895462091853E-3</c:v>
                </c:pt>
                <c:pt idx="172">
                  <c:v>-5.2472464418545414E-3</c:v>
                </c:pt>
                <c:pt idx="173">
                  <c:v>-5.2137752156983571E-3</c:v>
                </c:pt>
                <c:pt idx="174">
                  <c:v>-5.2448577277865753E-3</c:v>
                </c:pt>
                <c:pt idx="175">
                  <c:v>-5.211259917547938E-3</c:v>
                </c:pt>
                <c:pt idx="176">
                  <c:v>-5.2412579890640763E-3</c:v>
                </c:pt>
                <c:pt idx="177">
                  <c:v>-5.2072600371675304E-3</c:v>
                </c:pt>
                <c:pt idx="178">
                  <c:v>-5.23642591174591E-3</c:v>
                </c:pt>
                <c:pt idx="179">
                  <c:v>-5.2022685774602232E-3</c:v>
                </c:pt>
                <c:pt idx="180">
                  <c:v>-5.2319126053525069E-3</c:v>
                </c:pt>
                <c:pt idx="181">
                  <c:v>-5.1997363047519372E-3</c:v>
                </c:pt>
                <c:pt idx="182">
                  <c:v>-5.2301893557023587E-3</c:v>
                </c:pt>
                <c:pt idx="183">
                  <c:v>-5.1992561344242419E-3</c:v>
                </c:pt>
                <c:pt idx="184">
                  <c:v>-5.2293488375021891E-3</c:v>
                </c:pt>
                <c:pt idx="185">
                  <c:v>-5.1994326589068184E-3</c:v>
                </c:pt>
                <c:pt idx="186">
                  <c:v>-5.2299984508704968E-3</c:v>
                </c:pt>
                <c:pt idx="187">
                  <c:v>-5.1991731138939642E-3</c:v>
                </c:pt>
                <c:pt idx="188">
                  <c:v>-5.2278633589964646E-3</c:v>
                </c:pt>
                <c:pt idx="189">
                  <c:v>-5.1959751702043899E-3</c:v>
                </c:pt>
                <c:pt idx="190">
                  <c:v>-5.224057439093416E-3</c:v>
                </c:pt>
                <c:pt idx="191">
                  <c:v>-5.1923804461438162E-3</c:v>
                </c:pt>
                <c:pt idx="192">
                  <c:v>-5.2211310619177144E-3</c:v>
                </c:pt>
                <c:pt idx="193">
                  <c:v>-5.1903309461026961E-3</c:v>
                </c:pt>
                <c:pt idx="194">
                  <c:v>-5.2189084070794556E-3</c:v>
                </c:pt>
                <c:pt idx="195">
                  <c:v>-5.1894080712623896E-3</c:v>
                </c:pt>
                <c:pt idx="196">
                  <c:v>-5.2183152537433504E-3</c:v>
                </c:pt>
                <c:pt idx="197">
                  <c:v>-5.1884615359057964E-3</c:v>
                </c:pt>
                <c:pt idx="198">
                  <c:v>-5.217364206333763E-3</c:v>
                </c:pt>
                <c:pt idx="199">
                  <c:v>-5.1877956022975801E-3</c:v>
                </c:pt>
                <c:pt idx="200">
                  <c:v>-5.2182386332396621E-3</c:v>
                </c:pt>
                <c:pt idx="201">
                  <c:v>-5.1891325612389103E-3</c:v>
                </c:pt>
                <c:pt idx="202">
                  <c:v>-5.2192522302677196E-3</c:v>
                </c:pt>
                <c:pt idx="203">
                  <c:v>-5.1914971433957664E-3</c:v>
                </c:pt>
                <c:pt idx="204">
                  <c:v>-5.2216080810465219E-3</c:v>
                </c:pt>
                <c:pt idx="205">
                  <c:v>-5.1947487659295567E-3</c:v>
                </c:pt>
                <c:pt idx="206">
                  <c:v>-5.2241157711399007E-3</c:v>
                </c:pt>
                <c:pt idx="207">
                  <c:v>-5.1958495473877096E-3</c:v>
                </c:pt>
                <c:pt idx="208">
                  <c:v>-5.2220272162307457E-3</c:v>
                </c:pt>
                <c:pt idx="209">
                  <c:v>-5.193067700856E-3</c:v>
                </c:pt>
                <c:pt idx="210">
                  <c:v>-5.2195991612714026E-3</c:v>
                </c:pt>
                <c:pt idx="211">
                  <c:v>-5.1923179243040336E-3</c:v>
                </c:pt>
                <c:pt idx="212">
                  <c:v>-5.2179595856804567E-3</c:v>
                </c:pt>
                <c:pt idx="213">
                  <c:v>-5.1924520622007378E-3</c:v>
                </c:pt>
                <c:pt idx="214">
                  <c:v>-5.2171199037223644E-3</c:v>
                </c:pt>
                <c:pt idx="215">
                  <c:v>-5.1929700258041087E-3</c:v>
                </c:pt>
                <c:pt idx="216">
                  <c:v>-5.2152060422571717E-3</c:v>
                </c:pt>
                <c:pt idx="217">
                  <c:v>-5.1910349726388763E-3</c:v>
                </c:pt>
                <c:pt idx="218">
                  <c:v>-5.2105198355959208E-3</c:v>
                </c:pt>
                <c:pt idx="219">
                  <c:v>-5.1885257443926719E-3</c:v>
                </c:pt>
                <c:pt idx="220">
                  <c:v>-5.2072847315734992E-3</c:v>
                </c:pt>
                <c:pt idx="221">
                  <c:v>-5.1894744266634818E-3</c:v>
                </c:pt>
                <c:pt idx="222">
                  <c:v>-5.2074425876675679E-3</c:v>
                </c:pt>
                <c:pt idx="223">
                  <c:v>-5.1923009718738821E-3</c:v>
                </c:pt>
                <c:pt idx="224">
                  <c:v>-5.2082770689871509E-3</c:v>
                </c:pt>
                <c:pt idx="225">
                  <c:v>-5.1956859280785032E-3</c:v>
                </c:pt>
                <c:pt idx="226">
                  <c:v>-5.2080916948796362E-3</c:v>
                </c:pt>
                <c:pt idx="227">
                  <c:v>-5.1975982810573322E-3</c:v>
                </c:pt>
                <c:pt idx="228">
                  <c:v>-5.2057337932200449E-3</c:v>
                </c:pt>
                <c:pt idx="229">
                  <c:v>-5.1969599209054518E-3</c:v>
                </c:pt>
                <c:pt idx="230">
                  <c:v>-5.2020843269177681E-3</c:v>
                </c:pt>
                <c:pt idx="231">
                  <c:v>-5.1969463127583722E-3</c:v>
                </c:pt>
                <c:pt idx="232">
                  <c:v>-5.1996847573490207E-3</c:v>
                </c:pt>
                <c:pt idx="233">
                  <c:v>-5.1965674762371114E-3</c:v>
                </c:pt>
                <c:pt idx="234">
                  <c:v>-5.197077524060869E-3</c:v>
                </c:pt>
                <c:pt idx="235">
                  <c:v>-5.1967344431200048E-3</c:v>
                </c:pt>
                <c:pt idx="236">
                  <c:v>-5.1950167030268644E-3</c:v>
                </c:pt>
                <c:pt idx="237">
                  <c:v>-5.197657827161516E-3</c:v>
                </c:pt>
                <c:pt idx="238">
                  <c:v>-5.1925619649033196E-3</c:v>
                </c:pt>
                <c:pt idx="239">
                  <c:v>-5.1971516060907337E-3</c:v>
                </c:pt>
                <c:pt idx="240">
                  <c:v>-5.1899958985714987E-3</c:v>
                </c:pt>
                <c:pt idx="241">
                  <c:v>-5.1979441013628256E-3</c:v>
                </c:pt>
                <c:pt idx="242">
                  <c:v>-5.1881107536562538E-3</c:v>
                </c:pt>
                <c:pt idx="243">
                  <c:v>-5.1982314828819239E-3</c:v>
                </c:pt>
                <c:pt idx="244">
                  <c:v>-5.185564525312757E-3</c:v>
                </c:pt>
                <c:pt idx="245">
                  <c:v>-5.1974497762367483E-3</c:v>
                </c:pt>
                <c:pt idx="246">
                  <c:v>-5.1813476419741156E-3</c:v>
                </c:pt>
                <c:pt idx="247">
                  <c:v>-5.1930976256043867E-3</c:v>
                </c:pt>
                <c:pt idx="248">
                  <c:v>-5.1730333542613924E-3</c:v>
                </c:pt>
                <c:pt idx="249">
                  <c:v>-5.1871574960182399E-3</c:v>
                </c:pt>
                <c:pt idx="250">
                  <c:v>-5.1651038155484117E-3</c:v>
                </c:pt>
                <c:pt idx="251">
                  <c:v>-5.1817036104891447E-3</c:v>
                </c:pt>
                <c:pt idx="252">
                  <c:v>-5.1581768498787676E-3</c:v>
                </c:pt>
                <c:pt idx="253">
                  <c:v>-5.177735527334278E-3</c:v>
                </c:pt>
                <c:pt idx="254">
                  <c:v>-5.1520517218509657E-3</c:v>
                </c:pt>
                <c:pt idx="255">
                  <c:v>-5.1704885127501331E-3</c:v>
                </c:pt>
                <c:pt idx="256">
                  <c:v>-5.1430033884294693E-3</c:v>
                </c:pt>
                <c:pt idx="257">
                  <c:v>-5.1611663294113689E-3</c:v>
                </c:pt>
                <c:pt idx="258">
                  <c:v>-5.1304633212319968E-3</c:v>
                </c:pt>
                <c:pt idx="259">
                  <c:v>-5.1513683714298347E-3</c:v>
                </c:pt>
                <c:pt idx="260">
                  <c:v>-5.119338194408911E-3</c:v>
                </c:pt>
                <c:pt idx="261">
                  <c:v>-5.1411027196703284E-3</c:v>
                </c:pt>
                <c:pt idx="262">
                  <c:v>-5.1080389421139672E-3</c:v>
                </c:pt>
                <c:pt idx="263">
                  <c:v>-5.1301981165827711E-3</c:v>
                </c:pt>
                <c:pt idx="264">
                  <c:v>-5.0956468578472287E-3</c:v>
                </c:pt>
                <c:pt idx="265">
                  <c:v>-5.11812961741419E-3</c:v>
                </c:pt>
                <c:pt idx="266">
                  <c:v>-5.080576739590675E-3</c:v>
                </c:pt>
                <c:pt idx="267">
                  <c:v>-5.1009378636193946E-3</c:v>
                </c:pt>
                <c:pt idx="268">
                  <c:v>-5.0592649163675009E-3</c:v>
                </c:pt>
                <c:pt idx="269">
                  <c:v>-5.0802412300406368E-3</c:v>
                </c:pt>
                <c:pt idx="270">
                  <c:v>-5.0369571674162344E-3</c:v>
                </c:pt>
                <c:pt idx="271">
                  <c:v>-5.0577579739704776E-3</c:v>
                </c:pt>
                <c:pt idx="272">
                  <c:v>-5.012703293520035E-3</c:v>
                </c:pt>
                <c:pt idx="273">
                  <c:v>-5.0319414825427851E-3</c:v>
                </c:pt>
                <c:pt idx="274">
                  <c:v>-4.9847418101646663E-3</c:v>
                </c:pt>
                <c:pt idx="275">
                  <c:v>-5.0007270968459678E-3</c:v>
                </c:pt>
                <c:pt idx="276">
                  <c:v>-4.9507127473478619E-3</c:v>
                </c:pt>
                <c:pt idx="277">
                  <c:v>-4.9630484811948811E-3</c:v>
                </c:pt>
                <c:pt idx="278">
                  <c:v>-4.9097270389346533E-3</c:v>
                </c:pt>
                <c:pt idx="279">
                  <c:v>-4.9189458693467579E-3</c:v>
                </c:pt>
                <c:pt idx="280">
                  <c:v>-4.8641609658339894E-3</c:v>
                </c:pt>
                <c:pt idx="281">
                  <c:v>-4.8693435798466021E-3</c:v>
                </c:pt>
                <c:pt idx="282">
                  <c:v>-4.8109467597503997E-3</c:v>
                </c:pt>
                <c:pt idx="283">
                  <c:v>-4.8100945163551236E-3</c:v>
                </c:pt>
                <c:pt idx="284">
                  <c:v>-4.7461399281978154E-3</c:v>
                </c:pt>
                <c:pt idx="285">
                  <c:v>-4.738143375857937E-3</c:v>
                </c:pt>
                <c:pt idx="286">
                  <c:v>-4.6639651992373792E-3</c:v>
                </c:pt>
                <c:pt idx="287">
                  <c:v>-4.6448453399591076E-3</c:v>
                </c:pt>
                <c:pt idx="288">
                  <c:v>-4.5596514042830459E-3</c:v>
                </c:pt>
                <c:pt idx="289">
                  <c:v>-4.5307252008050577E-3</c:v>
                </c:pt>
                <c:pt idx="290">
                  <c:v>-4.4382434402578464E-3</c:v>
                </c:pt>
                <c:pt idx="291">
                  <c:v>-4.4010629974131884E-3</c:v>
                </c:pt>
                <c:pt idx="292">
                  <c:v>-4.2977823897897786E-3</c:v>
                </c:pt>
                <c:pt idx="293">
                  <c:v>-4.244950618206636E-3</c:v>
                </c:pt>
                <c:pt idx="294">
                  <c:v>-4.1220849924249649E-3</c:v>
                </c:pt>
                <c:pt idx="295">
                  <c:v>-4.05562755847133E-3</c:v>
                </c:pt>
                <c:pt idx="296">
                  <c:v>-3.916810065526577E-3</c:v>
                </c:pt>
                <c:pt idx="297">
                  <c:v>-3.867895834406828E-3</c:v>
                </c:pt>
                <c:pt idx="298">
                  <c:v>-3.7987258724999111E-3</c:v>
                </c:pt>
                <c:pt idx="299">
                  <c:v>-3.813024094414412E-3</c:v>
                </c:pt>
                <c:pt idx="300">
                  <c:v>-3.8231481752422649E-3</c:v>
                </c:pt>
                <c:pt idx="301">
                  <c:v>-4.2913650220677089E-3</c:v>
                </c:pt>
                <c:pt idx="302">
                  <c:v>-5.3595921523503622E-3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5D-4725-AADF-B6FC956956BD}"/>
            </c:ext>
          </c:extLst>
        </c:ser>
        <c:ser>
          <c:idx val="0"/>
          <c:order val="1"/>
          <c:tx>
            <c:v>L_40_1pass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Sheet!$G$3:$G$305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Sheet!$K$3:$K$305</c:f>
              <c:numCache>
                <c:formatCode>General</c:formatCode>
                <c:ptCount val="303"/>
                <c:pt idx="0">
                  <c:v>-2.2395983534037401E-3</c:v>
                </c:pt>
                <c:pt idx="1">
                  <c:v>-2.75530619545643E-3</c:v>
                </c:pt>
                <c:pt idx="2">
                  <c:v>-3.4153470928291151E-3</c:v>
                </c:pt>
                <c:pt idx="3">
                  <c:v>-3.74184998057102E-3</c:v>
                </c:pt>
                <c:pt idx="4">
                  <c:v>-4.0253878491374696E-3</c:v>
                </c:pt>
                <c:pt idx="5">
                  <c:v>-4.2005871269504254E-3</c:v>
                </c:pt>
                <c:pt idx="6">
                  <c:v>-4.3851546422894712E-3</c:v>
                </c:pt>
                <c:pt idx="7">
                  <c:v>-4.4848546657736523E-3</c:v>
                </c:pt>
                <c:pt idx="8">
                  <c:v>-4.6202462389254512E-3</c:v>
                </c:pt>
                <c:pt idx="9">
                  <c:v>-4.6836243688103173E-3</c:v>
                </c:pt>
                <c:pt idx="10">
                  <c:v>-4.7882409097030837E-3</c:v>
                </c:pt>
                <c:pt idx="11">
                  <c:v>-4.8268769611696299E-3</c:v>
                </c:pt>
                <c:pt idx="12">
                  <c:v>-4.9093417512054271E-3</c:v>
                </c:pt>
                <c:pt idx="13">
                  <c:v>-4.931039111426996E-3</c:v>
                </c:pt>
                <c:pt idx="14">
                  <c:v>-4.9992296757406587E-3</c:v>
                </c:pt>
                <c:pt idx="15">
                  <c:v>-5.0114202351346686E-3</c:v>
                </c:pt>
                <c:pt idx="16">
                  <c:v>-5.068667979389185E-3</c:v>
                </c:pt>
                <c:pt idx="17">
                  <c:v>-5.0741655713313176E-3</c:v>
                </c:pt>
                <c:pt idx="18">
                  <c:v>-5.1229292427033514E-3</c:v>
                </c:pt>
                <c:pt idx="19">
                  <c:v>-5.1221539239334566E-3</c:v>
                </c:pt>
                <c:pt idx="20">
                  <c:v>-5.1628366974461421E-3</c:v>
                </c:pt>
                <c:pt idx="21">
                  <c:v>-5.1593881988711296E-3</c:v>
                </c:pt>
                <c:pt idx="22">
                  <c:v>-5.1948874379581962E-3</c:v>
                </c:pt>
                <c:pt idx="23">
                  <c:v>-5.1925109509009812E-3</c:v>
                </c:pt>
                <c:pt idx="24">
                  <c:v>-5.2249056710165047E-3</c:v>
                </c:pt>
                <c:pt idx="25">
                  <c:v>-5.2226980067193209E-3</c:v>
                </c:pt>
                <c:pt idx="26">
                  <c:v>-5.2506355449457682E-3</c:v>
                </c:pt>
                <c:pt idx="27">
                  <c:v>-5.2489196723548223E-3</c:v>
                </c:pt>
                <c:pt idx="28">
                  <c:v>-5.2713323913877496E-3</c:v>
                </c:pt>
                <c:pt idx="29">
                  <c:v>-5.2699285506771533E-3</c:v>
                </c:pt>
                <c:pt idx="30">
                  <c:v>-5.2865426053038886E-3</c:v>
                </c:pt>
                <c:pt idx="31">
                  <c:v>-5.2861299091729076E-3</c:v>
                </c:pt>
                <c:pt idx="32">
                  <c:v>-5.2990691974759826E-3</c:v>
                </c:pt>
                <c:pt idx="33">
                  <c:v>-5.3011753311250753E-3</c:v>
                </c:pt>
                <c:pt idx="34">
                  <c:v>-5.3103857120504168E-3</c:v>
                </c:pt>
                <c:pt idx="35">
                  <c:v>-5.3139336913422689E-3</c:v>
                </c:pt>
                <c:pt idx="36">
                  <c:v>-5.3205664930886451E-3</c:v>
                </c:pt>
                <c:pt idx="37">
                  <c:v>-5.3265025991969129E-3</c:v>
                </c:pt>
                <c:pt idx="38">
                  <c:v>-5.3304293802883401E-3</c:v>
                </c:pt>
                <c:pt idx="39">
                  <c:v>-5.3385581624661284E-3</c:v>
                </c:pt>
                <c:pt idx="40">
                  <c:v>-5.3379961374021654E-3</c:v>
                </c:pt>
                <c:pt idx="41">
                  <c:v>-5.347484661076536E-3</c:v>
                </c:pt>
                <c:pt idx="42">
                  <c:v>-5.3447416680702069E-3</c:v>
                </c:pt>
                <c:pt idx="43">
                  <c:v>-5.3574683279345916E-3</c:v>
                </c:pt>
                <c:pt idx="44">
                  <c:v>-5.3519018482085486E-3</c:v>
                </c:pt>
                <c:pt idx="45">
                  <c:v>-5.3666796305639683E-3</c:v>
                </c:pt>
                <c:pt idx="46">
                  <c:v>-5.3580753656682851E-3</c:v>
                </c:pt>
                <c:pt idx="47">
                  <c:v>-5.3746024718508683E-3</c:v>
                </c:pt>
                <c:pt idx="48">
                  <c:v>-5.3624208637529681E-3</c:v>
                </c:pt>
                <c:pt idx="49">
                  <c:v>-5.378822535028401E-3</c:v>
                </c:pt>
                <c:pt idx="50">
                  <c:v>-5.3626535989832131E-3</c:v>
                </c:pt>
                <c:pt idx="51">
                  <c:v>-5.3815676484414389E-3</c:v>
                </c:pt>
                <c:pt idx="52">
                  <c:v>-5.3635039469359146E-3</c:v>
                </c:pt>
                <c:pt idx="53">
                  <c:v>-5.3849837625026533E-3</c:v>
                </c:pt>
                <c:pt idx="54">
                  <c:v>-5.3656248827834057E-3</c:v>
                </c:pt>
                <c:pt idx="55">
                  <c:v>-5.3902164743826709E-3</c:v>
                </c:pt>
                <c:pt idx="56">
                  <c:v>-5.3689423883669747E-3</c:v>
                </c:pt>
                <c:pt idx="57">
                  <c:v>-5.3926121107507824E-3</c:v>
                </c:pt>
                <c:pt idx="58">
                  <c:v>-5.3697941847638134E-3</c:v>
                </c:pt>
                <c:pt idx="59">
                  <c:v>-5.3935399877595141E-3</c:v>
                </c:pt>
                <c:pt idx="60">
                  <c:v>-5.367952016654169E-3</c:v>
                </c:pt>
                <c:pt idx="61">
                  <c:v>-5.3948774713816318E-3</c:v>
                </c:pt>
                <c:pt idx="62">
                  <c:v>-5.3685299931622941E-3</c:v>
                </c:pt>
                <c:pt idx="63">
                  <c:v>-5.3967454179496529E-3</c:v>
                </c:pt>
                <c:pt idx="64">
                  <c:v>-5.3698082545839652E-3</c:v>
                </c:pt>
                <c:pt idx="65">
                  <c:v>-5.3990448854258789E-3</c:v>
                </c:pt>
                <c:pt idx="66">
                  <c:v>-5.3714459637499894E-3</c:v>
                </c:pt>
                <c:pt idx="67">
                  <c:v>-5.4016749506776559E-3</c:v>
                </c:pt>
                <c:pt idx="68">
                  <c:v>-5.3722910212592031E-3</c:v>
                </c:pt>
                <c:pt idx="69">
                  <c:v>-5.4013573363477793E-3</c:v>
                </c:pt>
                <c:pt idx="70">
                  <c:v>-5.3685803038081691E-3</c:v>
                </c:pt>
                <c:pt idx="71">
                  <c:v>-5.3990710805780131E-3</c:v>
                </c:pt>
                <c:pt idx="72">
                  <c:v>-5.366070035582521E-3</c:v>
                </c:pt>
                <c:pt idx="73">
                  <c:v>-5.3976518891404252E-3</c:v>
                </c:pt>
                <c:pt idx="74">
                  <c:v>-5.3645156369025943E-3</c:v>
                </c:pt>
                <c:pt idx="75">
                  <c:v>-5.3961602478045092E-3</c:v>
                </c:pt>
                <c:pt idx="76">
                  <c:v>-5.3628094521420743E-3</c:v>
                </c:pt>
                <c:pt idx="77">
                  <c:v>-5.3933339064976219E-3</c:v>
                </c:pt>
                <c:pt idx="78">
                  <c:v>-5.3595347057673361E-3</c:v>
                </c:pt>
                <c:pt idx="79">
                  <c:v>-5.3892189413056717E-3</c:v>
                </c:pt>
                <c:pt idx="80">
                  <c:v>-5.3552884804599528E-3</c:v>
                </c:pt>
                <c:pt idx="81">
                  <c:v>-5.3853790626978383E-3</c:v>
                </c:pt>
                <c:pt idx="82">
                  <c:v>-5.35344312590525E-3</c:v>
                </c:pt>
                <c:pt idx="83">
                  <c:v>-5.3843472071479189E-3</c:v>
                </c:pt>
                <c:pt idx="84">
                  <c:v>-5.3536852657594209E-3</c:v>
                </c:pt>
                <c:pt idx="85">
                  <c:v>-5.3841898862992529E-3</c:v>
                </c:pt>
                <c:pt idx="86">
                  <c:v>-5.3545331162640616E-3</c:v>
                </c:pt>
                <c:pt idx="87">
                  <c:v>-5.385475596473655E-3</c:v>
                </c:pt>
                <c:pt idx="88">
                  <c:v>-5.3548515398737177E-3</c:v>
                </c:pt>
                <c:pt idx="89">
                  <c:v>-5.3838419681042126E-3</c:v>
                </c:pt>
                <c:pt idx="90">
                  <c:v>-5.3521475795769878E-3</c:v>
                </c:pt>
                <c:pt idx="91">
                  <c:v>-5.3804366036309583E-3</c:v>
                </c:pt>
                <c:pt idx="92">
                  <c:v>-5.3488474091330758E-3</c:v>
                </c:pt>
                <c:pt idx="93">
                  <c:v>-5.3778440686737096E-3</c:v>
                </c:pt>
                <c:pt idx="94">
                  <c:v>-5.3474516494654324E-3</c:v>
                </c:pt>
                <c:pt idx="95">
                  <c:v>-5.37652105880686E-3</c:v>
                </c:pt>
                <c:pt idx="96">
                  <c:v>-5.3473659641053283E-3</c:v>
                </c:pt>
                <c:pt idx="97">
                  <c:v>-5.3765450302028809E-3</c:v>
                </c:pt>
                <c:pt idx="98">
                  <c:v>-5.3469394192620073E-3</c:v>
                </c:pt>
                <c:pt idx="99">
                  <c:v>-5.3760661823112734E-3</c:v>
                </c:pt>
                <c:pt idx="100">
                  <c:v>-5.346787679794106E-3</c:v>
                </c:pt>
                <c:pt idx="101">
                  <c:v>-5.3775209246468766E-3</c:v>
                </c:pt>
                <c:pt idx="102">
                  <c:v>-5.3487091360154776E-3</c:v>
                </c:pt>
                <c:pt idx="103">
                  <c:v>-5.379125149470693E-3</c:v>
                </c:pt>
                <c:pt idx="104">
                  <c:v>-5.351720869552057E-3</c:v>
                </c:pt>
                <c:pt idx="105">
                  <c:v>-5.3821479326577916E-3</c:v>
                </c:pt>
                <c:pt idx="106">
                  <c:v>-5.3555228243190823E-3</c:v>
                </c:pt>
                <c:pt idx="107">
                  <c:v>-5.3853027786868197E-3</c:v>
                </c:pt>
                <c:pt idx="108">
                  <c:v>-5.3572114991116589E-3</c:v>
                </c:pt>
                <c:pt idx="109">
                  <c:v>-5.3837299654831434E-3</c:v>
                </c:pt>
                <c:pt idx="110">
                  <c:v>-5.3548402837544336E-3</c:v>
                </c:pt>
                <c:pt idx="111">
                  <c:v>-5.3817377990892003E-3</c:v>
                </c:pt>
                <c:pt idx="112">
                  <c:v>-5.3549724904078926E-3</c:v>
                </c:pt>
                <c:pt idx="113">
                  <c:v>-5.3812635169302441E-3</c:v>
                </c:pt>
                <c:pt idx="114">
                  <c:v>-5.3559347254225446E-3</c:v>
                </c:pt>
                <c:pt idx="115">
                  <c:v>-5.3809293711617433E-3</c:v>
                </c:pt>
                <c:pt idx="116">
                  <c:v>-5.3571902341954256E-3</c:v>
                </c:pt>
                <c:pt idx="117">
                  <c:v>-5.3803381658832526E-3</c:v>
                </c:pt>
                <c:pt idx="118">
                  <c:v>-5.3566248573537964E-3</c:v>
                </c:pt>
                <c:pt idx="119">
                  <c:v>-5.3766842155546536E-3</c:v>
                </c:pt>
                <c:pt idx="120">
                  <c:v>-5.3547718585041709E-3</c:v>
                </c:pt>
                <c:pt idx="121">
                  <c:v>-5.3742428317786828E-3</c:v>
                </c:pt>
                <c:pt idx="122">
                  <c:v>-5.3572559608654619E-3</c:v>
                </c:pt>
                <c:pt idx="123">
                  <c:v>-5.3760507526834176E-3</c:v>
                </c:pt>
                <c:pt idx="124">
                  <c:v>-5.361180943027336E-3</c:v>
                </c:pt>
                <c:pt idx="125">
                  <c:v>-5.3778826786993056E-3</c:v>
                </c:pt>
                <c:pt idx="126">
                  <c:v>-5.3656664179868334E-3</c:v>
                </c:pt>
                <c:pt idx="127">
                  <c:v>-5.3788351213412801E-3</c:v>
                </c:pt>
                <c:pt idx="128">
                  <c:v>-5.3687603789305009E-3</c:v>
                </c:pt>
                <c:pt idx="129">
                  <c:v>-5.3778747151882163E-3</c:v>
                </c:pt>
                <c:pt idx="130">
                  <c:v>-5.3700461986611187E-3</c:v>
                </c:pt>
                <c:pt idx="131">
                  <c:v>-5.3762965579008982E-3</c:v>
                </c:pt>
                <c:pt idx="132">
                  <c:v>-5.3717535737327887E-3</c:v>
                </c:pt>
                <c:pt idx="133">
                  <c:v>-5.375338424858365E-3</c:v>
                </c:pt>
                <c:pt idx="134">
                  <c:v>-5.3733681629244993E-3</c:v>
                </c:pt>
                <c:pt idx="135">
                  <c:v>-5.3751871558546218E-3</c:v>
                </c:pt>
                <c:pt idx="136">
                  <c:v>-5.3763954688759007E-3</c:v>
                </c:pt>
                <c:pt idx="137">
                  <c:v>-5.3762951305081734E-3</c:v>
                </c:pt>
                <c:pt idx="138">
                  <c:v>-5.3803176957240304E-3</c:v>
                </c:pt>
                <c:pt idx="139">
                  <c:v>-5.3763719224031248E-3</c:v>
                </c:pt>
                <c:pt idx="140">
                  <c:v>-5.3822619369765651E-3</c:v>
                </c:pt>
                <c:pt idx="141">
                  <c:v>-5.3765348589655797E-3</c:v>
                </c:pt>
                <c:pt idx="142">
                  <c:v>-5.3860412220150863E-3</c:v>
                </c:pt>
                <c:pt idx="143">
                  <c:v>-5.3778973322028446E-3</c:v>
                </c:pt>
                <c:pt idx="144">
                  <c:v>-5.3898221781781457E-3</c:v>
                </c:pt>
                <c:pt idx="145">
                  <c:v>-5.3789632439622294E-3</c:v>
                </c:pt>
                <c:pt idx="146">
                  <c:v>-5.3929312044174458E-3</c:v>
                </c:pt>
                <c:pt idx="147">
                  <c:v>-5.3787348336578446E-3</c:v>
                </c:pt>
                <c:pt idx="148">
                  <c:v>-5.3928251147802846E-3</c:v>
                </c:pt>
                <c:pt idx="149">
                  <c:v>-5.3749135385807974E-3</c:v>
                </c:pt>
                <c:pt idx="150">
                  <c:v>-5.3917139162862728E-3</c:v>
                </c:pt>
                <c:pt idx="151">
                  <c:v>-5.3720995648812832E-3</c:v>
                </c:pt>
                <c:pt idx="152">
                  <c:v>-5.3916825436506749E-3</c:v>
                </c:pt>
                <c:pt idx="153">
                  <c:v>-5.37091090779336E-3</c:v>
                </c:pt>
                <c:pt idx="154">
                  <c:v>-5.3937884036353396E-3</c:v>
                </c:pt>
                <c:pt idx="155">
                  <c:v>-5.3712367755569968E-3</c:v>
                </c:pt>
                <c:pt idx="156">
                  <c:v>-5.3933780667345379E-3</c:v>
                </c:pt>
                <c:pt idx="157">
                  <c:v>-5.3694517341403127E-3</c:v>
                </c:pt>
                <c:pt idx="158">
                  <c:v>-5.3917904942146436E-3</c:v>
                </c:pt>
                <c:pt idx="159">
                  <c:v>-5.3652012422374584E-3</c:v>
                </c:pt>
                <c:pt idx="160">
                  <c:v>-5.39081064533844E-3</c:v>
                </c:pt>
                <c:pt idx="161">
                  <c:v>-5.363507370937385E-3</c:v>
                </c:pt>
                <c:pt idx="162">
                  <c:v>-5.3905130198760439E-3</c:v>
                </c:pt>
                <c:pt idx="163">
                  <c:v>-5.3627003140086444E-3</c:v>
                </c:pt>
                <c:pt idx="164">
                  <c:v>-5.3907798258878347E-3</c:v>
                </c:pt>
                <c:pt idx="165">
                  <c:v>-5.3623925203778481E-3</c:v>
                </c:pt>
                <c:pt idx="166">
                  <c:v>-5.3915428876773188E-3</c:v>
                </c:pt>
                <c:pt idx="167">
                  <c:v>-5.3614368952523061E-3</c:v>
                </c:pt>
                <c:pt idx="168">
                  <c:v>-5.3895405355044081E-3</c:v>
                </c:pt>
                <c:pt idx="169">
                  <c:v>-5.3561122298135316E-3</c:v>
                </c:pt>
                <c:pt idx="170">
                  <c:v>-5.3856745902864699E-3</c:v>
                </c:pt>
                <c:pt idx="171">
                  <c:v>-5.3520509456483779E-3</c:v>
                </c:pt>
                <c:pt idx="172">
                  <c:v>-5.3827412645733709E-3</c:v>
                </c:pt>
                <c:pt idx="173">
                  <c:v>-5.3490025331892326E-3</c:v>
                </c:pt>
                <c:pt idx="174">
                  <c:v>-5.3798180411705572E-3</c:v>
                </c:pt>
                <c:pt idx="175">
                  <c:v>-5.3459477389893768E-3</c:v>
                </c:pt>
                <c:pt idx="176">
                  <c:v>-5.3756948033996119E-3</c:v>
                </c:pt>
                <c:pt idx="177">
                  <c:v>-5.3414212404614414E-3</c:v>
                </c:pt>
                <c:pt idx="178">
                  <c:v>-5.3703564588355552E-3</c:v>
                </c:pt>
                <c:pt idx="179">
                  <c:v>-5.335921612412353E-3</c:v>
                </c:pt>
                <c:pt idx="180">
                  <c:v>-5.3653151172586289E-3</c:v>
                </c:pt>
                <c:pt idx="181">
                  <c:v>-5.3328943858624196E-3</c:v>
                </c:pt>
                <c:pt idx="182">
                  <c:v>-5.3631043063247577E-3</c:v>
                </c:pt>
                <c:pt idx="183">
                  <c:v>-5.3319462655767712E-3</c:v>
                </c:pt>
                <c:pt idx="184">
                  <c:v>-5.3617796834580754E-3</c:v>
                </c:pt>
                <c:pt idx="185">
                  <c:v>-5.3316349572776669E-3</c:v>
                </c:pt>
                <c:pt idx="186">
                  <c:v>-5.3619532623065133E-3</c:v>
                </c:pt>
                <c:pt idx="187">
                  <c:v>-5.3309090129534404E-3</c:v>
                </c:pt>
                <c:pt idx="188">
                  <c:v>-5.359339334122068E-3</c:v>
                </c:pt>
                <c:pt idx="189">
                  <c:v>-5.3272292485274774E-3</c:v>
                </c:pt>
                <c:pt idx="190">
                  <c:v>-5.3550327874417759E-3</c:v>
                </c:pt>
                <c:pt idx="191">
                  <c:v>-5.3231242866454507E-3</c:v>
                </c:pt>
                <c:pt idx="192">
                  <c:v>-5.3515845833533322E-3</c:v>
                </c:pt>
                <c:pt idx="193">
                  <c:v>-5.3205613978336234E-3</c:v>
                </c:pt>
                <c:pt idx="194">
                  <c:v>-5.3488472106114574E-3</c:v>
                </c:pt>
                <c:pt idx="195">
                  <c:v>-5.3191278650027403E-3</c:v>
                </c:pt>
                <c:pt idx="196">
                  <c:v>-5.347745474490617E-3</c:v>
                </c:pt>
                <c:pt idx="197">
                  <c:v>-5.3176709438607231E-3</c:v>
                </c:pt>
                <c:pt idx="198">
                  <c:v>-5.3462622903349133E-3</c:v>
                </c:pt>
                <c:pt idx="199">
                  <c:v>-5.3164813934973116E-3</c:v>
                </c:pt>
                <c:pt idx="200">
                  <c:v>-5.3466317959317226E-3</c:v>
                </c:pt>
                <c:pt idx="201">
                  <c:v>-5.317308939884577E-3</c:v>
                </c:pt>
                <c:pt idx="202">
                  <c:v>-5.3471376063045041E-3</c:v>
                </c:pt>
                <c:pt idx="203">
                  <c:v>-5.3191670002218899E-3</c:v>
                </c:pt>
                <c:pt idx="204">
                  <c:v>-5.3489951430149389E-3</c:v>
                </c:pt>
                <c:pt idx="205">
                  <c:v>-5.321830057418867E-3</c:v>
                </c:pt>
                <c:pt idx="206">
                  <c:v>-5.3510065155720696E-3</c:v>
                </c:pt>
                <c:pt idx="207">
                  <c:v>-5.3224109146958638E-3</c:v>
                </c:pt>
                <c:pt idx="208">
                  <c:v>-5.3483721298655338E-3</c:v>
                </c:pt>
                <c:pt idx="209">
                  <c:v>-5.319068396890188E-3</c:v>
                </c:pt>
                <c:pt idx="210">
                  <c:v>-5.3453545204656134E-3</c:v>
                </c:pt>
                <c:pt idx="211">
                  <c:v>-5.3177128089744487E-3</c:v>
                </c:pt>
                <c:pt idx="212">
                  <c:v>-5.3430889759471913E-3</c:v>
                </c:pt>
                <c:pt idx="213">
                  <c:v>-5.3172300889569504E-3</c:v>
                </c:pt>
                <c:pt idx="214">
                  <c:v>-5.3416187318060578E-3</c:v>
                </c:pt>
                <c:pt idx="215">
                  <c:v>-5.3170739884776169E-3</c:v>
                </c:pt>
                <c:pt idx="216">
                  <c:v>-5.3390293022532237E-3</c:v>
                </c:pt>
                <c:pt idx="217">
                  <c:v>-5.3143735432126813E-3</c:v>
                </c:pt>
                <c:pt idx="218">
                  <c:v>-5.3336077451663346E-3</c:v>
                </c:pt>
                <c:pt idx="219">
                  <c:v>-5.3111077593619854E-3</c:v>
                </c:pt>
                <c:pt idx="220">
                  <c:v>-5.3296222902925886E-3</c:v>
                </c:pt>
                <c:pt idx="221">
                  <c:v>-5.3112968809100568E-3</c:v>
                </c:pt>
                <c:pt idx="222">
                  <c:v>-5.3290106763479901E-3</c:v>
                </c:pt>
                <c:pt idx="223">
                  <c:v>-5.3133474152282992E-3</c:v>
                </c:pt>
                <c:pt idx="224">
                  <c:v>-5.3290428997647132E-3</c:v>
                </c:pt>
                <c:pt idx="225">
                  <c:v>-5.3159106636744228E-3</c:v>
                </c:pt>
                <c:pt idx="226">
                  <c:v>-5.3280265794569178E-3</c:v>
                </c:pt>
                <c:pt idx="227">
                  <c:v>-5.3169763068012903E-3</c:v>
                </c:pt>
                <c:pt idx="228">
                  <c:v>-5.3247740790109141E-3</c:v>
                </c:pt>
                <c:pt idx="229">
                  <c:v>-5.3154201263425488E-3</c:v>
                </c:pt>
                <c:pt idx="230">
                  <c:v>-5.3201567536072499E-3</c:v>
                </c:pt>
                <c:pt idx="231">
                  <c:v>-5.3144771270190634E-3</c:v>
                </c:pt>
                <c:pt idx="232">
                  <c:v>-5.3166878700316288E-3</c:v>
                </c:pt>
                <c:pt idx="233">
                  <c:v>-5.3130846484424777E-3</c:v>
                </c:pt>
                <c:pt idx="234">
                  <c:v>-5.3130581752299892E-3</c:v>
                </c:pt>
                <c:pt idx="235">
                  <c:v>-5.3122174861650034E-3</c:v>
                </c:pt>
                <c:pt idx="236">
                  <c:v>-5.3099422132889306E-3</c:v>
                </c:pt>
                <c:pt idx="237">
                  <c:v>-5.312079517171003E-3</c:v>
                </c:pt>
                <c:pt idx="238">
                  <c:v>-5.3064105389717363E-3</c:v>
                </c:pt>
                <c:pt idx="239">
                  <c:v>-5.3104388514043461E-3</c:v>
                </c:pt>
                <c:pt idx="240">
                  <c:v>-5.3027278223111048E-3</c:v>
                </c:pt>
                <c:pt idx="241">
                  <c:v>-5.3100992147702818E-3</c:v>
                </c:pt>
                <c:pt idx="242">
                  <c:v>-5.2996827100193948E-3</c:v>
                </c:pt>
                <c:pt idx="243">
                  <c:v>-5.3092407960065504E-3</c:v>
                </c:pt>
                <c:pt idx="244">
                  <c:v>-5.2959295332919822E-3</c:v>
                </c:pt>
                <c:pt idx="245">
                  <c:v>-5.3072660412215589E-3</c:v>
                </c:pt>
                <c:pt idx="246">
                  <c:v>-5.2904346128244796E-3</c:v>
                </c:pt>
                <c:pt idx="247">
                  <c:v>-5.3016590626852756E-3</c:v>
                </c:pt>
                <c:pt idx="248">
                  <c:v>-5.2808688988817227E-3</c:v>
                </c:pt>
                <c:pt idx="249">
                  <c:v>-5.2944829825517393E-3</c:v>
                </c:pt>
                <c:pt idx="250">
                  <c:v>-5.2717242121071862E-3</c:v>
                </c:pt>
                <c:pt idx="251">
                  <c:v>-5.2878035185796226E-3</c:v>
                </c:pt>
                <c:pt idx="252">
                  <c:v>-5.2636071630377656E-3</c:v>
                </c:pt>
                <c:pt idx="253">
                  <c:v>-5.2826750720617729E-3</c:v>
                </c:pt>
                <c:pt idx="254">
                  <c:v>-5.2563549051253336E-3</c:v>
                </c:pt>
                <c:pt idx="255">
                  <c:v>-5.2743213590820074E-3</c:v>
                </c:pt>
                <c:pt idx="256">
                  <c:v>-5.2462343917344034E-3</c:v>
                </c:pt>
                <c:pt idx="257">
                  <c:v>-5.2639459444343041E-3</c:v>
                </c:pt>
                <c:pt idx="258">
                  <c:v>-5.23271159549405E-3</c:v>
                </c:pt>
                <c:pt idx="259">
                  <c:v>-5.2531919804324591E-3</c:v>
                </c:pt>
                <c:pt idx="260">
                  <c:v>-5.2207193628637802E-3</c:v>
                </c:pt>
                <c:pt idx="261">
                  <c:v>-5.2420933037183072E-3</c:v>
                </c:pt>
                <c:pt idx="262">
                  <c:v>-5.2086695013630422E-3</c:v>
                </c:pt>
                <c:pt idx="263">
                  <c:v>-5.2305105498648453E-3</c:v>
                </c:pt>
                <c:pt idx="264">
                  <c:v>-5.195685240101838E-3</c:v>
                </c:pt>
                <c:pt idx="265">
                  <c:v>-5.2179300537108361E-3</c:v>
                </c:pt>
                <c:pt idx="266">
                  <c:v>-5.1802315345795928E-3</c:v>
                </c:pt>
                <c:pt idx="267">
                  <c:v>-5.2004467430408008E-3</c:v>
                </c:pt>
                <c:pt idx="268">
                  <c:v>-5.1587394229849863E-3</c:v>
                </c:pt>
                <c:pt idx="269">
                  <c:v>-5.179666373599805E-3</c:v>
                </c:pt>
                <c:pt idx="270">
                  <c:v>-5.1364654532373658E-3</c:v>
                </c:pt>
                <c:pt idx="271">
                  <c:v>-5.1573258080949164E-3</c:v>
                </c:pt>
                <c:pt idx="272">
                  <c:v>-5.1124835846913363E-3</c:v>
                </c:pt>
                <c:pt idx="273">
                  <c:v>-5.1319408615855431E-3</c:v>
                </c:pt>
                <c:pt idx="274">
                  <c:v>-5.0850326542224971E-3</c:v>
                </c:pt>
                <c:pt idx="275">
                  <c:v>-5.101390974779553E-3</c:v>
                </c:pt>
                <c:pt idx="276">
                  <c:v>-5.0517303749299308E-3</c:v>
                </c:pt>
                <c:pt idx="277">
                  <c:v>-5.0646316644654774E-3</c:v>
                </c:pt>
                <c:pt idx="278">
                  <c:v>-5.0117611685546104E-3</c:v>
                </c:pt>
                <c:pt idx="279">
                  <c:v>-5.0216727114244511E-3</c:v>
                </c:pt>
                <c:pt idx="280">
                  <c:v>-4.9675539710817406E-3</c:v>
                </c:pt>
                <c:pt idx="281">
                  <c:v>-4.9735014530071951E-3</c:v>
                </c:pt>
                <c:pt idx="282">
                  <c:v>-4.9159376252807061E-3</c:v>
                </c:pt>
                <c:pt idx="283">
                  <c:v>-4.9159642577690224E-3</c:v>
                </c:pt>
                <c:pt idx="284">
                  <c:v>-4.8529899397511114E-3</c:v>
                </c:pt>
                <c:pt idx="285">
                  <c:v>-4.8460923476476873E-3</c:v>
                </c:pt>
                <c:pt idx="286">
                  <c:v>-4.772550681202946E-3</c:v>
                </c:pt>
                <c:pt idx="287">
                  <c:v>-4.754816776393579E-3</c:v>
                </c:pt>
                <c:pt idx="288">
                  <c:v>-4.6708935707822918E-3</c:v>
                </c:pt>
                <c:pt idx="289">
                  <c:v>-4.6434584518388758E-3</c:v>
                </c:pt>
                <c:pt idx="290">
                  <c:v>-4.5522295113577379E-3</c:v>
                </c:pt>
                <c:pt idx="291">
                  <c:v>-4.5167958684439137E-3</c:v>
                </c:pt>
                <c:pt idx="292">
                  <c:v>-4.4147589431726133E-3</c:v>
                </c:pt>
                <c:pt idx="293">
                  <c:v>-4.3635489158622646E-3</c:v>
                </c:pt>
                <c:pt idx="294">
                  <c:v>-4.2415973956913258E-3</c:v>
                </c:pt>
                <c:pt idx="295">
                  <c:v>-4.1762837997160601E-3</c:v>
                </c:pt>
                <c:pt idx="296">
                  <c:v>-4.0383422662145984E-3</c:v>
                </c:pt>
                <c:pt idx="297">
                  <c:v>-3.9894798179573804E-3</c:v>
                </c:pt>
                <c:pt idx="298">
                  <c:v>-3.9189399762773287E-3</c:v>
                </c:pt>
                <c:pt idx="299">
                  <c:v>-3.9359593034336247E-3</c:v>
                </c:pt>
                <c:pt idx="300">
                  <c:v>-3.9505678080647621E-3</c:v>
                </c:pt>
                <c:pt idx="301">
                  <c:v>-4.4423030080297226E-3</c:v>
                </c:pt>
                <c:pt idx="302">
                  <c:v>-5.5295883819131706E-3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5D-4725-AADF-B6FC956956BD}"/>
            </c:ext>
          </c:extLst>
        </c:ser>
        <c:ser>
          <c:idx val="2"/>
          <c:order val="2"/>
          <c:tx>
            <c:v>L_60_1pass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Sheet!$M$3:$M$305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Sheet!$Q$3:$Q$305</c:f>
              <c:numCache>
                <c:formatCode>General</c:formatCode>
                <c:ptCount val="303"/>
                <c:pt idx="0">
                  <c:v>-2.2409569376662642E-3</c:v>
                </c:pt>
                <c:pt idx="1">
                  <c:v>-2.756759544089285E-3</c:v>
                </c:pt>
                <c:pt idx="2">
                  <c:v>-3.4166761398293742E-3</c:v>
                </c:pt>
                <c:pt idx="3">
                  <c:v>-3.7430120139393232E-3</c:v>
                </c:pt>
                <c:pt idx="4">
                  <c:v>-4.0255633603721447E-3</c:v>
                </c:pt>
                <c:pt idx="5">
                  <c:v>-4.1999332147693094E-3</c:v>
                </c:pt>
                <c:pt idx="6">
                  <c:v>-4.3838594082439824E-3</c:v>
                </c:pt>
                <c:pt idx="7">
                  <c:v>-4.4829205986672916E-3</c:v>
                </c:pt>
                <c:pt idx="8">
                  <c:v>-4.6177397925011463E-3</c:v>
                </c:pt>
                <c:pt idx="9">
                  <c:v>-4.6804706476537049E-3</c:v>
                </c:pt>
                <c:pt idx="10">
                  <c:v>-4.7845472499486131E-3</c:v>
                </c:pt>
                <c:pt idx="11">
                  <c:v>-4.8226338813419272E-3</c:v>
                </c:pt>
                <c:pt idx="12">
                  <c:v>-4.9045944561704096E-3</c:v>
                </c:pt>
                <c:pt idx="13">
                  <c:v>-4.9258027460372814E-3</c:v>
                </c:pt>
                <c:pt idx="14">
                  <c:v>-4.993525149645653E-3</c:v>
                </c:pt>
                <c:pt idx="15">
                  <c:v>-5.0052793321408379E-3</c:v>
                </c:pt>
                <c:pt idx="16">
                  <c:v>-5.0621008068419812E-3</c:v>
                </c:pt>
                <c:pt idx="17">
                  <c:v>-5.0671924461050599E-3</c:v>
                </c:pt>
                <c:pt idx="18">
                  <c:v>-5.1155811833032416E-3</c:v>
                </c:pt>
                <c:pt idx="19">
                  <c:v>-5.1144854281785597E-3</c:v>
                </c:pt>
                <c:pt idx="20">
                  <c:v>-5.1548326534175699E-3</c:v>
                </c:pt>
                <c:pt idx="21">
                  <c:v>-5.1511165530719874E-3</c:v>
                </c:pt>
                <c:pt idx="22">
                  <c:v>-5.186327012456313E-3</c:v>
                </c:pt>
                <c:pt idx="23">
                  <c:v>-5.1837330902879163E-3</c:v>
                </c:pt>
                <c:pt idx="24">
                  <c:v>-5.2158780734016539E-3</c:v>
                </c:pt>
                <c:pt idx="25">
                  <c:v>-5.2134963435913903E-3</c:v>
                </c:pt>
                <c:pt idx="26">
                  <c:v>-5.2412384960755717E-3</c:v>
                </c:pt>
                <c:pt idx="27">
                  <c:v>-5.2393894112157053E-3</c:v>
                </c:pt>
                <c:pt idx="28">
                  <c:v>-5.261649209986204E-3</c:v>
                </c:pt>
                <c:pt idx="29">
                  <c:v>-5.2601436398177354E-3</c:v>
                </c:pt>
                <c:pt idx="30">
                  <c:v>-5.2766524677927669E-3</c:v>
                </c:pt>
                <c:pt idx="31">
                  <c:v>-5.2761728143410538E-3</c:v>
                </c:pt>
                <c:pt idx="32">
                  <c:v>-5.2890381461410682E-3</c:v>
                </c:pt>
                <c:pt idx="33">
                  <c:v>-5.2911044650352452E-3</c:v>
                </c:pt>
                <c:pt idx="34">
                  <c:v>-5.3002791754347073E-3</c:v>
                </c:pt>
                <c:pt idx="35">
                  <c:v>-5.3038110298084928E-3</c:v>
                </c:pt>
                <c:pt idx="36">
                  <c:v>-5.310432442520047E-3</c:v>
                </c:pt>
                <c:pt idx="37">
                  <c:v>-5.3163712545686668E-3</c:v>
                </c:pt>
                <c:pt idx="38">
                  <c:v>-5.3203078820844886E-3</c:v>
                </c:pt>
                <c:pt idx="39">
                  <c:v>-5.3284576240804288E-3</c:v>
                </c:pt>
                <c:pt idx="40">
                  <c:v>-5.3279231114501729E-3</c:v>
                </c:pt>
                <c:pt idx="41">
                  <c:v>-5.3374550176932744E-3</c:v>
                </c:pt>
                <c:pt idx="42">
                  <c:v>-5.3347537668869882E-3</c:v>
                </c:pt>
                <c:pt idx="43">
                  <c:v>-5.3475342959674217E-3</c:v>
                </c:pt>
                <c:pt idx="44">
                  <c:v>-5.3420206790706134E-3</c:v>
                </c:pt>
                <c:pt idx="45">
                  <c:v>-5.3568607648753789E-3</c:v>
                </c:pt>
                <c:pt idx="46">
                  <c:v>-5.348325678717303E-3</c:v>
                </c:pt>
                <c:pt idx="47">
                  <c:v>-5.3649357757991172E-3</c:v>
                </c:pt>
                <c:pt idx="48">
                  <c:v>-5.3528447004443213E-3</c:v>
                </c:pt>
                <c:pt idx="49">
                  <c:v>-5.3693274788134196E-3</c:v>
                </c:pt>
                <c:pt idx="50">
                  <c:v>-5.3532502534347276E-3</c:v>
                </c:pt>
                <c:pt idx="51">
                  <c:v>-5.3722553292260928E-3</c:v>
                </c:pt>
                <c:pt idx="52">
                  <c:v>-5.354295666748869E-3</c:v>
                </c:pt>
                <c:pt idx="53">
                  <c:v>-5.3758715485250604E-3</c:v>
                </c:pt>
                <c:pt idx="54">
                  <c:v>-5.3566229637260609E-3</c:v>
                </c:pt>
                <c:pt idx="55">
                  <c:v>-5.3813153578346337E-3</c:v>
                </c:pt>
                <c:pt idx="56">
                  <c:v>-5.3601573218769504E-3</c:v>
                </c:pt>
                <c:pt idx="57">
                  <c:v>-5.3839355514057226E-3</c:v>
                </c:pt>
                <c:pt idx="58">
                  <c:v>-5.3612390011461087E-3</c:v>
                </c:pt>
                <c:pt idx="59">
                  <c:v>-5.3850994318470728E-3</c:v>
                </c:pt>
                <c:pt idx="60">
                  <c:v>-5.3596390417265504E-3</c:v>
                </c:pt>
                <c:pt idx="61">
                  <c:v>-5.3866854685869544E-3</c:v>
                </c:pt>
                <c:pt idx="62">
                  <c:v>-5.3604725108614137E-3</c:v>
                </c:pt>
                <c:pt idx="63">
                  <c:v>-5.3888180975918262E-3</c:v>
                </c:pt>
                <c:pt idx="64">
                  <c:v>-5.3620227287595459E-3</c:v>
                </c:pt>
                <c:pt idx="65">
                  <c:v>-5.3913975269121207E-3</c:v>
                </c:pt>
                <c:pt idx="66">
                  <c:v>-5.3639508329823586E-3</c:v>
                </c:pt>
                <c:pt idx="67">
                  <c:v>-5.3943279585270069E-3</c:v>
                </c:pt>
                <c:pt idx="68">
                  <c:v>-5.3651089483000066E-3</c:v>
                </c:pt>
                <c:pt idx="69">
                  <c:v>-5.3943335892167174E-3</c:v>
                </c:pt>
                <c:pt idx="70">
                  <c:v>-5.361734634635045E-3</c:v>
                </c:pt>
                <c:pt idx="71">
                  <c:v>-5.3923930928238472E-3</c:v>
                </c:pt>
                <c:pt idx="72">
                  <c:v>-5.3595786950643882E-3</c:v>
                </c:pt>
                <c:pt idx="73">
                  <c:v>-5.3913449771807089E-3</c:v>
                </c:pt>
                <c:pt idx="74">
                  <c:v>-5.3584021740186467E-3</c:v>
                </c:pt>
                <c:pt idx="75">
                  <c:v>-5.3902445424042194E-3</c:v>
                </c:pt>
                <c:pt idx="76">
                  <c:v>-5.3571005343742662E-3</c:v>
                </c:pt>
                <c:pt idx="77">
                  <c:v>-5.3878352438839934E-3</c:v>
                </c:pt>
                <c:pt idx="78">
                  <c:v>-5.3542552758250152E-3</c:v>
                </c:pt>
                <c:pt idx="79">
                  <c:v>-5.3841591318384077E-3</c:v>
                </c:pt>
                <c:pt idx="80">
                  <c:v>-5.3504652533469194E-3</c:v>
                </c:pt>
                <c:pt idx="81">
                  <c:v>-5.3807935140869024E-3</c:v>
                </c:pt>
                <c:pt idx="82">
                  <c:v>-5.3490973481642948E-3</c:v>
                </c:pt>
                <c:pt idx="83">
                  <c:v>-5.380251909868081E-3</c:v>
                </c:pt>
                <c:pt idx="84">
                  <c:v>-5.3498410786377779E-3</c:v>
                </c:pt>
                <c:pt idx="85">
                  <c:v>-5.3806109177770766E-3</c:v>
                </c:pt>
                <c:pt idx="86">
                  <c:v>-5.351219317820002E-3</c:v>
                </c:pt>
                <c:pt idx="87">
                  <c:v>-5.3824405870661072E-3</c:v>
                </c:pt>
                <c:pt idx="88">
                  <c:v>-5.3520940975317196E-3</c:v>
                </c:pt>
                <c:pt idx="89">
                  <c:v>-5.381377025306105E-3</c:v>
                </c:pt>
                <c:pt idx="90">
                  <c:v>-5.3499769453592208E-3</c:v>
                </c:pt>
                <c:pt idx="91">
                  <c:v>-5.378568156980232E-3</c:v>
                </c:pt>
                <c:pt idx="92">
                  <c:v>-5.3472893946525787E-3</c:v>
                </c:pt>
                <c:pt idx="93">
                  <c:v>-5.3766000234084623E-3</c:v>
                </c:pt>
                <c:pt idx="94">
                  <c:v>-5.3465326965496142E-3</c:v>
                </c:pt>
                <c:pt idx="95">
                  <c:v>-5.375925114476013E-3</c:v>
                </c:pt>
                <c:pt idx="96">
                  <c:v>-5.3471092843879672E-3</c:v>
                </c:pt>
                <c:pt idx="97">
                  <c:v>-5.376620091366943E-3</c:v>
                </c:pt>
                <c:pt idx="98">
                  <c:v>-5.3473676046632383E-3</c:v>
                </c:pt>
                <c:pt idx="99">
                  <c:v>-5.3768333543693881E-3</c:v>
                </c:pt>
                <c:pt idx="100">
                  <c:v>-5.3479215669562444E-3</c:v>
                </c:pt>
                <c:pt idx="101">
                  <c:v>-5.3790014156861838E-3</c:v>
                </c:pt>
                <c:pt idx="102">
                  <c:v>-5.3505696594651998E-3</c:v>
                </c:pt>
                <c:pt idx="103">
                  <c:v>-5.3813367139049478E-3</c:v>
                </c:pt>
                <c:pt idx="104">
                  <c:v>-5.3543237015029159E-3</c:v>
                </c:pt>
                <c:pt idx="105">
                  <c:v>-5.3851071770398221E-3</c:v>
                </c:pt>
                <c:pt idx="106">
                  <c:v>-5.3588861593269954E-3</c:v>
                </c:pt>
                <c:pt idx="107">
                  <c:v>-5.3890284015779494E-3</c:v>
                </c:pt>
                <c:pt idx="108">
                  <c:v>-5.3613535104252551E-3</c:v>
                </c:pt>
                <c:pt idx="109">
                  <c:v>-5.3882385272180644E-3</c:v>
                </c:pt>
                <c:pt idx="110">
                  <c:v>-5.3597627367527054E-3</c:v>
                </c:pt>
                <c:pt idx="111">
                  <c:v>-5.387043985019037E-3</c:v>
                </c:pt>
                <c:pt idx="112">
                  <c:v>-5.3606962578425744E-3</c:v>
                </c:pt>
                <c:pt idx="113">
                  <c:v>-5.3873728161283954E-3</c:v>
                </c:pt>
                <c:pt idx="114">
                  <c:v>-5.3624691026632008E-3</c:v>
                </c:pt>
                <c:pt idx="115">
                  <c:v>-5.3878522892774694E-3</c:v>
                </c:pt>
                <c:pt idx="116">
                  <c:v>-5.3645390988059892E-3</c:v>
                </c:pt>
                <c:pt idx="117">
                  <c:v>-5.3880844418075181E-3</c:v>
                </c:pt>
                <c:pt idx="118">
                  <c:v>-5.3647967918520898E-3</c:v>
                </c:pt>
                <c:pt idx="119">
                  <c:v>-5.3852528425750333E-3</c:v>
                </c:pt>
                <c:pt idx="120">
                  <c:v>-5.3637509472652571E-3</c:v>
                </c:pt>
                <c:pt idx="121">
                  <c:v>-5.3836322436051484E-3</c:v>
                </c:pt>
                <c:pt idx="122">
                  <c:v>-5.3670494954551279E-3</c:v>
                </c:pt>
                <c:pt idx="123">
                  <c:v>-5.3862588641777351E-3</c:v>
                </c:pt>
                <c:pt idx="124">
                  <c:v>-5.371789488712613E-3</c:v>
                </c:pt>
                <c:pt idx="125">
                  <c:v>-5.3889050204259676E-3</c:v>
                </c:pt>
                <c:pt idx="126">
                  <c:v>-5.3770857667036686E-3</c:v>
                </c:pt>
                <c:pt idx="127">
                  <c:v>-5.3906703974716539E-3</c:v>
                </c:pt>
                <c:pt idx="128">
                  <c:v>-5.3809866818239393E-3</c:v>
                </c:pt>
                <c:pt idx="129">
                  <c:v>-5.3905149725080653E-3</c:v>
                </c:pt>
                <c:pt idx="130">
                  <c:v>-5.3830683260039577E-3</c:v>
                </c:pt>
                <c:pt idx="131">
                  <c:v>-5.3897309917401298E-3</c:v>
                </c:pt>
                <c:pt idx="132">
                  <c:v>-5.3855611671476122E-3</c:v>
                </c:pt>
                <c:pt idx="133">
                  <c:v>-5.3895572787484294E-3</c:v>
                </c:pt>
                <c:pt idx="134">
                  <c:v>-5.3879472326289687E-3</c:v>
                </c:pt>
                <c:pt idx="135">
                  <c:v>-5.3901649020020323E-3</c:v>
                </c:pt>
                <c:pt idx="136">
                  <c:v>-5.3917368154665019E-3</c:v>
                </c:pt>
                <c:pt idx="137">
                  <c:v>-5.3920163093541442E-3</c:v>
                </c:pt>
                <c:pt idx="138">
                  <c:v>-5.3964108249869077E-3</c:v>
                </c:pt>
                <c:pt idx="139">
                  <c:v>-5.3928292501152896E-3</c:v>
                </c:pt>
                <c:pt idx="140">
                  <c:v>-5.3990799783604293E-3</c:v>
                </c:pt>
                <c:pt idx="141">
                  <c:v>-5.393711120385938E-3</c:v>
                </c:pt>
                <c:pt idx="142">
                  <c:v>-5.4035645711340424E-3</c:v>
                </c:pt>
                <c:pt idx="143">
                  <c:v>-5.3957710546012382E-3</c:v>
                </c:pt>
                <c:pt idx="144">
                  <c:v>-5.4080340687509354E-3</c:v>
                </c:pt>
                <c:pt idx="145">
                  <c:v>-5.3975166906377933E-3</c:v>
                </c:pt>
                <c:pt idx="146">
                  <c:v>-5.4118072266210711E-3</c:v>
                </c:pt>
                <c:pt idx="147">
                  <c:v>-5.3979439828920504E-3</c:v>
                </c:pt>
                <c:pt idx="148">
                  <c:v>-5.4123392937784178E-3</c:v>
                </c:pt>
                <c:pt idx="149">
                  <c:v>-5.3947476032122649E-3</c:v>
                </c:pt>
                <c:pt idx="150">
                  <c:v>-5.4118429108760274E-3</c:v>
                </c:pt>
                <c:pt idx="151">
                  <c:v>-5.3925117844196577E-3</c:v>
                </c:pt>
                <c:pt idx="152">
                  <c:v>-5.4123928427802018E-3</c:v>
                </c:pt>
                <c:pt idx="153">
                  <c:v>-5.3918942069875447E-3</c:v>
                </c:pt>
                <c:pt idx="154">
                  <c:v>-5.4150584306833019E-3</c:v>
                </c:pt>
                <c:pt idx="155">
                  <c:v>-5.3927671100200284E-3</c:v>
                </c:pt>
                <c:pt idx="156">
                  <c:v>-5.41517490588016E-3</c:v>
                </c:pt>
                <c:pt idx="157">
                  <c:v>-5.3914956883494361E-3</c:v>
                </c:pt>
                <c:pt idx="158">
                  <c:v>-5.4140807321522606E-3</c:v>
                </c:pt>
                <c:pt idx="159">
                  <c:v>-5.3877150202765837E-3</c:v>
                </c:pt>
                <c:pt idx="160">
                  <c:v>-5.4135466540696864E-3</c:v>
                </c:pt>
                <c:pt idx="161">
                  <c:v>-5.3864634361987873E-3</c:v>
                </c:pt>
                <c:pt idx="162">
                  <c:v>-5.4136845430581048E-3</c:v>
                </c:pt>
                <c:pt idx="163">
                  <c:v>-5.3860755617027188E-3</c:v>
                </c:pt>
                <c:pt idx="164">
                  <c:v>-5.414347751256164E-3</c:v>
                </c:pt>
                <c:pt idx="165">
                  <c:v>-5.3861436784811258E-3</c:v>
                </c:pt>
                <c:pt idx="166">
                  <c:v>-5.415470666568987E-3</c:v>
                </c:pt>
                <c:pt idx="167">
                  <c:v>-5.3855303886069274E-3</c:v>
                </c:pt>
                <c:pt idx="168">
                  <c:v>-5.4137890963994774E-3</c:v>
                </c:pt>
                <c:pt idx="169">
                  <c:v>-5.3805132603396196E-3</c:v>
                </c:pt>
                <c:pt idx="170">
                  <c:v>-5.4102083375637076E-3</c:v>
                </c:pt>
                <c:pt idx="171">
                  <c:v>-5.3767207901156419E-3</c:v>
                </c:pt>
                <c:pt idx="172">
                  <c:v>-5.407529780991494E-3</c:v>
                </c:pt>
                <c:pt idx="173">
                  <c:v>-5.373904621536996E-3</c:v>
                </c:pt>
                <c:pt idx="174">
                  <c:v>-5.4048374108325381E-3</c:v>
                </c:pt>
                <c:pt idx="175">
                  <c:v>-5.3710464084130811E-3</c:v>
                </c:pt>
                <c:pt idx="176">
                  <c:v>-5.4008894986034336E-3</c:v>
                </c:pt>
                <c:pt idx="177">
                  <c:v>-5.3666790236174692E-3</c:v>
                </c:pt>
                <c:pt idx="178">
                  <c:v>-5.3956899521901032E-3</c:v>
                </c:pt>
                <c:pt idx="179">
                  <c:v>-5.3612981152165512E-3</c:v>
                </c:pt>
                <c:pt idx="180">
                  <c:v>-5.3907445274329396E-3</c:v>
                </c:pt>
                <c:pt idx="181">
                  <c:v>-5.3583608504665656E-3</c:v>
                </c:pt>
                <c:pt idx="182">
                  <c:v>-5.3886002615919602E-3</c:v>
                </c:pt>
                <c:pt idx="183">
                  <c:v>-5.3574582353105339E-3</c:v>
                </c:pt>
                <c:pt idx="184">
                  <c:v>-5.3872995751865051E-3</c:v>
                </c:pt>
                <c:pt idx="185">
                  <c:v>-5.3571503081067812E-3</c:v>
                </c:pt>
                <c:pt idx="186">
                  <c:v>-5.3874581224871518E-3</c:v>
                </c:pt>
                <c:pt idx="187">
                  <c:v>-5.3563977573509447E-3</c:v>
                </c:pt>
                <c:pt idx="188">
                  <c:v>-5.3847880542508874E-3</c:v>
                </c:pt>
                <c:pt idx="189">
                  <c:v>-5.3526459336262792E-3</c:v>
                </c:pt>
                <c:pt idx="190">
                  <c:v>-5.3803849816302677E-3</c:v>
                </c:pt>
                <c:pt idx="191">
                  <c:v>-5.3484275605906106E-3</c:v>
                </c:pt>
                <c:pt idx="192">
                  <c:v>-5.376802835847792E-3</c:v>
                </c:pt>
                <c:pt idx="193">
                  <c:v>-5.3457138681553759E-3</c:v>
                </c:pt>
                <c:pt idx="194">
                  <c:v>-5.3738913991675354E-3</c:v>
                </c:pt>
                <c:pt idx="195">
                  <c:v>-5.3440879728515319E-3</c:v>
                </c:pt>
                <c:pt idx="196">
                  <c:v>-5.3725779078841532E-3</c:v>
                </c:pt>
                <c:pt idx="197">
                  <c:v>-5.3424057530952066E-3</c:v>
                </c:pt>
                <c:pt idx="198">
                  <c:v>-5.3708444236486149E-3</c:v>
                </c:pt>
                <c:pt idx="199">
                  <c:v>-5.3409533268083623E-3</c:v>
                </c:pt>
                <c:pt idx="200">
                  <c:v>-5.3709305265769586E-3</c:v>
                </c:pt>
                <c:pt idx="201">
                  <c:v>-5.3414835477386636E-3</c:v>
                </c:pt>
                <c:pt idx="202">
                  <c:v>-5.3711201963391924E-3</c:v>
                </c:pt>
                <c:pt idx="203">
                  <c:v>-5.3430118326216131E-3</c:v>
                </c:pt>
                <c:pt idx="204">
                  <c:v>-5.3726319217063589E-3</c:v>
                </c:pt>
                <c:pt idx="205">
                  <c:v>-5.3453158393852052E-3</c:v>
                </c:pt>
                <c:pt idx="206">
                  <c:v>-5.374267621838103E-3</c:v>
                </c:pt>
                <c:pt idx="207">
                  <c:v>-5.3455166048758116E-3</c:v>
                </c:pt>
                <c:pt idx="208">
                  <c:v>-5.3712327507626856E-3</c:v>
                </c:pt>
                <c:pt idx="209">
                  <c:v>-5.3417238708708594E-3</c:v>
                </c:pt>
                <c:pt idx="210">
                  <c:v>-5.3677898374902746E-3</c:v>
                </c:pt>
                <c:pt idx="211">
                  <c:v>-5.3399251782883803E-3</c:v>
                </c:pt>
                <c:pt idx="212">
                  <c:v>-5.3650676468622134E-3</c:v>
                </c:pt>
                <c:pt idx="213">
                  <c:v>-5.3389769099210756E-3</c:v>
                </c:pt>
                <c:pt idx="214">
                  <c:v>-5.363120006574091E-3</c:v>
                </c:pt>
                <c:pt idx="215">
                  <c:v>-5.3383325680114472E-3</c:v>
                </c:pt>
                <c:pt idx="216">
                  <c:v>-5.3600398457689666E-3</c:v>
                </c:pt>
                <c:pt idx="217">
                  <c:v>-5.3351269265445858E-3</c:v>
                </c:pt>
                <c:pt idx="218">
                  <c:v>-5.3541096209181981E-3</c:v>
                </c:pt>
                <c:pt idx="219">
                  <c:v>-5.3313255293158312E-3</c:v>
                </c:pt>
                <c:pt idx="220">
                  <c:v>-5.3496101791476207E-3</c:v>
                </c:pt>
                <c:pt idx="221">
                  <c:v>-5.3309932046807246E-3</c:v>
                </c:pt>
                <c:pt idx="222">
                  <c:v>-5.3484738988781337E-3</c:v>
                </c:pt>
                <c:pt idx="223">
                  <c:v>-5.3325159892896566E-3</c:v>
                </c:pt>
                <c:pt idx="224">
                  <c:v>-5.3479770187152527E-3</c:v>
                </c:pt>
                <c:pt idx="225">
                  <c:v>-5.3345519514153951E-3</c:v>
                </c:pt>
                <c:pt idx="226">
                  <c:v>-5.3464411137268946E-3</c:v>
                </c:pt>
                <c:pt idx="227">
                  <c:v>-5.3351000249235378E-3</c:v>
                </c:pt>
                <c:pt idx="228">
                  <c:v>-5.3426743113107926E-3</c:v>
                </c:pt>
                <c:pt idx="229">
                  <c:v>-5.333030918712782E-3</c:v>
                </c:pt>
                <c:pt idx="230">
                  <c:v>-5.3375506380314774E-3</c:v>
                </c:pt>
                <c:pt idx="231">
                  <c:v>-5.3315912189946012E-3</c:v>
                </c:pt>
                <c:pt idx="232">
                  <c:v>-5.3335952561900492E-3</c:v>
                </c:pt>
                <c:pt idx="233">
                  <c:v>-5.3297310528659606E-3</c:v>
                </c:pt>
                <c:pt idx="234">
                  <c:v>-5.3294808022388129E-3</c:v>
                </c:pt>
                <c:pt idx="235">
                  <c:v>-5.3284154789221116E-3</c:v>
                </c:pt>
                <c:pt idx="236">
                  <c:v>-5.3259287070012611E-3</c:v>
                </c:pt>
                <c:pt idx="237">
                  <c:v>-5.3278562711844557E-3</c:v>
                </c:pt>
                <c:pt idx="238">
                  <c:v>-5.3219956092303844E-3</c:v>
                </c:pt>
                <c:pt idx="239">
                  <c:v>-5.3258256520623427E-3</c:v>
                </c:pt>
                <c:pt idx="240">
                  <c:v>-5.3179431267006052E-3</c:v>
                </c:pt>
                <c:pt idx="241">
                  <c:v>-5.3251361730273783E-3</c:v>
                </c:pt>
                <c:pt idx="242">
                  <c:v>-5.314569626444679E-3</c:v>
                </c:pt>
                <c:pt idx="243">
                  <c:v>-5.32397609197785E-3</c:v>
                </c:pt>
                <c:pt idx="244">
                  <c:v>-5.3105339200575424E-3</c:v>
                </c:pt>
                <c:pt idx="245">
                  <c:v>-5.3217431987818073E-3</c:v>
                </c:pt>
                <c:pt idx="246">
                  <c:v>-5.3048039388975017E-3</c:v>
                </c:pt>
                <c:pt idx="247">
                  <c:v>-5.3159300962153516E-3</c:v>
                </c:pt>
                <c:pt idx="248">
                  <c:v>-5.2950412895754291E-3</c:v>
                </c:pt>
                <c:pt idx="249">
                  <c:v>-5.3085951094928134E-3</c:v>
                </c:pt>
                <c:pt idx="250">
                  <c:v>-5.2857678043846138E-3</c:v>
                </c:pt>
                <c:pt idx="251">
                  <c:v>-5.3018140775623118E-3</c:v>
                </c:pt>
                <c:pt idx="252">
                  <c:v>-5.2775789297762211E-3</c:v>
                </c:pt>
                <c:pt idx="253">
                  <c:v>-5.2966483281282209E-3</c:v>
                </c:pt>
                <c:pt idx="254">
                  <c:v>-5.2703186702808677E-3</c:v>
                </c:pt>
                <c:pt idx="255">
                  <c:v>-5.2883176591106903E-3</c:v>
                </c:pt>
                <c:pt idx="256">
                  <c:v>-5.2602528309223136E-3</c:v>
                </c:pt>
                <c:pt idx="257">
                  <c:v>-5.2780175407990213E-3</c:v>
                </c:pt>
                <c:pt idx="258">
                  <c:v>-5.2468371501971194E-3</c:v>
                </c:pt>
                <c:pt idx="259">
                  <c:v>-5.2674037902725812E-3</c:v>
                </c:pt>
                <c:pt idx="260">
                  <c:v>-5.2350138535291737E-3</c:v>
                </c:pt>
                <c:pt idx="261">
                  <c:v>-5.2565035629894884E-3</c:v>
                </c:pt>
                <c:pt idx="262">
                  <c:v>-5.2231897178244861E-3</c:v>
                </c:pt>
                <c:pt idx="263">
                  <c:v>-5.2451735062490207E-3</c:v>
                </c:pt>
                <c:pt idx="264">
                  <c:v>-5.2104869569981121E-3</c:v>
                </c:pt>
                <c:pt idx="265">
                  <c:v>-5.2329028605270231E-3</c:v>
                </c:pt>
                <c:pt idx="266">
                  <c:v>-5.1953692540547989E-3</c:v>
                </c:pt>
                <c:pt idx="267">
                  <c:v>-5.2157792989823782E-3</c:v>
                </c:pt>
                <c:pt idx="268">
                  <c:v>-5.1742662370562681E-3</c:v>
                </c:pt>
                <c:pt idx="269">
                  <c:v>-5.1954084927966354E-3</c:v>
                </c:pt>
                <c:pt idx="270">
                  <c:v>-5.1524224341751206E-3</c:v>
                </c:pt>
                <c:pt idx="271">
                  <c:v>-5.1735201537535811E-3</c:v>
                </c:pt>
                <c:pt idx="272">
                  <c:v>-5.1289112354654743E-3</c:v>
                </c:pt>
                <c:pt idx="273">
                  <c:v>-5.148628658842044E-3</c:v>
                </c:pt>
                <c:pt idx="274">
                  <c:v>-5.101970252484842E-3</c:v>
                </c:pt>
                <c:pt idx="275">
                  <c:v>-5.1186056573812311E-3</c:v>
                </c:pt>
                <c:pt idx="276">
                  <c:v>-5.0692094546407806E-3</c:v>
                </c:pt>
                <c:pt idx="277">
                  <c:v>-5.0824060702151707E-3</c:v>
                </c:pt>
                <c:pt idx="278">
                  <c:v>-5.0298002685627979E-3</c:v>
                </c:pt>
                <c:pt idx="279">
                  <c:v>-5.0400254065302713E-3</c:v>
                </c:pt>
                <c:pt idx="280">
                  <c:v>-4.9861944189598896E-3</c:v>
                </c:pt>
                <c:pt idx="281">
                  <c:v>-4.9924731548751577E-3</c:v>
                </c:pt>
                <c:pt idx="282">
                  <c:v>-4.9352160061395733E-3</c:v>
                </c:pt>
                <c:pt idx="283">
                  <c:v>-4.9355808526936841E-3</c:v>
                </c:pt>
                <c:pt idx="284">
                  <c:v>-4.8729276881945682E-3</c:v>
                </c:pt>
                <c:pt idx="285">
                  <c:v>-4.8663983552662228E-3</c:v>
                </c:pt>
                <c:pt idx="286">
                  <c:v>-4.7931760057281668E-3</c:v>
                </c:pt>
                <c:pt idx="287">
                  <c:v>-4.7758021519560987E-3</c:v>
                </c:pt>
                <c:pt idx="288">
                  <c:v>-4.6922518774295567E-3</c:v>
                </c:pt>
                <c:pt idx="289">
                  <c:v>-4.6652054670982381E-3</c:v>
                </c:pt>
                <c:pt idx="290">
                  <c:v>-4.5742507050045064E-3</c:v>
                </c:pt>
                <c:pt idx="291">
                  <c:v>-4.5393051496202741E-3</c:v>
                </c:pt>
                <c:pt idx="292">
                  <c:v>-4.4375475696397156E-3</c:v>
                </c:pt>
                <c:pt idx="293">
                  <c:v>-4.3867390275643282E-3</c:v>
                </c:pt>
                <c:pt idx="294">
                  <c:v>-4.2650064945369531E-3</c:v>
                </c:pt>
                <c:pt idx="295">
                  <c:v>-4.1998923625241212E-3</c:v>
                </c:pt>
                <c:pt idx="296">
                  <c:v>-4.0621584375272963E-3</c:v>
                </c:pt>
                <c:pt idx="297">
                  <c:v>-4.0133409323059302E-3</c:v>
                </c:pt>
                <c:pt idx="298">
                  <c:v>-3.942384232908833E-3</c:v>
                </c:pt>
                <c:pt idx="299">
                  <c:v>-3.9592322643827692E-3</c:v>
                </c:pt>
                <c:pt idx="300">
                  <c:v>-3.9744235302167493E-3</c:v>
                </c:pt>
                <c:pt idx="301">
                  <c:v>-4.4684946945455764E-3</c:v>
                </c:pt>
                <c:pt idx="302">
                  <c:v>-5.5572125207963702E-3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5D-4725-AADF-B6FC956956BD}"/>
            </c:ext>
          </c:extLst>
        </c:ser>
        <c:ser>
          <c:idx val="3"/>
          <c:order val="3"/>
          <c:tx>
            <c:v>L_80_1pass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Sheet!$S$3:$S$305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Sheet!$W$3:$W$305</c:f>
              <c:numCache>
                <c:formatCode>General</c:formatCode>
                <c:ptCount val="303"/>
                <c:pt idx="0">
                  <c:v>-2.244582711143521E-3</c:v>
                </c:pt>
                <c:pt idx="1">
                  <c:v>-2.7571843184169922E-3</c:v>
                </c:pt>
                <c:pt idx="2">
                  <c:v>-3.4170359912558171E-3</c:v>
                </c:pt>
                <c:pt idx="3">
                  <c:v>-3.7440129739134691E-3</c:v>
                </c:pt>
                <c:pt idx="4">
                  <c:v>-4.0276712051168072E-3</c:v>
                </c:pt>
                <c:pt idx="5">
                  <c:v>-4.2027465298802563E-3</c:v>
                </c:pt>
                <c:pt idx="6">
                  <c:v>-4.3870910322999172E-3</c:v>
                </c:pt>
                <c:pt idx="7">
                  <c:v>-4.4866027547216273E-3</c:v>
                </c:pt>
                <c:pt idx="8">
                  <c:v>-4.6218722808743116E-3</c:v>
                </c:pt>
                <c:pt idx="9">
                  <c:v>-4.6851318893395694E-3</c:v>
                </c:pt>
                <c:pt idx="10">
                  <c:v>-4.7896443607739567E-3</c:v>
                </c:pt>
                <c:pt idx="11">
                  <c:v>-4.8281439087961104E-3</c:v>
                </c:pt>
                <c:pt idx="12">
                  <c:v>-4.9104898671439518E-3</c:v>
                </c:pt>
                <c:pt idx="13">
                  <c:v>-4.9320713727361081E-3</c:v>
                </c:pt>
                <c:pt idx="14">
                  <c:v>-5.000158204497859E-3</c:v>
                </c:pt>
                <c:pt idx="15">
                  <c:v>-5.0122525816638439E-3</c:v>
                </c:pt>
                <c:pt idx="16">
                  <c:v>-5.069394094235743E-3</c:v>
                </c:pt>
                <c:pt idx="17">
                  <c:v>-5.0747957688101267E-3</c:v>
                </c:pt>
                <c:pt idx="18">
                  <c:v>-5.123477247772951E-3</c:v>
                </c:pt>
                <c:pt idx="19">
                  <c:v>-5.1226361655363171E-3</c:v>
                </c:pt>
                <c:pt idx="20">
                  <c:v>-5.1632490955596287E-3</c:v>
                </c:pt>
                <c:pt idx="21">
                  <c:v>-5.1597498706688122E-3</c:v>
                </c:pt>
                <c:pt idx="22">
                  <c:v>-5.195201343178091E-3</c:v>
                </c:pt>
                <c:pt idx="23">
                  <c:v>-5.1927978127238993E-3</c:v>
                </c:pt>
                <c:pt idx="24">
                  <c:v>-5.2251723410586476E-3</c:v>
                </c:pt>
                <c:pt idx="25">
                  <c:v>-5.2229667022581274E-3</c:v>
                </c:pt>
                <c:pt idx="26">
                  <c:v>-5.2509179230824151E-3</c:v>
                </c:pt>
                <c:pt idx="27">
                  <c:v>-5.249229148360254E-3</c:v>
                </c:pt>
                <c:pt idx="28">
                  <c:v>-5.2716797156559352E-3</c:v>
                </c:pt>
                <c:pt idx="29">
                  <c:v>-5.2703376371501989E-3</c:v>
                </c:pt>
                <c:pt idx="30">
                  <c:v>-5.2870188461304384E-3</c:v>
                </c:pt>
                <c:pt idx="31">
                  <c:v>-5.2866799395914939E-3</c:v>
                </c:pt>
                <c:pt idx="32">
                  <c:v>-5.2997081741395814E-3</c:v>
                </c:pt>
                <c:pt idx="33">
                  <c:v>-5.3019096500003587E-3</c:v>
                </c:pt>
                <c:pt idx="34">
                  <c:v>-5.3112348980158004E-3</c:v>
                </c:pt>
                <c:pt idx="35">
                  <c:v>-5.3148936097526757E-3</c:v>
                </c:pt>
                <c:pt idx="36">
                  <c:v>-5.3216638668496501E-3</c:v>
                </c:pt>
                <c:pt idx="37">
                  <c:v>-5.3277296309633551E-3</c:v>
                </c:pt>
                <c:pt idx="38">
                  <c:v>-5.3318118877603146E-3</c:v>
                </c:pt>
                <c:pt idx="39">
                  <c:v>-5.3400890201442952E-3</c:v>
                </c:pt>
                <c:pt idx="40">
                  <c:v>-5.3396940610097978E-3</c:v>
                </c:pt>
                <c:pt idx="41">
                  <c:v>-5.3493418840030111E-3</c:v>
                </c:pt>
                <c:pt idx="42">
                  <c:v>-5.3467793938847706E-3</c:v>
                </c:pt>
                <c:pt idx="43">
                  <c:v>-5.3596797908469999E-3</c:v>
                </c:pt>
                <c:pt idx="44">
                  <c:v>-5.354303667379599E-3</c:v>
                </c:pt>
                <c:pt idx="45">
                  <c:v>-5.3692638300004729E-3</c:v>
                </c:pt>
                <c:pt idx="46">
                  <c:v>-5.3608569990022358E-3</c:v>
                </c:pt>
                <c:pt idx="47">
                  <c:v>-5.3775830857971437E-3</c:v>
                </c:pt>
                <c:pt idx="48">
                  <c:v>-5.3656121079719349E-3</c:v>
                </c:pt>
                <c:pt idx="49">
                  <c:v>-5.3822130660967594E-3</c:v>
                </c:pt>
                <c:pt idx="50">
                  <c:v>-5.3662525670513887E-3</c:v>
                </c:pt>
                <c:pt idx="51">
                  <c:v>-5.3853709822546019E-3</c:v>
                </c:pt>
                <c:pt idx="52">
                  <c:v>-5.3675174327987782E-3</c:v>
                </c:pt>
                <c:pt idx="53">
                  <c:v>-5.3892023644284146E-3</c:v>
                </c:pt>
                <c:pt idx="54">
                  <c:v>-5.370055234652402E-3</c:v>
                </c:pt>
                <c:pt idx="55">
                  <c:v>-5.3948614053404122E-3</c:v>
                </c:pt>
                <c:pt idx="56">
                  <c:v>-5.3738028494248798E-3</c:v>
                </c:pt>
                <c:pt idx="57">
                  <c:v>-5.3976879921608517E-3</c:v>
                </c:pt>
                <c:pt idx="58">
                  <c:v>-5.3750904025998431E-3</c:v>
                </c:pt>
                <c:pt idx="59">
                  <c:v>-5.3990525710143119E-3</c:v>
                </c:pt>
                <c:pt idx="60">
                  <c:v>-5.373685233247532E-3</c:v>
                </c:pt>
                <c:pt idx="61">
                  <c:v>-5.4008309244810418E-3</c:v>
                </c:pt>
                <c:pt idx="62">
                  <c:v>-5.3747083962279191E-3</c:v>
                </c:pt>
                <c:pt idx="63">
                  <c:v>-5.403147931694832E-3</c:v>
                </c:pt>
                <c:pt idx="64">
                  <c:v>-5.3764395054350968E-3</c:v>
                </c:pt>
                <c:pt idx="65">
                  <c:v>-5.4059041028303124E-3</c:v>
                </c:pt>
                <c:pt idx="66">
                  <c:v>-5.3785376639510088E-3</c:v>
                </c:pt>
                <c:pt idx="67">
                  <c:v>-5.4090004831618844E-3</c:v>
                </c:pt>
                <c:pt idx="68">
                  <c:v>-5.3798576984484484E-3</c:v>
                </c:pt>
                <c:pt idx="69">
                  <c:v>-5.4091632912322178E-3</c:v>
                </c:pt>
                <c:pt idx="70">
                  <c:v>-5.3766322046104077E-3</c:v>
                </c:pt>
                <c:pt idx="71">
                  <c:v>-5.4073661713756353E-3</c:v>
                </c:pt>
                <c:pt idx="72">
                  <c:v>-5.3746203935483086E-3</c:v>
                </c:pt>
                <c:pt idx="73">
                  <c:v>-5.4064574828816972E-3</c:v>
                </c:pt>
                <c:pt idx="74">
                  <c:v>-5.3735822157365927E-3</c:v>
                </c:pt>
                <c:pt idx="75">
                  <c:v>-5.4054913967199426E-3</c:v>
                </c:pt>
                <c:pt idx="76">
                  <c:v>-5.3724112818090636E-3</c:v>
                </c:pt>
                <c:pt idx="77">
                  <c:v>-5.4032078337138646E-3</c:v>
                </c:pt>
                <c:pt idx="78">
                  <c:v>-5.3696912109556629E-3</c:v>
                </c:pt>
                <c:pt idx="79">
                  <c:v>-5.3996571534983551E-3</c:v>
                </c:pt>
                <c:pt idx="80">
                  <c:v>-5.3660248052368343E-3</c:v>
                </c:pt>
                <c:pt idx="81">
                  <c:v>-5.3964047073373532E-3</c:v>
                </c:pt>
                <c:pt idx="82">
                  <c:v>-5.3647784818824564E-3</c:v>
                </c:pt>
                <c:pt idx="83">
                  <c:v>-5.3959833616694644E-3</c:v>
                </c:pt>
                <c:pt idx="84">
                  <c:v>-5.3656460205968367E-3</c:v>
                </c:pt>
                <c:pt idx="85">
                  <c:v>-5.3964629515792211E-3</c:v>
                </c:pt>
                <c:pt idx="86">
                  <c:v>-5.3671438112161234E-3</c:v>
                </c:pt>
                <c:pt idx="87">
                  <c:v>-5.3984120987943564E-3</c:v>
                </c:pt>
                <c:pt idx="88">
                  <c:v>-5.3681416418124408E-3</c:v>
                </c:pt>
                <c:pt idx="89">
                  <c:v>-5.3974680334282201E-3</c:v>
                </c:pt>
                <c:pt idx="90">
                  <c:v>-5.366149373996449E-3</c:v>
                </c:pt>
                <c:pt idx="91">
                  <c:v>-5.3947800338783481E-3</c:v>
                </c:pt>
                <c:pt idx="92">
                  <c:v>-5.3635798265007839E-3</c:v>
                </c:pt>
                <c:pt idx="93">
                  <c:v>-5.3929310562793589E-3</c:v>
                </c:pt>
                <c:pt idx="94">
                  <c:v>-5.3629463008068191E-3</c:v>
                </c:pt>
                <c:pt idx="95">
                  <c:v>-5.3923819212544502E-3</c:v>
                </c:pt>
                <c:pt idx="96">
                  <c:v>-5.3636483341521933E-3</c:v>
                </c:pt>
                <c:pt idx="97">
                  <c:v>-5.3932023926639401E-3</c:v>
                </c:pt>
                <c:pt idx="98">
                  <c:v>-5.3640381005118929E-3</c:v>
                </c:pt>
                <c:pt idx="99">
                  <c:v>-5.3935557984074456E-3</c:v>
                </c:pt>
                <c:pt idx="100">
                  <c:v>-5.3647390632750999E-3</c:v>
                </c:pt>
                <c:pt idx="101">
                  <c:v>-5.3958740520372696E-3</c:v>
                </c:pt>
                <c:pt idx="102">
                  <c:v>-5.367535414329448E-3</c:v>
                </c:pt>
                <c:pt idx="103">
                  <c:v>-5.3983589839948489E-3</c:v>
                </c:pt>
                <c:pt idx="104">
                  <c:v>-5.3714471960085667E-3</c:v>
                </c:pt>
                <c:pt idx="105">
                  <c:v>-5.4022903585535034E-3</c:v>
                </c:pt>
                <c:pt idx="106">
                  <c:v>-5.3761751987893413E-3</c:v>
                </c:pt>
                <c:pt idx="107">
                  <c:v>-5.4063816046926953E-3</c:v>
                </c:pt>
                <c:pt idx="108">
                  <c:v>-5.3788187219969219E-3</c:v>
                </c:pt>
                <c:pt idx="109">
                  <c:v>-5.4057678147158474E-3</c:v>
                </c:pt>
                <c:pt idx="110">
                  <c:v>-5.3773792273353674E-3</c:v>
                </c:pt>
                <c:pt idx="111">
                  <c:v>-5.404756593002452E-3</c:v>
                </c:pt>
                <c:pt idx="112">
                  <c:v>-5.3784983718250324E-3</c:v>
                </c:pt>
                <c:pt idx="113">
                  <c:v>-5.4052730990982083E-3</c:v>
                </c:pt>
                <c:pt idx="114">
                  <c:v>-5.3804664758584147E-3</c:v>
                </c:pt>
                <c:pt idx="115">
                  <c:v>-5.4059483186009128E-3</c:v>
                </c:pt>
                <c:pt idx="116">
                  <c:v>-5.3827345176251937E-3</c:v>
                </c:pt>
                <c:pt idx="117">
                  <c:v>-5.4063860174778508E-3</c:v>
                </c:pt>
                <c:pt idx="118">
                  <c:v>-5.3831879566441842E-3</c:v>
                </c:pt>
                <c:pt idx="119">
                  <c:v>-5.4037607515891057E-3</c:v>
                </c:pt>
                <c:pt idx="120">
                  <c:v>-5.3823433838569128E-3</c:v>
                </c:pt>
                <c:pt idx="121">
                  <c:v>-5.4023609396422929E-3</c:v>
                </c:pt>
                <c:pt idx="122">
                  <c:v>-5.3858698278162753E-3</c:v>
                </c:pt>
                <c:pt idx="123">
                  <c:v>-5.4052198584504376E-3</c:v>
                </c:pt>
                <c:pt idx="124">
                  <c:v>-5.3908417312312339E-3</c:v>
                </c:pt>
                <c:pt idx="125">
                  <c:v>-5.4080985271449441E-3</c:v>
                </c:pt>
                <c:pt idx="126">
                  <c:v>-5.3963770992895479E-3</c:v>
                </c:pt>
                <c:pt idx="127">
                  <c:v>-5.4101133659249278E-3</c:v>
                </c:pt>
                <c:pt idx="128">
                  <c:v>-5.4005314048336554E-3</c:v>
                </c:pt>
                <c:pt idx="129">
                  <c:v>-5.4102121435758016E-3</c:v>
                </c:pt>
                <c:pt idx="130">
                  <c:v>-5.4028674992291021E-3</c:v>
                </c:pt>
                <c:pt idx="131">
                  <c:v>-5.4096867867395324E-3</c:v>
                </c:pt>
                <c:pt idx="132">
                  <c:v>-5.4056232390135329E-3</c:v>
                </c:pt>
                <c:pt idx="133">
                  <c:v>-5.409781867937914E-3</c:v>
                </c:pt>
                <c:pt idx="134">
                  <c:v>-5.4082637370800567E-3</c:v>
                </c:pt>
                <c:pt idx="135">
                  <c:v>-5.4106596484697882E-3</c:v>
                </c:pt>
                <c:pt idx="136">
                  <c:v>-5.4123327352268479E-3</c:v>
                </c:pt>
                <c:pt idx="137">
                  <c:v>-5.4127713286033037E-3</c:v>
                </c:pt>
                <c:pt idx="138">
                  <c:v>-5.4172998403894173E-3</c:v>
                </c:pt>
                <c:pt idx="139">
                  <c:v>-5.4138685315253633E-3</c:v>
                </c:pt>
                <c:pt idx="140">
                  <c:v>-5.420245972459191E-3</c:v>
                </c:pt>
                <c:pt idx="141">
                  <c:v>-5.4150374065525487E-3</c:v>
                </c:pt>
                <c:pt idx="142">
                  <c:v>-5.4250201830835154E-3</c:v>
                </c:pt>
                <c:pt idx="143">
                  <c:v>-5.417386752854499E-3</c:v>
                </c:pt>
                <c:pt idx="144">
                  <c:v>-5.429785692578082E-3</c:v>
                </c:pt>
                <c:pt idx="145">
                  <c:v>-5.4194164004545279E-3</c:v>
                </c:pt>
                <c:pt idx="146">
                  <c:v>-5.4338464886009947E-3</c:v>
                </c:pt>
                <c:pt idx="147">
                  <c:v>-5.4201335347128284E-3</c:v>
                </c:pt>
                <c:pt idx="148">
                  <c:v>-5.4346661410809294E-3</c:v>
                </c:pt>
                <c:pt idx="149">
                  <c:v>-5.4172192577893307E-3</c:v>
                </c:pt>
                <c:pt idx="150">
                  <c:v>-5.4344548208665206E-3</c:v>
                </c:pt>
                <c:pt idx="151">
                  <c:v>-5.4152574234535939E-3</c:v>
                </c:pt>
                <c:pt idx="152">
                  <c:v>-5.4352851425933024E-3</c:v>
                </c:pt>
                <c:pt idx="153">
                  <c:v>-5.4149126675444928E-3</c:v>
                </c:pt>
                <c:pt idx="154">
                  <c:v>-5.4382343502245769E-3</c:v>
                </c:pt>
                <c:pt idx="155">
                  <c:v>-5.4160699726060442E-3</c:v>
                </c:pt>
                <c:pt idx="156">
                  <c:v>-5.4386267200073101E-3</c:v>
                </c:pt>
                <c:pt idx="157">
                  <c:v>-5.4150780990024896E-3</c:v>
                </c:pt>
                <c:pt idx="158">
                  <c:v>-5.4378067502923169E-3</c:v>
                </c:pt>
                <c:pt idx="159">
                  <c:v>-5.4115690291841071E-3</c:v>
                </c:pt>
                <c:pt idx="160">
                  <c:v>-5.4375390082032609E-3</c:v>
                </c:pt>
                <c:pt idx="161">
                  <c:v>-5.410589720960794E-3</c:v>
                </c:pt>
                <c:pt idx="162">
                  <c:v>-5.4379456868362029E-3</c:v>
                </c:pt>
                <c:pt idx="163">
                  <c:v>-5.4104698016639776E-3</c:v>
                </c:pt>
                <c:pt idx="164">
                  <c:v>-5.4388717758515259E-3</c:v>
                </c:pt>
                <c:pt idx="165">
                  <c:v>-5.4107961708432248E-3</c:v>
                </c:pt>
                <c:pt idx="166">
                  <c:v>-5.4402490424098563E-3</c:v>
                </c:pt>
                <c:pt idx="167">
                  <c:v>-5.4104343315687252E-3</c:v>
                </c:pt>
                <c:pt idx="168">
                  <c:v>-5.4388129353196571E-3</c:v>
                </c:pt>
                <c:pt idx="169">
                  <c:v>-5.4056595296048541E-3</c:v>
                </c:pt>
                <c:pt idx="170">
                  <c:v>-5.4354643929054652E-3</c:v>
                </c:pt>
                <c:pt idx="171">
                  <c:v>-5.4021035976319206E-3</c:v>
                </c:pt>
                <c:pt idx="172">
                  <c:v>-5.4330298654006199E-3</c:v>
                </c:pt>
                <c:pt idx="173">
                  <c:v>-5.3995183261289423E-3</c:v>
                </c:pt>
                <c:pt idx="174">
                  <c:v>-5.4305642993237088E-3</c:v>
                </c:pt>
                <c:pt idx="175">
                  <c:v>-5.3968823924785813E-3</c:v>
                </c:pt>
                <c:pt idx="176">
                  <c:v>-5.4268318919213059E-3</c:v>
                </c:pt>
                <c:pt idx="177">
                  <c:v>-5.392727765232066E-3</c:v>
                </c:pt>
                <c:pt idx="178">
                  <c:v>-5.4218437384453639E-3</c:v>
                </c:pt>
                <c:pt idx="179">
                  <c:v>-5.3875646721759643E-3</c:v>
                </c:pt>
                <c:pt idx="180">
                  <c:v>-5.4170983660885826E-3</c:v>
                </c:pt>
                <c:pt idx="181">
                  <c:v>-5.3848369082053144E-3</c:v>
                </c:pt>
                <c:pt idx="182">
                  <c:v>-5.4151608173943098E-3</c:v>
                </c:pt>
                <c:pt idx="183">
                  <c:v>-5.3841408804862299E-3</c:v>
                </c:pt>
                <c:pt idx="184">
                  <c:v>-5.4140606897131729E-3</c:v>
                </c:pt>
                <c:pt idx="185">
                  <c:v>-5.3840272714814246E-3</c:v>
                </c:pt>
                <c:pt idx="186">
                  <c:v>-5.4144106672073464E-3</c:v>
                </c:pt>
                <c:pt idx="187">
                  <c:v>-5.3834701983494866E-3</c:v>
                </c:pt>
                <c:pt idx="188">
                  <c:v>-5.4119244228624814E-3</c:v>
                </c:pt>
                <c:pt idx="189">
                  <c:v>-5.379910198108356E-3</c:v>
                </c:pt>
                <c:pt idx="190">
                  <c:v>-5.4077039864862016E-3</c:v>
                </c:pt>
                <c:pt idx="191">
                  <c:v>-5.3758717161551612E-3</c:v>
                </c:pt>
                <c:pt idx="192">
                  <c:v>-5.4042961886532383E-3</c:v>
                </c:pt>
                <c:pt idx="193">
                  <c:v>-5.3733311993124167E-3</c:v>
                </c:pt>
                <c:pt idx="194">
                  <c:v>-5.4015512588423374E-3</c:v>
                </c:pt>
                <c:pt idx="195">
                  <c:v>-5.3718714297991471E-3</c:v>
                </c:pt>
                <c:pt idx="196">
                  <c:v>-5.4004142666155856E-3</c:v>
                </c:pt>
                <c:pt idx="197">
                  <c:v>-5.3703692262264766E-3</c:v>
                </c:pt>
                <c:pt idx="198">
                  <c:v>-5.3988575287273006E-3</c:v>
                </c:pt>
                <c:pt idx="199">
                  <c:v>-5.369092583706536E-3</c:v>
                </c:pt>
                <c:pt idx="200">
                  <c:v>-5.3991191660247451E-3</c:v>
                </c:pt>
                <c:pt idx="201">
                  <c:v>-5.3697997884098372E-3</c:v>
                </c:pt>
                <c:pt idx="202">
                  <c:v>-5.3994852285947116E-3</c:v>
                </c:pt>
                <c:pt idx="203">
                  <c:v>-5.3715071411542092E-3</c:v>
                </c:pt>
                <c:pt idx="204">
                  <c:v>-5.4011788638764482E-3</c:v>
                </c:pt>
                <c:pt idx="205">
                  <c:v>-5.3739956189764451E-3</c:v>
                </c:pt>
                <c:pt idx="206">
                  <c:v>-5.403003152179447E-3</c:v>
                </c:pt>
                <c:pt idx="207">
                  <c:v>-5.3743800631263876E-3</c:v>
                </c:pt>
                <c:pt idx="208">
                  <c:v>-5.4001592498008604E-3</c:v>
                </c:pt>
                <c:pt idx="209">
                  <c:v>-5.3707575084358484E-3</c:v>
                </c:pt>
                <c:pt idx="210">
                  <c:v>-5.3969110312993189E-3</c:v>
                </c:pt>
                <c:pt idx="211">
                  <c:v>-5.3691392051486101E-3</c:v>
                </c:pt>
                <c:pt idx="212">
                  <c:v>-5.3943903157062214E-3</c:v>
                </c:pt>
                <c:pt idx="213">
                  <c:v>-5.368395127508337E-3</c:v>
                </c:pt>
                <c:pt idx="214">
                  <c:v>-5.3926487119813852E-3</c:v>
                </c:pt>
                <c:pt idx="215">
                  <c:v>-5.3679529783968536E-3</c:v>
                </c:pt>
                <c:pt idx="216">
                  <c:v>-5.3897836303372958E-3</c:v>
                </c:pt>
                <c:pt idx="217">
                  <c:v>-5.3649527538292023E-3</c:v>
                </c:pt>
                <c:pt idx="218">
                  <c:v>-5.3840751418084811E-3</c:v>
                </c:pt>
                <c:pt idx="219">
                  <c:v>-5.36137366862209E-3</c:v>
                </c:pt>
                <c:pt idx="220">
                  <c:v>-5.3798178910281083E-3</c:v>
                </c:pt>
                <c:pt idx="221">
                  <c:v>-5.3612824740358646E-3</c:v>
                </c:pt>
                <c:pt idx="222">
                  <c:v>-5.3789391960113323E-3</c:v>
                </c:pt>
                <c:pt idx="223">
                  <c:v>-5.3630675325712024E-3</c:v>
                </c:pt>
                <c:pt idx="224">
                  <c:v>-5.3787170055342752E-3</c:v>
                </c:pt>
                <c:pt idx="225">
                  <c:v>-5.3653882433451648E-3</c:v>
                </c:pt>
                <c:pt idx="226">
                  <c:v>-5.3774799624661451E-3</c:v>
                </c:pt>
                <c:pt idx="227">
                  <c:v>-5.3662453950496878E-3</c:v>
                </c:pt>
                <c:pt idx="228">
                  <c:v>-5.3740270768264193E-3</c:v>
                </c:pt>
                <c:pt idx="229">
                  <c:v>-5.364493145620949E-3</c:v>
                </c:pt>
                <c:pt idx="230">
                  <c:v>-5.3692273896387898E-3</c:v>
                </c:pt>
                <c:pt idx="231">
                  <c:v>-5.3633968307330677E-3</c:v>
                </c:pt>
                <c:pt idx="232">
                  <c:v>-5.3656267911682404E-3</c:v>
                </c:pt>
                <c:pt idx="233">
                  <c:v>-5.3618927168055108E-3</c:v>
                </c:pt>
                <c:pt idx="234">
                  <c:v>-5.3618640129058856E-3</c:v>
                </c:pt>
                <c:pt idx="235">
                  <c:v>-5.3609679448573056E-3</c:v>
                </c:pt>
                <c:pt idx="236">
                  <c:v>-5.3586950530338691E-3</c:v>
                </c:pt>
                <c:pt idx="237">
                  <c:v>-5.3608253608730689E-3</c:v>
                </c:pt>
                <c:pt idx="238">
                  <c:v>-5.3551817823184944E-3</c:v>
                </c:pt>
                <c:pt idx="239">
                  <c:v>-5.3592066623563339E-3</c:v>
                </c:pt>
                <c:pt idx="240">
                  <c:v>-5.3515670182672044E-3</c:v>
                </c:pt>
                <c:pt idx="241">
                  <c:v>-5.3589666898508073E-3</c:v>
                </c:pt>
                <c:pt idx="242">
                  <c:v>-5.3486537364555824E-3</c:v>
                </c:pt>
                <c:pt idx="243">
                  <c:v>-5.3582824374711667E-3</c:v>
                </c:pt>
                <c:pt idx="244">
                  <c:v>-5.3450904656426107E-3</c:v>
                </c:pt>
                <c:pt idx="245">
                  <c:v>-5.356540437264158E-3</c:v>
                </c:pt>
                <c:pt idx="246">
                  <c:v>-5.3398441647179162E-3</c:v>
                </c:pt>
                <c:pt idx="247">
                  <c:v>-5.3512205215052863E-3</c:v>
                </c:pt>
                <c:pt idx="248">
                  <c:v>-5.3305562469518489E-3</c:v>
                </c:pt>
                <c:pt idx="249">
                  <c:v>-5.3443885655721484E-3</c:v>
                </c:pt>
                <c:pt idx="250">
                  <c:v>-5.3217801433838334E-3</c:v>
                </c:pt>
                <c:pt idx="251">
                  <c:v>-5.3381208228435902E-3</c:v>
                </c:pt>
                <c:pt idx="252">
                  <c:v>-5.3141203928783916E-3</c:v>
                </c:pt>
                <c:pt idx="253">
                  <c:v>-5.3334945291261433E-3</c:v>
                </c:pt>
                <c:pt idx="254">
                  <c:v>-5.3074044744732974E-3</c:v>
                </c:pt>
                <c:pt idx="255">
                  <c:v>-5.3257038416295926E-3</c:v>
                </c:pt>
                <c:pt idx="256">
                  <c:v>-5.2978872436845641E-3</c:v>
                </c:pt>
                <c:pt idx="257">
                  <c:v>-5.315952776539081E-3</c:v>
                </c:pt>
                <c:pt idx="258">
                  <c:v>-5.2850196251084088E-3</c:v>
                </c:pt>
                <c:pt idx="259">
                  <c:v>-5.3058922887603936E-3</c:v>
                </c:pt>
                <c:pt idx="260">
                  <c:v>-5.2737546127722829E-3</c:v>
                </c:pt>
                <c:pt idx="261">
                  <c:v>-5.2955407003646886E-3</c:v>
                </c:pt>
                <c:pt idx="262">
                  <c:v>-5.2624838926348672E-3</c:v>
                </c:pt>
                <c:pt idx="263">
                  <c:v>-5.284748839159293E-3</c:v>
                </c:pt>
                <c:pt idx="264">
                  <c:v>-5.2503239194690203E-3</c:v>
                </c:pt>
                <c:pt idx="265">
                  <c:v>-5.2730144434916821E-3</c:v>
                </c:pt>
                <c:pt idx="266">
                  <c:v>-5.2357505507350877E-3</c:v>
                </c:pt>
                <c:pt idx="267">
                  <c:v>-5.2564198142167383E-3</c:v>
                </c:pt>
                <c:pt idx="268">
                  <c:v>-5.215183036644257E-3</c:v>
                </c:pt>
                <c:pt idx="269">
                  <c:v>-5.2365799030422988E-3</c:v>
                </c:pt>
                <c:pt idx="270">
                  <c:v>-5.1938635652097236E-3</c:v>
                </c:pt>
                <c:pt idx="271">
                  <c:v>-5.215206400770841E-3</c:v>
                </c:pt>
                <c:pt idx="272">
                  <c:v>-5.1708589812580249E-3</c:v>
                </c:pt>
                <c:pt idx="273">
                  <c:v>-5.1908202860988786E-3</c:v>
                </c:pt>
                <c:pt idx="274">
                  <c:v>-5.1444124662045664E-3</c:v>
                </c:pt>
                <c:pt idx="275">
                  <c:v>-5.1612896035512987E-3</c:v>
                </c:pt>
                <c:pt idx="276">
                  <c:v>-5.1121185071136546E-3</c:v>
                </c:pt>
                <c:pt idx="277">
                  <c:v>-5.1255858441416622E-3</c:v>
                </c:pt>
                <c:pt idx="278">
                  <c:v>-5.073152081780127E-3</c:v>
                </c:pt>
                <c:pt idx="279">
                  <c:v>-5.0836419534757956E-3</c:v>
                </c:pt>
                <c:pt idx="280">
                  <c:v>-5.0299847898567654E-3</c:v>
                </c:pt>
                <c:pt idx="281">
                  <c:v>-5.0365206402511863E-3</c:v>
                </c:pt>
                <c:pt idx="282">
                  <c:v>-4.9794776193264429E-3</c:v>
                </c:pt>
                <c:pt idx="283">
                  <c:v>-4.9800882865091321E-3</c:v>
                </c:pt>
                <c:pt idx="284">
                  <c:v>-4.9176609220681162E-3</c:v>
                </c:pt>
                <c:pt idx="285">
                  <c:v>-4.9114162117786363E-3</c:v>
                </c:pt>
                <c:pt idx="286">
                  <c:v>-4.8382698595701192E-3</c:v>
                </c:pt>
                <c:pt idx="287">
                  <c:v>-4.8211774858674299E-3</c:v>
                </c:pt>
                <c:pt idx="288">
                  <c:v>-4.7379364700434754E-3</c:v>
                </c:pt>
                <c:pt idx="289">
                  <c:v>-4.7111949771218324E-3</c:v>
                </c:pt>
                <c:pt idx="290">
                  <c:v>-4.6204216056768069E-3</c:v>
                </c:pt>
                <c:pt idx="291">
                  <c:v>-4.5858883336180782E-3</c:v>
                </c:pt>
                <c:pt idx="292">
                  <c:v>-4.4843173609895783E-3</c:v>
                </c:pt>
                <c:pt idx="293">
                  <c:v>-4.4338327601404813E-3</c:v>
                </c:pt>
                <c:pt idx="294">
                  <c:v>-4.3122921170733611E-3</c:v>
                </c:pt>
                <c:pt idx="295">
                  <c:v>-4.2470840198506679E-3</c:v>
                </c:pt>
                <c:pt idx="296">
                  <c:v>-4.1093791660909594E-3</c:v>
                </c:pt>
                <c:pt idx="297">
                  <c:v>-4.0602226473546816E-3</c:v>
                </c:pt>
                <c:pt idx="298">
                  <c:v>-3.9885362581169176E-3</c:v>
                </c:pt>
                <c:pt idx="299">
                  <c:v>-4.0054946144550138E-3</c:v>
                </c:pt>
                <c:pt idx="300">
                  <c:v>-4.0221281043697722E-3</c:v>
                </c:pt>
                <c:pt idx="301">
                  <c:v>-4.5250376664075238E-3</c:v>
                </c:pt>
                <c:pt idx="302">
                  <c:v>-5.6200996502618174E-3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95D-4725-AADF-B6FC956956BD}"/>
            </c:ext>
          </c:extLst>
        </c:ser>
        <c:ser>
          <c:idx val="4"/>
          <c:order val="4"/>
          <c:tx>
            <c:v>L_100_1pass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Sheet!$Y$3:$Y$305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Sheet!$AC$3:$AC$305</c:f>
              <c:numCache>
                <c:formatCode>General</c:formatCode>
                <c:ptCount val="303"/>
                <c:pt idx="0">
                  <c:v>-2.2470969533716048E-3</c:v>
                </c:pt>
                <c:pt idx="1">
                  <c:v>-2.7578242954256239E-3</c:v>
                </c:pt>
                <c:pt idx="2">
                  <c:v>-3.4174035013652369E-3</c:v>
                </c:pt>
                <c:pt idx="3">
                  <c:v>-3.7445512482855419E-3</c:v>
                </c:pt>
                <c:pt idx="4">
                  <c:v>-4.0284932320544739E-3</c:v>
                </c:pt>
                <c:pt idx="5">
                  <c:v>-4.2037399061483896E-3</c:v>
                </c:pt>
                <c:pt idx="6">
                  <c:v>-4.3881039673271229E-3</c:v>
                </c:pt>
                <c:pt idx="7">
                  <c:v>-4.4876293646667559E-3</c:v>
                </c:pt>
                <c:pt idx="8">
                  <c:v>-4.6229189422673086E-3</c:v>
                </c:pt>
                <c:pt idx="9">
                  <c:v>-4.6862205464922764E-3</c:v>
                </c:pt>
                <c:pt idx="10">
                  <c:v>-4.7907607413684421E-3</c:v>
                </c:pt>
                <c:pt idx="11">
                  <c:v>-4.8292646983035389E-3</c:v>
                </c:pt>
                <c:pt idx="12">
                  <c:v>-4.9116335735198708E-3</c:v>
                </c:pt>
                <c:pt idx="13">
                  <c:v>-4.933243225946321E-3</c:v>
                </c:pt>
                <c:pt idx="14">
                  <c:v>-5.0013605612441404E-3</c:v>
                </c:pt>
                <c:pt idx="15">
                  <c:v>-5.0134872556263062E-3</c:v>
                </c:pt>
                <c:pt idx="16">
                  <c:v>-5.0706523849547479E-3</c:v>
                </c:pt>
                <c:pt idx="17">
                  <c:v>-5.0760821807983763E-3</c:v>
                </c:pt>
                <c:pt idx="18">
                  <c:v>-5.1247935079603386E-3</c:v>
                </c:pt>
                <c:pt idx="19">
                  <c:v>-5.1239815576224011E-3</c:v>
                </c:pt>
                <c:pt idx="20">
                  <c:v>-5.1646182897247036E-3</c:v>
                </c:pt>
                <c:pt idx="21">
                  <c:v>-5.1611443287335459E-3</c:v>
                </c:pt>
                <c:pt idx="22">
                  <c:v>-5.1966224181593983E-3</c:v>
                </c:pt>
                <c:pt idx="23">
                  <c:v>-5.1942452891173708E-3</c:v>
                </c:pt>
                <c:pt idx="24">
                  <c:v>-5.2266481172208758E-3</c:v>
                </c:pt>
                <c:pt idx="25">
                  <c:v>-5.2244725578021413E-3</c:v>
                </c:pt>
                <c:pt idx="26">
                  <c:v>-5.2524576520731432E-3</c:v>
                </c:pt>
                <c:pt idx="27">
                  <c:v>-5.2508056446829553E-3</c:v>
                </c:pt>
                <c:pt idx="28">
                  <c:v>-5.2732969759785118E-3</c:v>
                </c:pt>
                <c:pt idx="29">
                  <c:v>-5.2720022339130916E-3</c:v>
                </c:pt>
                <c:pt idx="30">
                  <c:v>-5.2887329579543547E-3</c:v>
                </c:pt>
                <c:pt idx="31">
                  <c:v>-5.2884439524395789E-3</c:v>
                </c:pt>
                <c:pt idx="32">
                  <c:v>-5.3015291002619499E-3</c:v>
                </c:pt>
                <c:pt idx="33">
                  <c:v>-5.3037866608169502E-3</c:v>
                </c:pt>
                <c:pt idx="34">
                  <c:v>-5.3131721958040584E-3</c:v>
                </c:pt>
                <c:pt idx="35">
                  <c:v>-5.3168817720440856E-3</c:v>
                </c:pt>
                <c:pt idx="36">
                  <c:v>-5.3237057447977319E-3</c:v>
                </c:pt>
                <c:pt idx="37">
                  <c:v>-5.3298183299128219E-3</c:v>
                </c:pt>
                <c:pt idx="38">
                  <c:v>-5.3339557427274998E-3</c:v>
                </c:pt>
                <c:pt idx="39">
                  <c:v>-5.3422861808361229E-3</c:v>
                </c:pt>
                <c:pt idx="40">
                  <c:v>-5.3419526541664906E-3</c:v>
                </c:pt>
                <c:pt idx="41">
                  <c:v>-5.3516596377450121E-3</c:v>
                </c:pt>
                <c:pt idx="42">
                  <c:v>-5.3491665816608669E-3</c:v>
                </c:pt>
                <c:pt idx="43">
                  <c:v>-5.3621352725005096E-3</c:v>
                </c:pt>
                <c:pt idx="44">
                  <c:v>-5.3568411029705229E-3</c:v>
                </c:pt>
                <c:pt idx="45">
                  <c:v>-5.3718872133756658E-3</c:v>
                </c:pt>
                <c:pt idx="46">
                  <c:v>-5.3635669237873914E-3</c:v>
                </c:pt>
                <c:pt idx="47">
                  <c:v>-5.3803672203208584E-3</c:v>
                </c:pt>
                <c:pt idx="48">
                  <c:v>-5.3684687397646362E-3</c:v>
                </c:pt>
                <c:pt idx="49">
                  <c:v>-5.3851377468364658E-3</c:v>
                </c:pt>
                <c:pt idx="50">
                  <c:v>-5.3692516065897916E-3</c:v>
                </c:pt>
                <c:pt idx="51">
                  <c:v>-5.3884436419776773E-3</c:v>
                </c:pt>
                <c:pt idx="52">
                  <c:v>-5.3706677910735998E-3</c:v>
                </c:pt>
                <c:pt idx="53">
                  <c:v>-5.3924277939700963E-3</c:v>
                </c:pt>
                <c:pt idx="54">
                  <c:v>-5.3733603691620254E-3</c:v>
                </c:pt>
                <c:pt idx="55">
                  <c:v>-5.3982467754565278E-3</c:v>
                </c:pt>
                <c:pt idx="56">
                  <c:v>-5.3772694853420891E-3</c:v>
                </c:pt>
                <c:pt idx="57">
                  <c:v>-5.4012363958450558E-3</c:v>
                </c:pt>
                <c:pt idx="58">
                  <c:v>-5.3787217655906563E-3</c:v>
                </c:pt>
                <c:pt idx="59">
                  <c:v>-5.4027657281426307E-3</c:v>
                </c:pt>
                <c:pt idx="60">
                  <c:v>-5.3774801189220662E-3</c:v>
                </c:pt>
                <c:pt idx="61">
                  <c:v>-5.4047075918181907E-3</c:v>
                </c:pt>
                <c:pt idx="62">
                  <c:v>-5.3786663248365334E-3</c:v>
                </c:pt>
                <c:pt idx="63">
                  <c:v>-5.4071868211611491E-3</c:v>
                </c:pt>
                <c:pt idx="64">
                  <c:v>-5.3805580900744389E-3</c:v>
                </c:pt>
                <c:pt idx="65">
                  <c:v>-5.4101021783053982E-3</c:v>
                </c:pt>
                <c:pt idx="66">
                  <c:v>-5.3828129141523006E-3</c:v>
                </c:pt>
                <c:pt idx="67">
                  <c:v>-5.4133534850496759E-3</c:v>
                </c:pt>
                <c:pt idx="68">
                  <c:v>-5.38428630980435E-3</c:v>
                </c:pt>
                <c:pt idx="69">
                  <c:v>-5.4136669257342802E-3</c:v>
                </c:pt>
                <c:pt idx="70">
                  <c:v>-5.3812074795219047E-3</c:v>
                </c:pt>
                <c:pt idx="71">
                  <c:v>-5.4120132645342134E-3</c:v>
                </c:pt>
                <c:pt idx="72">
                  <c:v>-5.379336963502946E-3</c:v>
                </c:pt>
                <c:pt idx="73">
                  <c:v>-5.4112442129853108E-3</c:v>
                </c:pt>
                <c:pt idx="74">
                  <c:v>-5.3784341164125008E-3</c:v>
                </c:pt>
                <c:pt idx="75">
                  <c:v>-5.4104098204818367E-3</c:v>
                </c:pt>
                <c:pt idx="76">
                  <c:v>-5.3773922385368439E-3</c:v>
                </c:pt>
                <c:pt idx="77">
                  <c:v>-5.4082509889457446E-3</c:v>
                </c:pt>
                <c:pt idx="78">
                  <c:v>-5.3747936946444272E-3</c:v>
                </c:pt>
                <c:pt idx="79">
                  <c:v>-5.4048187386689286E-3</c:v>
                </c:pt>
                <c:pt idx="80">
                  <c:v>-5.3712428415469034E-3</c:v>
                </c:pt>
                <c:pt idx="81">
                  <c:v>-5.4016762544627107E-3</c:v>
                </c:pt>
                <c:pt idx="82">
                  <c:v>-5.3701040889921276E-3</c:v>
                </c:pt>
                <c:pt idx="83">
                  <c:v>-5.4013567286292138E-3</c:v>
                </c:pt>
                <c:pt idx="84">
                  <c:v>-5.3710718809332871E-3</c:v>
                </c:pt>
                <c:pt idx="85">
                  <c:v>-5.401932161768961E-3</c:v>
                </c:pt>
                <c:pt idx="86">
                  <c:v>-5.3726620350609431E-3</c:v>
                </c:pt>
                <c:pt idx="87">
                  <c:v>-5.4039709818885021E-3</c:v>
                </c:pt>
                <c:pt idx="88">
                  <c:v>-5.3737459854673883E-3</c:v>
                </c:pt>
                <c:pt idx="89">
                  <c:v>-5.4031071489971036E-3</c:v>
                </c:pt>
                <c:pt idx="90">
                  <c:v>-5.3718332825301862E-3</c:v>
                </c:pt>
                <c:pt idx="91">
                  <c:v>-5.4004934504272703E-3</c:v>
                </c:pt>
                <c:pt idx="92">
                  <c:v>-5.3693327749060136E-3</c:v>
                </c:pt>
                <c:pt idx="93">
                  <c:v>-5.3987111200362488E-3</c:v>
                </c:pt>
                <c:pt idx="94">
                  <c:v>-5.3687625308346549E-3</c:v>
                </c:pt>
                <c:pt idx="95">
                  <c:v>-5.3982219715393394E-3</c:v>
                </c:pt>
                <c:pt idx="96">
                  <c:v>-5.3695217868585899E-3</c:v>
                </c:pt>
                <c:pt idx="97">
                  <c:v>-5.3990968893641933E-3</c:v>
                </c:pt>
                <c:pt idx="98">
                  <c:v>-5.3699627954819562E-3</c:v>
                </c:pt>
                <c:pt idx="99">
                  <c:v>-5.3994996140502918E-3</c:v>
                </c:pt>
                <c:pt idx="100">
                  <c:v>-5.3707123520783983E-3</c:v>
                </c:pt>
                <c:pt idx="101">
                  <c:v>-5.4018642096863266E-3</c:v>
                </c:pt>
                <c:pt idx="102">
                  <c:v>-5.3735539241967743E-3</c:v>
                </c:pt>
                <c:pt idx="103">
                  <c:v>-5.4043938247446254E-3</c:v>
                </c:pt>
                <c:pt idx="104">
                  <c:v>-5.3775129177343157E-3</c:v>
                </c:pt>
                <c:pt idx="105">
                  <c:v>-5.4083734988444477E-3</c:v>
                </c:pt>
                <c:pt idx="106">
                  <c:v>-5.3822922247694213E-3</c:v>
                </c:pt>
                <c:pt idx="107">
                  <c:v>-5.4125210900786537E-3</c:v>
                </c:pt>
                <c:pt idx="108">
                  <c:v>-5.3849981829682449E-3</c:v>
                </c:pt>
                <c:pt idx="109">
                  <c:v>-5.4119741027957267E-3</c:v>
                </c:pt>
                <c:pt idx="110">
                  <c:v>-5.3836249132154174E-3</c:v>
                </c:pt>
                <c:pt idx="111">
                  <c:v>-5.4110423783934542E-3</c:v>
                </c:pt>
                <c:pt idx="112">
                  <c:v>-5.3848260637147736E-3</c:v>
                </c:pt>
                <c:pt idx="113">
                  <c:v>-5.4116461813147479E-3</c:v>
                </c:pt>
                <c:pt idx="114">
                  <c:v>-5.386883308032755E-3</c:v>
                </c:pt>
                <c:pt idx="115">
                  <c:v>-5.4124075531141163E-3</c:v>
                </c:pt>
                <c:pt idx="116">
                  <c:v>-5.3892332948158317E-3</c:v>
                </c:pt>
                <c:pt idx="117">
                  <c:v>-5.4129210709023294E-3</c:v>
                </c:pt>
                <c:pt idx="118">
                  <c:v>-5.3897510584984924E-3</c:v>
                </c:pt>
                <c:pt idx="119">
                  <c:v>-5.4103517943137006E-3</c:v>
                </c:pt>
                <c:pt idx="120">
                  <c:v>-5.3889463034284936E-3</c:v>
                </c:pt>
                <c:pt idx="121">
                  <c:v>-5.4089891875035044E-3</c:v>
                </c:pt>
                <c:pt idx="122">
                  <c:v>-5.3925013360259953E-3</c:v>
                </c:pt>
                <c:pt idx="123">
                  <c:v>-5.4118727098935162E-3</c:v>
                </c:pt>
                <c:pt idx="124">
                  <c:v>-5.3974925884781848E-3</c:v>
                </c:pt>
                <c:pt idx="125">
                  <c:v>-5.4147673669504674E-3</c:v>
                </c:pt>
                <c:pt idx="126">
                  <c:v>-5.403044697736452E-3</c:v>
                </c:pt>
                <c:pt idx="127">
                  <c:v>-5.4168012323867788E-3</c:v>
                </c:pt>
                <c:pt idx="128">
                  <c:v>-5.4072192729133061E-3</c:v>
                </c:pt>
                <c:pt idx="129">
                  <c:v>-5.4169209480033629E-3</c:v>
                </c:pt>
                <c:pt idx="130">
                  <c:v>-5.409576528396228E-3</c:v>
                </c:pt>
                <c:pt idx="131">
                  <c:v>-5.416416472473355E-3</c:v>
                </c:pt>
                <c:pt idx="132">
                  <c:v>-5.4123503755647857E-3</c:v>
                </c:pt>
                <c:pt idx="133">
                  <c:v>-5.4165284846017419E-3</c:v>
                </c:pt>
                <c:pt idx="134">
                  <c:v>-5.415000577431028E-3</c:v>
                </c:pt>
                <c:pt idx="135">
                  <c:v>-5.4174160194737199E-3</c:v>
                </c:pt>
                <c:pt idx="136">
                  <c:v>-5.4190763107867758E-3</c:v>
                </c:pt>
                <c:pt idx="137">
                  <c:v>-5.4195207795519418E-3</c:v>
                </c:pt>
                <c:pt idx="138">
                  <c:v>-5.4240451363860602E-3</c:v>
                </c:pt>
                <c:pt idx="139">
                  <c:v>-5.4206157158968437E-3</c:v>
                </c:pt>
                <c:pt idx="140">
                  <c:v>-5.4269860886329074E-3</c:v>
                </c:pt>
                <c:pt idx="141">
                  <c:v>-5.4217819369184383E-3</c:v>
                </c:pt>
                <c:pt idx="142">
                  <c:v>-5.4317607949502262E-3</c:v>
                </c:pt>
                <c:pt idx="143">
                  <c:v>-5.4241347745108163E-3</c:v>
                </c:pt>
                <c:pt idx="144">
                  <c:v>-5.4365363370737513E-3</c:v>
                </c:pt>
                <c:pt idx="145">
                  <c:v>-5.4261776667993726E-3</c:v>
                </c:pt>
                <c:pt idx="146">
                  <c:v>-5.4406164396968923E-3</c:v>
                </c:pt>
                <c:pt idx="147">
                  <c:v>-5.4269199175699607E-3</c:v>
                </c:pt>
                <c:pt idx="148">
                  <c:v>-5.441467199389643E-3</c:v>
                </c:pt>
                <c:pt idx="149">
                  <c:v>-5.4240434413508906E-3</c:v>
                </c:pt>
                <c:pt idx="150">
                  <c:v>-5.4412979899264849E-3</c:v>
                </c:pt>
                <c:pt idx="151">
                  <c:v>-5.4221287206767223E-3</c:v>
                </c:pt>
                <c:pt idx="152">
                  <c:v>-5.4421807686837222E-3</c:v>
                </c:pt>
                <c:pt idx="153">
                  <c:v>-5.4218372759121886E-3</c:v>
                </c:pt>
                <c:pt idx="154">
                  <c:v>-5.4451934443656138E-3</c:v>
                </c:pt>
                <c:pt idx="155">
                  <c:v>-5.4230590905672204E-3</c:v>
                </c:pt>
                <c:pt idx="156">
                  <c:v>-5.4456551452768138E-3</c:v>
                </c:pt>
                <c:pt idx="157">
                  <c:v>-5.4221429076956621E-3</c:v>
                </c:pt>
                <c:pt idx="158">
                  <c:v>-5.4449107986282814E-3</c:v>
                </c:pt>
                <c:pt idx="159">
                  <c:v>-5.4187135168771491E-3</c:v>
                </c:pt>
                <c:pt idx="160">
                  <c:v>-5.4447263072765727E-3</c:v>
                </c:pt>
                <c:pt idx="161">
                  <c:v>-5.4178223699102154E-3</c:v>
                </c:pt>
                <c:pt idx="162">
                  <c:v>-5.4452246654008154E-3</c:v>
                </c:pt>
                <c:pt idx="163">
                  <c:v>-5.4177987104917936E-3</c:v>
                </c:pt>
                <c:pt idx="164">
                  <c:v>-5.4462506557287254E-3</c:v>
                </c:pt>
                <c:pt idx="165">
                  <c:v>-5.4182279485250054E-3</c:v>
                </c:pt>
                <c:pt idx="166">
                  <c:v>-5.4477344342029037E-3</c:v>
                </c:pt>
                <c:pt idx="167">
                  <c:v>-5.4179776506644616E-3</c:v>
                </c:pt>
                <c:pt idx="168">
                  <c:v>-5.4464125057165176E-3</c:v>
                </c:pt>
                <c:pt idx="169">
                  <c:v>-5.4133225239964243E-3</c:v>
                </c:pt>
                <c:pt idx="170">
                  <c:v>-5.4431867766018072E-3</c:v>
                </c:pt>
                <c:pt idx="171">
                  <c:v>-5.4098937134769874E-3</c:v>
                </c:pt>
                <c:pt idx="172">
                  <c:v>-5.4408885551099871E-3</c:v>
                </c:pt>
                <c:pt idx="173">
                  <c:v>-5.4074466554995806E-3</c:v>
                </c:pt>
                <c:pt idx="174">
                  <c:v>-5.4385667138284683E-3</c:v>
                </c:pt>
                <c:pt idx="175">
                  <c:v>-5.4049598369326646E-3</c:v>
                </c:pt>
                <c:pt idx="176">
                  <c:v>-5.4349878131499064E-3</c:v>
                </c:pt>
                <c:pt idx="177">
                  <c:v>-5.4009642392985552E-3</c:v>
                </c:pt>
                <c:pt idx="178">
                  <c:v>-5.4301645174551398E-3</c:v>
                </c:pt>
                <c:pt idx="179">
                  <c:v>-5.3959738066825611E-3</c:v>
                </c:pt>
                <c:pt idx="180">
                  <c:v>-5.4255932110514153E-3</c:v>
                </c:pt>
                <c:pt idx="181">
                  <c:v>-5.3934276197154744E-3</c:v>
                </c:pt>
                <c:pt idx="182">
                  <c:v>-5.4238396751108489E-3</c:v>
                </c:pt>
                <c:pt idx="183">
                  <c:v>-5.3929240541775447E-3</c:v>
                </c:pt>
                <c:pt idx="184">
                  <c:v>-5.4229368916769941E-3</c:v>
                </c:pt>
                <c:pt idx="185">
                  <c:v>-5.393011689045899E-3</c:v>
                </c:pt>
                <c:pt idx="186">
                  <c:v>-5.4234929287821929E-3</c:v>
                </c:pt>
                <c:pt idx="187">
                  <c:v>-5.3926671499022263E-3</c:v>
                </c:pt>
                <c:pt idx="188">
                  <c:v>-5.4212233425198798E-3</c:v>
                </c:pt>
                <c:pt idx="189">
                  <c:v>-5.3893336002722517E-3</c:v>
                </c:pt>
                <c:pt idx="190">
                  <c:v>-5.4172287962870758E-3</c:v>
                </c:pt>
                <c:pt idx="191">
                  <c:v>-5.3855270650168168E-3</c:v>
                </c:pt>
                <c:pt idx="192">
                  <c:v>-5.4140593163487212E-3</c:v>
                </c:pt>
                <c:pt idx="193">
                  <c:v>-5.3832325307039781E-3</c:v>
                </c:pt>
                <c:pt idx="194">
                  <c:v>-5.4115657015703549E-3</c:v>
                </c:pt>
                <c:pt idx="195">
                  <c:v>-5.3820311261589971E-3</c:v>
                </c:pt>
                <c:pt idx="196">
                  <c:v>-5.4106949943017379E-3</c:v>
                </c:pt>
                <c:pt idx="197">
                  <c:v>-5.3808022651427867E-3</c:v>
                </c:pt>
                <c:pt idx="198">
                  <c:v>-5.4094189451372827E-3</c:v>
                </c:pt>
                <c:pt idx="199">
                  <c:v>-5.3798171451505594E-3</c:v>
                </c:pt>
                <c:pt idx="200">
                  <c:v>-5.4099797706257157E-3</c:v>
                </c:pt>
                <c:pt idx="201">
                  <c:v>-5.3808319233271404E-3</c:v>
                </c:pt>
                <c:pt idx="202">
                  <c:v>-5.4106613359162711E-3</c:v>
                </c:pt>
                <c:pt idx="203">
                  <c:v>-5.3828635881323014E-3</c:v>
                </c:pt>
                <c:pt idx="204">
                  <c:v>-5.4126886311597396E-3</c:v>
                </c:pt>
                <c:pt idx="205">
                  <c:v>-5.3856957318250027E-3</c:v>
                </c:pt>
                <c:pt idx="206">
                  <c:v>-5.4148651735460478E-3</c:v>
                </c:pt>
                <c:pt idx="207">
                  <c:v>-5.3864448475190911E-3</c:v>
                </c:pt>
                <c:pt idx="208">
                  <c:v>-5.4123922251163702E-3</c:v>
                </c:pt>
                <c:pt idx="209">
                  <c:v>-5.3831949214912999E-3</c:v>
                </c:pt>
                <c:pt idx="210">
                  <c:v>-5.4095307980181837E-3</c:v>
                </c:pt>
                <c:pt idx="211">
                  <c:v>-5.3819592376788917E-3</c:v>
                </c:pt>
                <c:pt idx="212">
                  <c:v>-5.4074193247725267E-3</c:v>
                </c:pt>
                <c:pt idx="213">
                  <c:v>-5.3816309849239749E-3</c:v>
                </c:pt>
                <c:pt idx="214">
                  <c:v>-5.4061023498716146E-3</c:v>
                </c:pt>
                <c:pt idx="215">
                  <c:v>-5.381621800869746E-3</c:v>
                </c:pt>
                <c:pt idx="216">
                  <c:v>-5.4036799527025876E-3</c:v>
                </c:pt>
                <c:pt idx="217">
                  <c:v>-5.3790643607270344E-3</c:v>
                </c:pt>
                <c:pt idx="218">
                  <c:v>-5.3984306897788747E-3</c:v>
                </c:pt>
                <c:pt idx="219">
                  <c:v>-5.3759511559093448E-3</c:v>
                </c:pt>
                <c:pt idx="220">
                  <c:v>-5.3946511011154661E-3</c:v>
                </c:pt>
                <c:pt idx="221">
                  <c:v>-5.3763383233712027E-3</c:v>
                </c:pt>
                <c:pt idx="222">
                  <c:v>-5.3942682979505694E-3</c:v>
                </c:pt>
                <c:pt idx="223">
                  <c:v>-5.3786244807645751E-3</c:v>
                </c:pt>
                <c:pt idx="224">
                  <c:v>-5.3945537472194676E-3</c:v>
                </c:pt>
                <c:pt idx="225">
                  <c:v>-5.381460606045569E-3</c:v>
                </c:pt>
                <c:pt idx="226">
                  <c:v>-5.3938453579661459E-3</c:v>
                </c:pt>
                <c:pt idx="227">
                  <c:v>-5.3828540874876164E-3</c:v>
                </c:pt>
                <c:pt idx="228">
                  <c:v>-5.3909351738850699E-3</c:v>
                </c:pt>
                <c:pt idx="229">
                  <c:v>-5.3816494834180804E-3</c:v>
                </c:pt>
                <c:pt idx="230">
                  <c:v>-5.3866896197218286E-3</c:v>
                </c:pt>
                <c:pt idx="231">
                  <c:v>-5.3811179786890746E-3</c:v>
                </c:pt>
                <c:pt idx="232">
                  <c:v>-5.383663927105928E-3</c:v>
                </c:pt>
                <c:pt idx="233">
                  <c:v>-5.3801900805568008E-3</c:v>
                </c:pt>
                <c:pt idx="234">
                  <c:v>-5.3804905280239422E-3</c:v>
                </c:pt>
                <c:pt idx="235">
                  <c:v>-5.3798630314614033E-3</c:v>
                </c:pt>
                <c:pt idx="236">
                  <c:v>-5.3779108443411331E-3</c:v>
                </c:pt>
                <c:pt idx="237">
                  <c:v>-5.3803451142267044E-3</c:v>
                </c:pt>
                <c:pt idx="238">
                  <c:v>-5.3750139919167082E-3</c:v>
                </c:pt>
                <c:pt idx="239">
                  <c:v>-5.3793493535381426E-3</c:v>
                </c:pt>
                <c:pt idx="240">
                  <c:v>-5.3720324942222097E-3</c:v>
                </c:pt>
                <c:pt idx="241">
                  <c:v>-5.3797493843266327E-3</c:v>
                </c:pt>
                <c:pt idx="242">
                  <c:v>-5.3697740719886996E-3</c:v>
                </c:pt>
                <c:pt idx="243">
                  <c:v>-5.3797241772739982E-3</c:v>
                </c:pt>
                <c:pt idx="244">
                  <c:v>-5.3668628040665746E-3</c:v>
                </c:pt>
                <c:pt idx="245">
                  <c:v>-5.3786478436978896E-3</c:v>
                </c:pt>
                <c:pt idx="246">
                  <c:v>-5.362286272203475E-3</c:v>
                </c:pt>
                <c:pt idx="247">
                  <c:v>-5.3739996824793143E-3</c:v>
                </c:pt>
                <c:pt idx="248">
                  <c:v>-5.353670783390661E-3</c:v>
                </c:pt>
                <c:pt idx="249">
                  <c:v>-5.3678435768374447E-3</c:v>
                </c:pt>
                <c:pt idx="250">
                  <c:v>-5.3455499653502804E-3</c:v>
                </c:pt>
                <c:pt idx="251">
                  <c:v>-5.3622604295061674E-3</c:v>
                </c:pt>
                <c:pt idx="252">
                  <c:v>-5.3385772844694876E-3</c:v>
                </c:pt>
                <c:pt idx="253">
                  <c:v>-5.3583176104726894E-3</c:v>
                </c:pt>
                <c:pt idx="254">
                  <c:v>-5.3325520288875043E-3</c:v>
                </c:pt>
                <c:pt idx="255">
                  <c:v>-5.351218051790836E-3</c:v>
                </c:pt>
                <c:pt idx="256">
                  <c:v>-5.3237303866632288E-3</c:v>
                </c:pt>
                <c:pt idx="257">
                  <c:v>-5.3421603801016666E-3</c:v>
                </c:pt>
                <c:pt idx="258">
                  <c:v>-5.3115505439186809E-3</c:v>
                </c:pt>
                <c:pt idx="259">
                  <c:v>-5.3327846776865719E-3</c:v>
                </c:pt>
                <c:pt idx="260">
                  <c:v>-5.3009805392950603E-3</c:v>
                </c:pt>
                <c:pt idx="261">
                  <c:v>-5.3231375127593432E-3</c:v>
                </c:pt>
                <c:pt idx="262">
                  <c:v>-5.2904140899182953E-3</c:v>
                </c:pt>
                <c:pt idx="263">
                  <c:v>-5.3130390956260317E-3</c:v>
                </c:pt>
                <c:pt idx="264">
                  <c:v>-5.2789441809364991E-3</c:v>
                </c:pt>
                <c:pt idx="265">
                  <c:v>-5.3019895454355778E-3</c:v>
                </c:pt>
                <c:pt idx="266">
                  <c:v>-5.265069944802735E-3</c:v>
                </c:pt>
                <c:pt idx="267">
                  <c:v>-5.2860954247846868E-3</c:v>
                </c:pt>
                <c:pt idx="268">
                  <c:v>-5.2452057524039102E-3</c:v>
                </c:pt>
                <c:pt idx="269">
                  <c:v>-5.2669507986976404E-3</c:v>
                </c:pt>
                <c:pt idx="270">
                  <c:v>-5.22459020730118E-3</c:v>
                </c:pt>
                <c:pt idx="271">
                  <c:v>-5.246278313558392E-3</c:v>
                </c:pt>
                <c:pt idx="272">
                  <c:v>-5.2022820977156428E-3</c:v>
                </c:pt>
                <c:pt idx="273">
                  <c:v>-5.222588737906206E-3</c:v>
                </c:pt>
                <c:pt idx="274">
                  <c:v>-5.1765270214306353E-3</c:v>
                </c:pt>
                <c:pt idx="275">
                  <c:v>-5.1937375154434062E-3</c:v>
                </c:pt>
                <c:pt idx="276">
                  <c:v>-5.1448936440521851E-3</c:v>
                </c:pt>
                <c:pt idx="277">
                  <c:v>-5.1587176831833469E-3</c:v>
                </c:pt>
                <c:pt idx="278">
                  <c:v>-5.106560574721343E-3</c:v>
                </c:pt>
                <c:pt idx="279">
                  <c:v>-5.1174155139886972E-3</c:v>
                </c:pt>
                <c:pt idx="280">
                  <c:v>-5.0640244969299818E-3</c:v>
                </c:pt>
                <c:pt idx="281">
                  <c:v>-5.070898674634788E-3</c:v>
                </c:pt>
                <c:pt idx="282">
                  <c:v>-5.0141437918373964E-3</c:v>
                </c:pt>
                <c:pt idx="283">
                  <c:v>-5.0150934176360186E-3</c:v>
                </c:pt>
                <c:pt idx="284">
                  <c:v>-4.9529782629727922E-3</c:v>
                </c:pt>
                <c:pt idx="285">
                  <c:v>-4.947103827207807E-3</c:v>
                </c:pt>
                <c:pt idx="286">
                  <c:v>-4.8741763285298492E-3</c:v>
                </c:pt>
                <c:pt idx="287">
                  <c:v>-4.8573841614567631E-3</c:v>
                </c:pt>
                <c:pt idx="288">
                  <c:v>-4.7745302686997143E-3</c:v>
                </c:pt>
                <c:pt idx="289">
                  <c:v>-4.7481488918505342E-3</c:v>
                </c:pt>
                <c:pt idx="290">
                  <c:v>-4.6576200030737413E-3</c:v>
                </c:pt>
                <c:pt idx="291">
                  <c:v>-4.6235313088313426E-3</c:v>
                </c:pt>
                <c:pt idx="292">
                  <c:v>-4.5222241424871532E-3</c:v>
                </c:pt>
                <c:pt idx="293">
                  <c:v>-4.472087312594861E-3</c:v>
                </c:pt>
                <c:pt idx="294">
                  <c:v>-4.3507668088505957E-3</c:v>
                </c:pt>
                <c:pt idx="295">
                  <c:v>-4.2855552241021716E-3</c:v>
                </c:pt>
                <c:pt idx="296">
                  <c:v>-4.1478501898546344E-3</c:v>
                </c:pt>
                <c:pt idx="297">
                  <c:v>-4.0982602284542853E-3</c:v>
                </c:pt>
                <c:pt idx="298">
                  <c:v>-4.025765942330852E-3</c:v>
                </c:pt>
                <c:pt idx="299">
                  <c:v>-4.0425547855258833E-3</c:v>
                </c:pt>
                <c:pt idx="300">
                  <c:v>-4.0604538456557367E-3</c:v>
                </c:pt>
                <c:pt idx="301">
                  <c:v>-4.5709596245860212E-3</c:v>
                </c:pt>
                <c:pt idx="302">
                  <c:v>-5.670870471332386E-3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95D-4725-AADF-B6FC956956BD}"/>
            </c:ext>
          </c:extLst>
        </c:ser>
        <c:ser>
          <c:idx val="5"/>
          <c:order val="5"/>
          <c:tx>
            <c:v>free_1pass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Sheet!$AE$3:$AE$305</c:f>
              <c:numCache>
                <c:formatCode>General</c:formatCode>
                <c:ptCount val="303"/>
                <c:pt idx="0">
                  <c:v>0.17</c:v>
                </c:pt>
                <c:pt idx="1">
                  <c:v>0.5</c:v>
                </c:pt>
                <c:pt idx="2">
                  <c:v>0.83</c:v>
                </c:pt>
                <c:pt idx="3">
                  <c:v>1.1599999999999999</c:v>
                </c:pt>
                <c:pt idx="4">
                  <c:v>1.49</c:v>
                </c:pt>
                <c:pt idx="5">
                  <c:v>1.82</c:v>
                </c:pt>
                <c:pt idx="6">
                  <c:v>2.15</c:v>
                </c:pt>
                <c:pt idx="7">
                  <c:v>2.48</c:v>
                </c:pt>
                <c:pt idx="8">
                  <c:v>2.81</c:v>
                </c:pt>
                <c:pt idx="9">
                  <c:v>3.14</c:v>
                </c:pt>
                <c:pt idx="10">
                  <c:v>3.47</c:v>
                </c:pt>
                <c:pt idx="11">
                  <c:v>3.8</c:v>
                </c:pt>
                <c:pt idx="12">
                  <c:v>4.13</c:v>
                </c:pt>
                <c:pt idx="13">
                  <c:v>4.46</c:v>
                </c:pt>
                <c:pt idx="14">
                  <c:v>4.79</c:v>
                </c:pt>
                <c:pt idx="15">
                  <c:v>5.12</c:v>
                </c:pt>
                <c:pt idx="16">
                  <c:v>5.45</c:v>
                </c:pt>
                <c:pt idx="17">
                  <c:v>5.78</c:v>
                </c:pt>
                <c:pt idx="18">
                  <c:v>6.11</c:v>
                </c:pt>
                <c:pt idx="19">
                  <c:v>6.44</c:v>
                </c:pt>
                <c:pt idx="20">
                  <c:v>6.77</c:v>
                </c:pt>
                <c:pt idx="21">
                  <c:v>7.1</c:v>
                </c:pt>
                <c:pt idx="22">
                  <c:v>7.43</c:v>
                </c:pt>
                <c:pt idx="23">
                  <c:v>7.76</c:v>
                </c:pt>
                <c:pt idx="24">
                  <c:v>8.09</c:v>
                </c:pt>
                <c:pt idx="25">
                  <c:v>8.42</c:v>
                </c:pt>
                <c:pt idx="26">
                  <c:v>8.75</c:v>
                </c:pt>
                <c:pt idx="27">
                  <c:v>9.08</c:v>
                </c:pt>
                <c:pt idx="28">
                  <c:v>9.41</c:v>
                </c:pt>
                <c:pt idx="29">
                  <c:v>9.74</c:v>
                </c:pt>
                <c:pt idx="30">
                  <c:v>10.07</c:v>
                </c:pt>
                <c:pt idx="31">
                  <c:v>10.4</c:v>
                </c:pt>
                <c:pt idx="32">
                  <c:v>10.73</c:v>
                </c:pt>
                <c:pt idx="33">
                  <c:v>11.06</c:v>
                </c:pt>
                <c:pt idx="34">
                  <c:v>11.39</c:v>
                </c:pt>
                <c:pt idx="35">
                  <c:v>11.72</c:v>
                </c:pt>
                <c:pt idx="36">
                  <c:v>12.05</c:v>
                </c:pt>
                <c:pt idx="37">
                  <c:v>12.38</c:v>
                </c:pt>
                <c:pt idx="38">
                  <c:v>12.71</c:v>
                </c:pt>
                <c:pt idx="39">
                  <c:v>13.04</c:v>
                </c:pt>
                <c:pt idx="40">
                  <c:v>13.37</c:v>
                </c:pt>
                <c:pt idx="41">
                  <c:v>13.7</c:v>
                </c:pt>
                <c:pt idx="42">
                  <c:v>14.03</c:v>
                </c:pt>
                <c:pt idx="43">
                  <c:v>14.36</c:v>
                </c:pt>
                <c:pt idx="44">
                  <c:v>14.69</c:v>
                </c:pt>
                <c:pt idx="45">
                  <c:v>15.02</c:v>
                </c:pt>
                <c:pt idx="46">
                  <c:v>15.35</c:v>
                </c:pt>
                <c:pt idx="47">
                  <c:v>15.68</c:v>
                </c:pt>
                <c:pt idx="48">
                  <c:v>16.010000000000002</c:v>
                </c:pt>
                <c:pt idx="49">
                  <c:v>16.34</c:v>
                </c:pt>
                <c:pt idx="50">
                  <c:v>16.670000000000002</c:v>
                </c:pt>
                <c:pt idx="51">
                  <c:v>17</c:v>
                </c:pt>
                <c:pt idx="52">
                  <c:v>17.329999999999998</c:v>
                </c:pt>
                <c:pt idx="53">
                  <c:v>17.66</c:v>
                </c:pt>
                <c:pt idx="54">
                  <c:v>17.989999999999998</c:v>
                </c:pt>
                <c:pt idx="55">
                  <c:v>18.32</c:v>
                </c:pt>
                <c:pt idx="56">
                  <c:v>18.649999999999999</c:v>
                </c:pt>
                <c:pt idx="57">
                  <c:v>18.98</c:v>
                </c:pt>
                <c:pt idx="58">
                  <c:v>19.309999999999999</c:v>
                </c:pt>
                <c:pt idx="59">
                  <c:v>19.64</c:v>
                </c:pt>
                <c:pt idx="60">
                  <c:v>19.97</c:v>
                </c:pt>
                <c:pt idx="61">
                  <c:v>20.3</c:v>
                </c:pt>
                <c:pt idx="62">
                  <c:v>20.63</c:v>
                </c:pt>
                <c:pt idx="63">
                  <c:v>20.96</c:v>
                </c:pt>
                <c:pt idx="64">
                  <c:v>21.29</c:v>
                </c:pt>
                <c:pt idx="65">
                  <c:v>21.62</c:v>
                </c:pt>
                <c:pt idx="66">
                  <c:v>21.95</c:v>
                </c:pt>
                <c:pt idx="67">
                  <c:v>22.28</c:v>
                </c:pt>
                <c:pt idx="68">
                  <c:v>22.61</c:v>
                </c:pt>
                <c:pt idx="69">
                  <c:v>22.94</c:v>
                </c:pt>
                <c:pt idx="70">
                  <c:v>23.27</c:v>
                </c:pt>
                <c:pt idx="71">
                  <c:v>23.6</c:v>
                </c:pt>
                <c:pt idx="72">
                  <c:v>23.93</c:v>
                </c:pt>
                <c:pt idx="73">
                  <c:v>24.26</c:v>
                </c:pt>
                <c:pt idx="74">
                  <c:v>24.59</c:v>
                </c:pt>
                <c:pt idx="75">
                  <c:v>24.92</c:v>
                </c:pt>
                <c:pt idx="76">
                  <c:v>25.25</c:v>
                </c:pt>
                <c:pt idx="77">
                  <c:v>25.58</c:v>
                </c:pt>
                <c:pt idx="78">
                  <c:v>25.91</c:v>
                </c:pt>
                <c:pt idx="79">
                  <c:v>26.24</c:v>
                </c:pt>
                <c:pt idx="80">
                  <c:v>26.57</c:v>
                </c:pt>
                <c:pt idx="81">
                  <c:v>26.9</c:v>
                </c:pt>
                <c:pt idx="82">
                  <c:v>27.23</c:v>
                </c:pt>
                <c:pt idx="83">
                  <c:v>27.56</c:v>
                </c:pt>
                <c:pt idx="84">
                  <c:v>27.89</c:v>
                </c:pt>
                <c:pt idx="85">
                  <c:v>28.22</c:v>
                </c:pt>
                <c:pt idx="86">
                  <c:v>28.55</c:v>
                </c:pt>
                <c:pt idx="87">
                  <c:v>28.88</c:v>
                </c:pt>
                <c:pt idx="88">
                  <c:v>29.21</c:v>
                </c:pt>
                <c:pt idx="89">
                  <c:v>29.54</c:v>
                </c:pt>
                <c:pt idx="90">
                  <c:v>29.87</c:v>
                </c:pt>
                <c:pt idx="91">
                  <c:v>30.2</c:v>
                </c:pt>
                <c:pt idx="92">
                  <c:v>30.53</c:v>
                </c:pt>
                <c:pt idx="93">
                  <c:v>30.86</c:v>
                </c:pt>
                <c:pt idx="94">
                  <c:v>31.19</c:v>
                </c:pt>
                <c:pt idx="95">
                  <c:v>31.52</c:v>
                </c:pt>
                <c:pt idx="96">
                  <c:v>31.85</c:v>
                </c:pt>
                <c:pt idx="97">
                  <c:v>32.18</c:v>
                </c:pt>
                <c:pt idx="98">
                  <c:v>32.51</c:v>
                </c:pt>
                <c:pt idx="99">
                  <c:v>32.840000000000003</c:v>
                </c:pt>
                <c:pt idx="100">
                  <c:v>33.17</c:v>
                </c:pt>
                <c:pt idx="101">
                  <c:v>33.5</c:v>
                </c:pt>
                <c:pt idx="102">
                  <c:v>33.83</c:v>
                </c:pt>
                <c:pt idx="103">
                  <c:v>34.159999999999997</c:v>
                </c:pt>
                <c:pt idx="104">
                  <c:v>34.49</c:v>
                </c:pt>
                <c:pt idx="105">
                  <c:v>34.82</c:v>
                </c:pt>
                <c:pt idx="106">
                  <c:v>35.15</c:v>
                </c:pt>
                <c:pt idx="107">
                  <c:v>35.479999999999997</c:v>
                </c:pt>
                <c:pt idx="108">
                  <c:v>35.81</c:v>
                </c:pt>
                <c:pt idx="109">
                  <c:v>36.14</c:v>
                </c:pt>
                <c:pt idx="110">
                  <c:v>36.47</c:v>
                </c:pt>
                <c:pt idx="111">
                  <c:v>36.799999999999997</c:v>
                </c:pt>
                <c:pt idx="112">
                  <c:v>37.130000000000003</c:v>
                </c:pt>
                <c:pt idx="113">
                  <c:v>37.46</c:v>
                </c:pt>
                <c:pt idx="114">
                  <c:v>37.79</c:v>
                </c:pt>
                <c:pt idx="115">
                  <c:v>38.119999999999997</c:v>
                </c:pt>
                <c:pt idx="116">
                  <c:v>38.450000000000003</c:v>
                </c:pt>
                <c:pt idx="117">
                  <c:v>38.78</c:v>
                </c:pt>
                <c:pt idx="118">
                  <c:v>39.11</c:v>
                </c:pt>
                <c:pt idx="119">
                  <c:v>39.44</c:v>
                </c:pt>
                <c:pt idx="120">
                  <c:v>39.770000000000003</c:v>
                </c:pt>
                <c:pt idx="121">
                  <c:v>40.1</c:v>
                </c:pt>
                <c:pt idx="122">
                  <c:v>40.43</c:v>
                </c:pt>
                <c:pt idx="123">
                  <c:v>40.76</c:v>
                </c:pt>
                <c:pt idx="124">
                  <c:v>41.09</c:v>
                </c:pt>
                <c:pt idx="125">
                  <c:v>41.42</c:v>
                </c:pt>
                <c:pt idx="126">
                  <c:v>41.75</c:v>
                </c:pt>
                <c:pt idx="127">
                  <c:v>42.08</c:v>
                </c:pt>
                <c:pt idx="128">
                  <c:v>42.41</c:v>
                </c:pt>
                <c:pt idx="129">
                  <c:v>42.74</c:v>
                </c:pt>
                <c:pt idx="130">
                  <c:v>43.07</c:v>
                </c:pt>
                <c:pt idx="131">
                  <c:v>43.4</c:v>
                </c:pt>
                <c:pt idx="132">
                  <c:v>43.73</c:v>
                </c:pt>
                <c:pt idx="133">
                  <c:v>44.06</c:v>
                </c:pt>
                <c:pt idx="134">
                  <c:v>44.39</c:v>
                </c:pt>
                <c:pt idx="135">
                  <c:v>44.72</c:v>
                </c:pt>
                <c:pt idx="136">
                  <c:v>45.05</c:v>
                </c:pt>
                <c:pt idx="137">
                  <c:v>45.38</c:v>
                </c:pt>
                <c:pt idx="138">
                  <c:v>45.71</c:v>
                </c:pt>
                <c:pt idx="139">
                  <c:v>46.04</c:v>
                </c:pt>
                <c:pt idx="140">
                  <c:v>46.37</c:v>
                </c:pt>
                <c:pt idx="141">
                  <c:v>46.7</c:v>
                </c:pt>
                <c:pt idx="142">
                  <c:v>47.03</c:v>
                </c:pt>
                <c:pt idx="143">
                  <c:v>47.36</c:v>
                </c:pt>
                <c:pt idx="144">
                  <c:v>47.69</c:v>
                </c:pt>
                <c:pt idx="145">
                  <c:v>48.02</c:v>
                </c:pt>
                <c:pt idx="146">
                  <c:v>48.35</c:v>
                </c:pt>
                <c:pt idx="147">
                  <c:v>48.68</c:v>
                </c:pt>
                <c:pt idx="148">
                  <c:v>49.01</c:v>
                </c:pt>
                <c:pt idx="149">
                  <c:v>49.34</c:v>
                </c:pt>
                <c:pt idx="150">
                  <c:v>49.67</c:v>
                </c:pt>
                <c:pt idx="151">
                  <c:v>50</c:v>
                </c:pt>
                <c:pt idx="152">
                  <c:v>50.33</c:v>
                </c:pt>
                <c:pt idx="153">
                  <c:v>50.66</c:v>
                </c:pt>
                <c:pt idx="154">
                  <c:v>50.99</c:v>
                </c:pt>
                <c:pt idx="155">
                  <c:v>51.32</c:v>
                </c:pt>
                <c:pt idx="156">
                  <c:v>51.65</c:v>
                </c:pt>
                <c:pt idx="157">
                  <c:v>51.98</c:v>
                </c:pt>
                <c:pt idx="158">
                  <c:v>52.31</c:v>
                </c:pt>
                <c:pt idx="159">
                  <c:v>52.64</c:v>
                </c:pt>
                <c:pt idx="160">
                  <c:v>52.97</c:v>
                </c:pt>
                <c:pt idx="161">
                  <c:v>53.3</c:v>
                </c:pt>
                <c:pt idx="162">
                  <c:v>53.63</c:v>
                </c:pt>
                <c:pt idx="163">
                  <c:v>53.96</c:v>
                </c:pt>
                <c:pt idx="164">
                  <c:v>54.29</c:v>
                </c:pt>
                <c:pt idx="165">
                  <c:v>54.62</c:v>
                </c:pt>
                <c:pt idx="166">
                  <c:v>54.95</c:v>
                </c:pt>
                <c:pt idx="167">
                  <c:v>55.28</c:v>
                </c:pt>
                <c:pt idx="168">
                  <c:v>55.61</c:v>
                </c:pt>
                <c:pt idx="169">
                  <c:v>55.94</c:v>
                </c:pt>
                <c:pt idx="170">
                  <c:v>56.27</c:v>
                </c:pt>
                <c:pt idx="171">
                  <c:v>56.6</c:v>
                </c:pt>
                <c:pt idx="172">
                  <c:v>56.93</c:v>
                </c:pt>
                <c:pt idx="173">
                  <c:v>57.26</c:v>
                </c:pt>
                <c:pt idx="174">
                  <c:v>57.59</c:v>
                </c:pt>
                <c:pt idx="175">
                  <c:v>57.92</c:v>
                </c:pt>
                <c:pt idx="176">
                  <c:v>58.25</c:v>
                </c:pt>
                <c:pt idx="177">
                  <c:v>58.58</c:v>
                </c:pt>
                <c:pt idx="178">
                  <c:v>58.91</c:v>
                </c:pt>
                <c:pt idx="179">
                  <c:v>59.24</c:v>
                </c:pt>
                <c:pt idx="180">
                  <c:v>59.57</c:v>
                </c:pt>
                <c:pt idx="181">
                  <c:v>59.9</c:v>
                </c:pt>
                <c:pt idx="182">
                  <c:v>60.23</c:v>
                </c:pt>
                <c:pt idx="183">
                  <c:v>60.56</c:v>
                </c:pt>
                <c:pt idx="184">
                  <c:v>60.89</c:v>
                </c:pt>
                <c:pt idx="185">
                  <c:v>61.22</c:v>
                </c:pt>
                <c:pt idx="186">
                  <c:v>61.55</c:v>
                </c:pt>
                <c:pt idx="187">
                  <c:v>61.88</c:v>
                </c:pt>
                <c:pt idx="188">
                  <c:v>62.21</c:v>
                </c:pt>
                <c:pt idx="189">
                  <c:v>62.54</c:v>
                </c:pt>
                <c:pt idx="190">
                  <c:v>62.87</c:v>
                </c:pt>
                <c:pt idx="191">
                  <c:v>63.2</c:v>
                </c:pt>
                <c:pt idx="192">
                  <c:v>63.53</c:v>
                </c:pt>
                <c:pt idx="193">
                  <c:v>63.86</c:v>
                </c:pt>
                <c:pt idx="194">
                  <c:v>64.19</c:v>
                </c:pt>
                <c:pt idx="195">
                  <c:v>64.52</c:v>
                </c:pt>
                <c:pt idx="196">
                  <c:v>64.849999999999994</c:v>
                </c:pt>
                <c:pt idx="197">
                  <c:v>65.180000000000007</c:v>
                </c:pt>
                <c:pt idx="198">
                  <c:v>65.510000000000005</c:v>
                </c:pt>
                <c:pt idx="199">
                  <c:v>65.84</c:v>
                </c:pt>
                <c:pt idx="200">
                  <c:v>66.17</c:v>
                </c:pt>
                <c:pt idx="201">
                  <c:v>66.5</c:v>
                </c:pt>
                <c:pt idx="202">
                  <c:v>66.83</c:v>
                </c:pt>
                <c:pt idx="203">
                  <c:v>67.16</c:v>
                </c:pt>
                <c:pt idx="204">
                  <c:v>67.489999999999995</c:v>
                </c:pt>
                <c:pt idx="205">
                  <c:v>67.819999999999993</c:v>
                </c:pt>
                <c:pt idx="206">
                  <c:v>68.150000000000006</c:v>
                </c:pt>
                <c:pt idx="207">
                  <c:v>68.48</c:v>
                </c:pt>
                <c:pt idx="208">
                  <c:v>68.81</c:v>
                </c:pt>
                <c:pt idx="209">
                  <c:v>69.14</c:v>
                </c:pt>
                <c:pt idx="210">
                  <c:v>69.47</c:v>
                </c:pt>
                <c:pt idx="211">
                  <c:v>69.8</c:v>
                </c:pt>
                <c:pt idx="212">
                  <c:v>70.13</c:v>
                </c:pt>
                <c:pt idx="213">
                  <c:v>70.459999999999994</c:v>
                </c:pt>
                <c:pt idx="214">
                  <c:v>70.790000000000006</c:v>
                </c:pt>
                <c:pt idx="215">
                  <c:v>71.12</c:v>
                </c:pt>
                <c:pt idx="216">
                  <c:v>71.45</c:v>
                </c:pt>
                <c:pt idx="217">
                  <c:v>71.78</c:v>
                </c:pt>
                <c:pt idx="218">
                  <c:v>72.11</c:v>
                </c:pt>
                <c:pt idx="219">
                  <c:v>72.44</c:v>
                </c:pt>
                <c:pt idx="220">
                  <c:v>72.77</c:v>
                </c:pt>
                <c:pt idx="221">
                  <c:v>73.099999999999994</c:v>
                </c:pt>
                <c:pt idx="222">
                  <c:v>73.430000000000007</c:v>
                </c:pt>
                <c:pt idx="223">
                  <c:v>73.760000000000005</c:v>
                </c:pt>
                <c:pt idx="224">
                  <c:v>74.09</c:v>
                </c:pt>
                <c:pt idx="225">
                  <c:v>74.42</c:v>
                </c:pt>
                <c:pt idx="226">
                  <c:v>74.75</c:v>
                </c:pt>
                <c:pt idx="227">
                  <c:v>75.08</c:v>
                </c:pt>
                <c:pt idx="228">
                  <c:v>75.41</c:v>
                </c:pt>
                <c:pt idx="229">
                  <c:v>75.739999999999995</c:v>
                </c:pt>
                <c:pt idx="230">
                  <c:v>76.069999999999993</c:v>
                </c:pt>
                <c:pt idx="231">
                  <c:v>76.400000000000006</c:v>
                </c:pt>
                <c:pt idx="232">
                  <c:v>76.73</c:v>
                </c:pt>
                <c:pt idx="233">
                  <c:v>77.06</c:v>
                </c:pt>
                <c:pt idx="234">
                  <c:v>77.39</c:v>
                </c:pt>
                <c:pt idx="235">
                  <c:v>77.72</c:v>
                </c:pt>
                <c:pt idx="236">
                  <c:v>78.05</c:v>
                </c:pt>
                <c:pt idx="237">
                  <c:v>78.38</c:v>
                </c:pt>
                <c:pt idx="238">
                  <c:v>78.709999999999994</c:v>
                </c:pt>
                <c:pt idx="239">
                  <c:v>79.040000000000006</c:v>
                </c:pt>
                <c:pt idx="240">
                  <c:v>79.37</c:v>
                </c:pt>
                <c:pt idx="241">
                  <c:v>79.7</c:v>
                </c:pt>
                <c:pt idx="242">
                  <c:v>80.03</c:v>
                </c:pt>
                <c:pt idx="243">
                  <c:v>80.36</c:v>
                </c:pt>
                <c:pt idx="244">
                  <c:v>80.69</c:v>
                </c:pt>
                <c:pt idx="245">
                  <c:v>81.02</c:v>
                </c:pt>
                <c:pt idx="246">
                  <c:v>81.349999999999994</c:v>
                </c:pt>
                <c:pt idx="247">
                  <c:v>81.680000000000007</c:v>
                </c:pt>
                <c:pt idx="248">
                  <c:v>82.01</c:v>
                </c:pt>
                <c:pt idx="249">
                  <c:v>82.34</c:v>
                </c:pt>
                <c:pt idx="250">
                  <c:v>82.67</c:v>
                </c:pt>
                <c:pt idx="251">
                  <c:v>83</c:v>
                </c:pt>
                <c:pt idx="252">
                  <c:v>83.33</c:v>
                </c:pt>
                <c:pt idx="253">
                  <c:v>83.66</c:v>
                </c:pt>
                <c:pt idx="254">
                  <c:v>83.99</c:v>
                </c:pt>
                <c:pt idx="255">
                  <c:v>84.32</c:v>
                </c:pt>
                <c:pt idx="256">
                  <c:v>84.65</c:v>
                </c:pt>
                <c:pt idx="257">
                  <c:v>84.98</c:v>
                </c:pt>
                <c:pt idx="258">
                  <c:v>85.31</c:v>
                </c:pt>
                <c:pt idx="259">
                  <c:v>85.64</c:v>
                </c:pt>
                <c:pt idx="260">
                  <c:v>85.97</c:v>
                </c:pt>
                <c:pt idx="261">
                  <c:v>86.3</c:v>
                </c:pt>
                <c:pt idx="262">
                  <c:v>86.63</c:v>
                </c:pt>
                <c:pt idx="263">
                  <c:v>86.96</c:v>
                </c:pt>
                <c:pt idx="264">
                  <c:v>87.29</c:v>
                </c:pt>
                <c:pt idx="265">
                  <c:v>87.62</c:v>
                </c:pt>
                <c:pt idx="266">
                  <c:v>87.95</c:v>
                </c:pt>
                <c:pt idx="267">
                  <c:v>88.28</c:v>
                </c:pt>
                <c:pt idx="268">
                  <c:v>88.61</c:v>
                </c:pt>
                <c:pt idx="269">
                  <c:v>88.94</c:v>
                </c:pt>
                <c:pt idx="270">
                  <c:v>89.27</c:v>
                </c:pt>
                <c:pt idx="271">
                  <c:v>89.6</c:v>
                </c:pt>
                <c:pt idx="272">
                  <c:v>89.93</c:v>
                </c:pt>
                <c:pt idx="273">
                  <c:v>90.26</c:v>
                </c:pt>
                <c:pt idx="274">
                  <c:v>90.59</c:v>
                </c:pt>
                <c:pt idx="275">
                  <c:v>90.92</c:v>
                </c:pt>
                <c:pt idx="276">
                  <c:v>91.25</c:v>
                </c:pt>
                <c:pt idx="277">
                  <c:v>91.58</c:v>
                </c:pt>
                <c:pt idx="278">
                  <c:v>91.91</c:v>
                </c:pt>
                <c:pt idx="279">
                  <c:v>92.24</c:v>
                </c:pt>
                <c:pt idx="280">
                  <c:v>92.57</c:v>
                </c:pt>
                <c:pt idx="281">
                  <c:v>92.9</c:v>
                </c:pt>
                <c:pt idx="282">
                  <c:v>93.23</c:v>
                </c:pt>
                <c:pt idx="283">
                  <c:v>93.56</c:v>
                </c:pt>
                <c:pt idx="284">
                  <c:v>93.89</c:v>
                </c:pt>
                <c:pt idx="285">
                  <c:v>94.22</c:v>
                </c:pt>
                <c:pt idx="286">
                  <c:v>94.55</c:v>
                </c:pt>
                <c:pt idx="287">
                  <c:v>94.88</c:v>
                </c:pt>
                <c:pt idx="288">
                  <c:v>95.21</c:v>
                </c:pt>
                <c:pt idx="289">
                  <c:v>95.54</c:v>
                </c:pt>
                <c:pt idx="290">
                  <c:v>95.87</c:v>
                </c:pt>
                <c:pt idx="291">
                  <c:v>96.2</c:v>
                </c:pt>
                <c:pt idx="292">
                  <c:v>96.53</c:v>
                </c:pt>
                <c:pt idx="293">
                  <c:v>96.86</c:v>
                </c:pt>
                <c:pt idx="294">
                  <c:v>97.19</c:v>
                </c:pt>
                <c:pt idx="295">
                  <c:v>97.52</c:v>
                </c:pt>
                <c:pt idx="296">
                  <c:v>97.85</c:v>
                </c:pt>
                <c:pt idx="297">
                  <c:v>98.18</c:v>
                </c:pt>
                <c:pt idx="298">
                  <c:v>98.51</c:v>
                </c:pt>
                <c:pt idx="299">
                  <c:v>98.84</c:v>
                </c:pt>
                <c:pt idx="300">
                  <c:v>99.17</c:v>
                </c:pt>
                <c:pt idx="301">
                  <c:v>99.5</c:v>
                </c:pt>
                <c:pt idx="302">
                  <c:v>99.83</c:v>
                </c:pt>
              </c:numCache>
            </c:numRef>
          </c:xVal>
          <c:yVal>
            <c:numRef>
              <c:f>Sheet!$AI$3:$AI$305</c:f>
              <c:numCache>
                <c:formatCode>General</c:formatCode>
                <c:ptCount val="303"/>
                <c:pt idx="0">
                  <c:v>-3.039141557113721E-3</c:v>
                </c:pt>
                <c:pt idx="1">
                  <c:v>-3.398281609943269E-3</c:v>
                </c:pt>
                <c:pt idx="2">
                  <c:v>-4.1523148469871374E-3</c:v>
                </c:pt>
                <c:pt idx="3">
                  <c:v>-4.5796902834549583E-3</c:v>
                </c:pt>
                <c:pt idx="4">
                  <c:v>-4.9953595258627904E-3</c:v>
                </c:pt>
                <c:pt idx="5">
                  <c:v>-5.1794843742875426E-3</c:v>
                </c:pt>
                <c:pt idx="6">
                  <c:v>-5.4382866737780989E-3</c:v>
                </c:pt>
                <c:pt idx="7">
                  <c:v>-5.5308600748243796E-3</c:v>
                </c:pt>
                <c:pt idx="8">
                  <c:v>-5.7262841959733026E-3</c:v>
                </c:pt>
                <c:pt idx="9">
                  <c:v>-5.774906286429079E-3</c:v>
                </c:pt>
                <c:pt idx="10">
                  <c:v>-5.9310287173534922E-3</c:v>
                </c:pt>
                <c:pt idx="11">
                  <c:v>-5.9499018495501469E-3</c:v>
                </c:pt>
                <c:pt idx="12">
                  <c:v>-6.0772872267326238E-3</c:v>
                </c:pt>
                <c:pt idx="13">
                  <c:v>-6.0804177333190993E-3</c:v>
                </c:pt>
                <c:pt idx="14">
                  <c:v>-6.1857936208431861E-3</c:v>
                </c:pt>
                <c:pt idx="15">
                  <c:v>-6.1853722046747179E-3</c:v>
                </c:pt>
                <c:pt idx="16">
                  <c:v>-6.2808630328244526E-3</c:v>
                </c:pt>
                <c:pt idx="17">
                  <c:v>-6.2790710003662797E-3</c:v>
                </c:pt>
                <c:pt idx="18">
                  <c:v>-6.3620920967991743E-3</c:v>
                </c:pt>
                <c:pt idx="19">
                  <c:v>-6.359249034500393E-3</c:v>
                </c:pt>
                <c:pt idx="20">
                  <c:v>-6.4323380223686851E-3</c:v>
                </c:pt>
                <c:pt idx="21">
                  <c:v>-6.4269175680013854E-3</c:v>
                </c:pt>
                <c:pt idx="22">
                  <c:v>-6.4861754224786626E-3</c:v>
                </c:pt>
                <c:pt idx="23">
                  <c:v>-6.4803483752764769E-3</c:v>
                </c:pt>
                <c:pt idx="24">
                  <c:v>-6.5292271748784514E-3</c:v>
                </c:pt>
                <c:pt idx="25">
                  <c:v>-6.5271095350299636E-3</c:v>
                </c:pt>
                <c:pt idx="26">
                  <c:v>-6.5713501486831171E-3</c:v>
                </c:pt>
                <c:pt idx="27">
                  <c:v>-6.5736888991049479E-3</c:v>
                </c:pt>
                <c:pt idx="28">
                  <c:v>-6.6077845067779332E-3</c:v>
                </c:pt>
                <c:pt idx="29">
                  <c:v>-6.6148695024318069E-3</c:v>
                </c:pt>
                <c:pt idx="30">
                  <c:v>-6.6402335685280403E-3</c:v>
                </c:pt>
                <c:pt idx="31">
                  <c:v>-6.6508618373687118E-3</c:v>
                </c:pt>
                <c:pt idx="32">
                  <c:v>-6.6586128590928181E-3</c:v>
                </c:pt>
                <c:pt idx="33">
                  <c:v>-6.6731429505291302E-3</c:v>
                </c:pt>
                <c:pt idx="34">
                  <c:v>-6.6744222112235839E-3</c:v>
                </c:pt>
                <c:pt idx="35">
                  <c:v>-6.697505725682922E-3</c:v>
                </c:pt>
                <c:pt idx="36">
                  <c:v>-6.6958170187990714E-3</c:v>
                </c:pt>
                <c:pt idx="37">
                  <c:v>-6.7226245802957524E-3</c:v>
                </c:pt>
                <c:pt idx="38">
                  <c:v>-6.7169623553344328E-3</c:v>
                </c:pt>
                <c:pt idx="39">
                  <c:v>-6.7488389145032414E-3</c:v>
                </c:pt>
                <c:pt idx="40">
                  <c:v>-6.7394793873325719E-3</c:v>
                </c:pt>
                <c:pt idx="41">
                  <c:v>-6.7713340038901369E-3</c:v>
                </c:pt>
                <c:pt idx="42">
                  <c:v>-6.7538276297537036E-3</c:v>
                </c:pt>
                <c:pt idx="43">
                  <c:v>-6.7870024708536914E-3</c:v>
                </c:pt>
                <c:pt idx="44">
                  <c:v>-6.764629323833031E-3</c:v>
                </c:pt>
                <c:pt idx="45">
                  <c:v>-6.8018944621770789E-3</c:v>
                </c:pt>
                <c:pt idx="46">
                  <c:v>-6.7777450671981619E-3</c:v>
                </c:pt>
                <c:pt idx="47">
                  <c:v>-6.8173664900220846E-3</c:v>
                </c:pt>
                <c:pt idx="48">
                  <c:v>-6.7885081330691082E-3</c:v>
                </c:pt>
                <c:pt idx="49">
                  <c:v>-6.8290222568455992E-3</c:v>
                </c:pt>
                <c:pt idx="50">
                  <c:v>-6.7982363417117032E-3</c:v>
                </c:pt>
                <c:pt idx="51">
                  <c:v>-6.8372348765275972E-3</c:v>
                </c:pt>
                <c:pt idx="52">
                  <c:v>-6.7985118190913496E-3</c:v>
                </c:pt>
                <c:pt idx="53">
                  <c:v>-6.8349063929521118E-3</c:v>
                </c:pt>
                <c:pt idx="54">
                  <c:v>-6.8003336626464399E-3</c:v>
                </c:pt>
                <c:pt idx="55">
                  <c:v>-6.8417676002544767E-3</c:v>
                </c:pt>
                <c:pt idx="56">
                  <c:v>-6.8094587996732313E-3</c:v>
                </c:pt>
                <c:pt idx="57">
                  <c:v>-6.8534486455044752E-3</c:v>
                </c:pt>
                <c:pt idx="58">
                  <c:v>-6.8210871379936694E-3</c:v>
                </c:pt>
                <c:pt idx="59">
                  <c:v>-6.8703219827977559E-3</c:v>
                </c:pt>
                <c:pt idx="60">
                  <c:v>-6.8361225589352566E-3</c:v>
                </c:pt>
                <c:pt idx="61">
                  <c:v>-6.8819676247416804E-3</c:v>
                </c:pt>
                <c:pt idx="62">
                  <c:v>-6.8431455565329587E-3</c:v>
                </c:pt>
                <c:pt idx="63">
                  <c:v>-6.8865456844941358E-3</c:v>
                </c:pt>
                <c:pt idx="64">
                  <c:v>-6.8469851758798019E-3</c:v>
                </c:pt>
                <c:pt idx="65">
                  <c:v>-6.8947926311322821E-3</c:v>
                </c:pt>
                <c:pt idx="66">
                  <c:v>-6.8579274463625777E-3</c:v>
                </c:pt>
                <c:pt idx="67">
                  <c:v>-6.9074202644073303E-3</c:v>
                </c:pt>
                <c:pt idx="68">
                  <c:v>-6.8673979180407501E-3</c:v>
                </c:pt>
                <c:pt idx="69">
                  <c:v>-6.9162429054655649E-3</c:v>
                </c:pt>
                <c:pt idx="70">
                  <c:v>-6.8721094828409603E-3</c:v>
                </c:pt>
                <c:pt idx="71">
                  <c:v>-6.9204332434769878E-3</c:v>
                </c:pt>
                <c:pt idx="72">
                  <c:v>-6.8704544656386264E-3</c:v>
                </c:pt>
                <c:pt idx="73">
                  <c:v>-6.9181740095612659E-3</c:v>
                </c:pt>
                <c:pt idx="74">
                  <c:v>-6.8712770392628433E-3</c:v>
                </c:pt>
                <c:pt idx="75">
                  <c:v>-6.9262782368148604E-3</c:v>
                </c:pt>
                <c:pt idx="76">
                  <c:v>-6.8791339514298359E-3</c:v>
                </c:pt>
                <c:pt idx="77">
                  <c:v>-6.937883204833975E-3</c:v>
                </c:pt>
                <c:pt idx="78">
                  <c:v>-6.8907282441115041E-3</c:v>
                </c:pt>
                <c:pt idx="79">
                  <c:v>-6.9535120846196622E-3</c:v>
                </c:pt>
                <c:pt idx="80">
                  <c:v>-6.9046357139709398E-3</c:v>
                </c:pt>
                <c:pt idx="81">
                  <c:v>-6.9685591704056046E-3</c:v>
                </c:pt>
                <c:pt idx="82">
                  <c:v>-6.9148775980937558E-3</c:v>
                </c:pt>
                <c:pt idx="83">
                  <c:v>-6.9768172204492133E-3</c:v>
                </c:pt>
                <c:pt idx="84">
                  <c:v>-6.9223474188456263E-3</c:v>
                </c:pt>
                <c:pt idx="85">
                  <c:v>-6.9896450858490866E-3</c:v>
                </c:pt>
                <c:pt idx="86">
                  <c:v>-6.9350345094691852E-3</c:v>
                </c:pt>
                <c:pt idx="87">
                  <c:v>-7.0031390572510644E-3</c:v>
                </c:pt>
                <c:pt idx="88">
                  <c:v>-6.9482173979546072E-3</c:v>
                </c:pt>
                <c:pt idx="89">
                  <c:v>-7.0164901682323666E-3</c:v>
                </c:pt>
                <c:pt idx="90">
                  <c:v>-6.9529602343783078E-3</c:v>
                </c:pt>
                <c:pt idx="91">
                  <c:v>-7.0179615036883242E-3</c:v>
                </c:pt>
                <c:pt idx="92">
                  <c:v>-6.9507310799438397E-3</c:v>
                </c:pt>
                <c:pt idx="93">
                  <c:v>-7.014755100779653E-3</c:v>
                </c:pt>
                <c:pt idx="94">
                  <c:v>-6.950927524035486E-3</c:v>
                </c:pt>
                <c:pt idx="95">
                  <c:v>-7.0204342860100914E-3</c:v>
                </c:pt>
                <c:pt idx="96">
                  <c:v>-6.958753556440816E-3</c:v>
                </c:pt>
                <c:pt idx="97">
                  <c:v>-7.0300188826427643E-3</c:v>
                </c:pt>
                <c:pt idx="98">
                  <c:v>-6.970532124118938E-3</c:v>
                </c:pt>
                <c:pt idx="99">
                  <c:v>-7.043136451490563E-3</c:v>
                </c:pt>
                <c:pt idx="100">
                  <c:v>-6.9805534776052752E-3</c:v>
                </c:pt>
                <c:pt idx="101">
                  <c:v>-7.0508935536587863E-3</c:v>
                </c:pt>
                <c:pt idx="102">
                  <c:v>-6.9848320568428107E-3</c:v>
                </c:pt>
                <c:pt idx="103">
                  <c:v>-7.0519338626155118E-3</c:v>
                </c:pt>
                <c:pt idx="104">
                  <c:v>-6.9884575508956373E-3</c:v>
                </c:pt>
                <c:pt idx="105">
                  <c:v>-7.0590401205853272E-3</c:v>
                </c:pt>
                <c:pt idx="106">
                  <c:v>-6.9981410395011266E-3</c:v>
                </c:pt>
                <c:pt idx="107">
                  <c:v>-7.0658887981545279E-3</c:v>
                </c:pt>
                <c:pt idx="108">
                  <c:v>-7.0064185908184501E-3</c:v>
                </c:pt>
                <c:pt idx="109">
                  <c:v>-7.071154826485123E-3</c:v>
                </c:pt>
                <c:pt idx="110">
                  <c:v>-7.0103106584996754E-3</c:v>
                </c:pt>
                <c:pt idx="111">
                  <c:v>-7.0678352081348607E-3</c:v>
                </c:pt>
                <c:pt idx="112">
                  <c:v>-7.0093495601759514E-3</c:v>
                </c:pt>
                <c:pt idx="113">
                  <c:v>-7.0605203898002162E-3</c:v>
                </c:pt>
                <c:pt idx="114">
                  <c:v>-7.0117160862005687E-3</c:v>
                </c:pt>
                <c:pt idx="115">
                  <c:v>-7.0625146841867244E-3</c:v>
                </c:pt>
                <c:pt idx="116">
                  <c:v>-7.0209920737331431E-3</c:v>
                </c:pt>
                <c:pt idx="117">
                  <c:v>-7.0683873448548623E-3</c:v>
                </c:pt>
                <c:pt idx="118">
                  <c:v>-7.0333205537188468E-3</c:v>
                </c:pt>
                <c:pt idx="119">
                  <c:v>-7.0765598641879387E-3</c:v>
                </c:pt>
                <c:pt idx="120">
                  <c:v>-7.0436828520101758E-3</c:v>
                </c:pt>
                <c:pt idx="121">
                  <c:v>-7.079006643801837E-3</c:v>
                </c:pt>
                <c:pt idx="122">
                  <c:v>-7.0508199224527798E-3</c:v>
                </c:pt>
                <c:pt idx="123">
                  <c:v>-7.0792585252095752E-3</c:v>
                </c:pt>
                <c:pt idx="124">
                  <c:v>-7.0578630718686752E-3</c:v>
                </c:pt>
                <c:pt idx="125">
                  <c:v>-7.0846002422858753E-3</c:v>
                </c:pt>
                <c:pt idx="126">
                  <c:v>-7.0704063901656606E-3</c:v>
                </c:pt>
                <c:pt idx="127">
                  <c:v>-7.0896198692349359E-3</c:v>
                </c:pt>
                <c:pt idx="128">
                  <c:v>-7.082650948750803E-3</c:v>
                </c:pt>
                <c:pt idx="129">
                  <c:v>-7.0954521251909309E-3</c:v>
                </c:pt>
                <c:pt idx="130">
                  <c:v>-7.0925171537108188E-3</c:v>
                </c:pt>
                <c:pt idx="131">
                  <c:v>-7.0894572713918044E-3</c:v>
                </c:pt>
                <c:pt idx="132">
                  <c:v>-7.0928893955594374E-3</c:v>
                </c:pt>
                <c:pt idx="133">
                  <c:v>-7.0847353614830614E-3</c:v>
                </c:pt>
                <c:pt idx="134">
                  <c:v>-7.0982784149680508E-3</c:v>
                </c:pt>
                <c:pt idx="135">
                  <c:v>-7.0887676422497952E-3</c:v>
                </c:pt>
                <c:pt idx="136">
                  <c:v>-7.1068239019888802E-3</c:v>
                </c:pt>
                <c:pt idx="137">
                  <c:v>-7.0930548435353966E-3</c:v>
                </c:pt>
                <c:pt idx="138">
                  <c:v>-7.1165576118862222E-3</c:v>
                </c:pt>
                <c:pt idx="139">
                  <c:v>-7.1003474466679621E-3</c:v>
                </c:pt>
                <c:pt idx="140">
                  <c:v>-7.1250851698355698E-3</c:v>
                </c:pt>
                <c:pt idx="141">
                  <c:v>-7.1016334795637103E-3</c:v>
                </c:pt>
                <c:pt idx="142">
                  <c:v>-7.1283293927463104E-3</c:v>
                </c:pt>
                <c:pt idx="143">
                  <c:v>-7.1005239099235793E-3</c:v>
                </c:pt>
                <c:pt idx="144">
                  <c:v>-7.1319026844217362E-3</c:v>
                </c:pt>
                <c:pt idx="145">
                  <c:v>-7.1028296795255597E-3</c:v>
                </c:pt>
                <c:pt idx="146">
                  <c:v>-7.1371340463826901E-3</c:v>
                </c:pt>
                <c:pt idx="147">
                  <c:v>-7.1038870551875617E-3</c:v>
                </c:pt>
                <c:pt idx="148">
                  <c:v>-7.1395304603324144E-3</c:v>
                </c:pt>
                <c:pt idx="149">
                  <c:v>-7.104732329544795E-3</c:v>
                </c:pt>
                <c:pt idx="150">
                  <c:v>-7.1393576900223906E-3</c:v>
                </c:pt>
                <c:pt idx="151">
                  <c:v>-7.0971302631607711E-3</c:v>
                </c:pt>
                <c:pt idx="152">
                  <c:v>-7.1294104302069292E-3</c:v>
                </c:pt>
                <c:pt idx="153">
                  <c:v>-7.0913792181586709E-3</c:v>
                </c:pt>
                <c:pt idx="154">
                  <c:v>-7.1289304365402956E-3</c:v>
                </c:pt>
                <c:pt idx="155">
                  <c:v>-7.0933459499686194E-3</c:v>
                </c:pt>
                <c:pt idx="156">
                  <c:v>-7.1337132800628044E-3</c:v>
                </c:pt>
                <c:pt idx="157">
                  <c:v>-7.0984245461160932E-3</c:v>
                </c:pt>
                <c:pt idx="158">
                  <c:v>-7.1444622205048582E-3</c:v>
                </c:pt>
                <c:pt idx="159">
                  <c:v>-7.1077302605584416E-3</c:v>
                </c:pt>
                <c:pt idx="160">
                  <c:v>-7.1507115673727752E-3</c:v>
                </c:pt>
                <c:pt idx="161">
                  <c:v>-7.1093922195943991E-3</c:v>
                </c:pt>
                <c:pt idx="162">
                  <c:v>-7.1503185529745543E-3</c:v>
                </c:pt>
                <c:pt idx="163">
                  <c:v>-7.1084903776409249E-3</c:v>
                </c:pt>
                <c:pt idx="164">
                  <c:v>-7.1529063845307429E-3</c:v>
                </c:pt>
                <c:pt idx="165">
                  <c:v>-7.1128961572102887E-3</c:v>
                </c:pt>
                <c:pt idx="166">
                  <c:v>-7.1603192766951929E-3</c:v>
                </c:pt>
                <c:pt idx="167">
                  <c:v>-7.1182938851141794E-3</c:v>
                </c:pt>
                <c:pt idx="168">
                  <c:v>-7.1651442142327496E-3</c:v>
                </c:pt>
                <c:pt idx="169">
                  <c:v>-7.1190653093885009E-3</c:v>
                </c:pt>
                <c:pt idx="170">
                  <c:v>-7.1654906241503894E-3</c:v>
                </c:pt>
                <c:pt idx="171">
                  <c:v>-7.1137263077353354E-3</c:v>
                </c:pt>
                <c:pt idx="172">
                  <c:v>-7.1595813693948029E-3</c:v>
                </c:pt>
                <c:pt idx="173">
                  <c:v>-7.1109145814186939E-3</c:v>
                </c:pt>
                <c:pt idx="174">
                  <c:v>-7.1643504165643818E-3</c:v>
                </c:pt>
                <c:pt idx="175">
                  <c:v>-7.1158484894814234E-3</c:v>
                </c:pt>
                <c:pt idx="176">
                  <c:v>-7.1726941618541007E-3</c:v>
                </c:pt>
                <c:pt idx="177">
                  <c:v>-7.1234477659974666E-3</c:v>
                </c:pt>
                <c:pt idx="178">
                  <c:v>-7.1843907903353056E-3</c:v>
                </c:pt>
                <c:pt idx="179">
                  <c:v>-7.1339662747776176E-3</c:v>
                </c:pt>
                <c:pt idx="180">
                  <c:v>-7.1964291633632438E-3</c:v>
                </c:pt>
                <c:pt idx="181">
                  <c:v>-7.1413106084075107E-3</c:v>
                </c:pt>
                <c:pt idx="182">
                  <c:v>-7.2017855005958101E-3</c:v>
                </c:pt>
                <c:pt idx="183">
                  <c:v>-7.1458838156220009E-3</c:v>
                </c:pt>
                <c:pt idx="184">
                  <c:v>-7.2117638850177036E-3</c:v>
                </c:pt>
                <c:pt idx="185">
                  <c:v>-7.1558308514557039E-3</c:v>
                </c:pt>
                <c:pt idx="186">
                  <c:v>-7.2226331896103066E-3</c:v>
                </c:pt>
                <c:pt idx="187">
                  <c:v>-7.1665238030242523E-3</c:v>
                </c:pt>
                <c:pt idx="188">
                  <c:v>-7.2335597903911766E-3</c:v>
                </c:pt>
                <c:pt idx="189">
                  <c:v>-7.1689977808700811E-3</c:v>
                </c:pt>
                <c:pt idx="190">
                  <c:v>-7.2328285655946971E-3</c:v>
                </c:pt>
                <c:pt idx="191">
                  <c:v>-7.164395492808776E-3</c:v>
                </c:pt>
                <c:pt idx="192">
                  <c:v>-7.2272190962977398E-3</c:v>
                </c:pt>
                <c:pt idx="193">
                  <c:v>-7.1622524061768769E-3</c:v>
                </c:pt>
                <c:pt idx="194">
                  <c:v>-7.2306100977059208E-3</c:v>
                </c:pt>
                <c:pt idx="195">
                  <c:v>-7.1678513040254431E-3</c:v>
                </c:pt>
                <c:pt idx="196">
                  <c:v>-7.2380060906956723E-3</c:v>
                </c:pt>
                <c:pt idx="197">
                  <c:v>-7.1774682035988671E-3</c:v>
                </c:pt>
                <c:pt idx="198">
                  <c:v>-7.2490885443205304E-3</c:v>
                </c:pt>
                <c:pt idx="199">
                  <c:v>-7.1856044945403314E-3</c:v>
                </c:pt>
                <c:pt idx="200">
                  <c:v>-7.2549760239880891E-3</c:v>
                </c:pt>
                <c:pt idx="201">
                  <c:v>-7.1880732437859087E-3</c:v>
                </c:pt>
                <c:pt idx="202">
                  <c:v>-7.2541720031488342E-3</c:v>
                </c:pt>
                <c:pt idx="203">
                  <c:v>-7.1897511428113004E-3</c:v>
                </c:pt>
                <c:pt idx="204">
                  <c:v>-7.2593904479795494E-3</c:v>
                </c:pt>
                <c:pt idx="205">
                  <c:v>-7.1977209740277442E-3</c:v>
                </c:pt>
                <c:pt idx="206">
                  <c:v>-7.2644960152413477E-3</c:v>
                </c:pt>
                <c:pt idx="207">
                  <c:v>-7.2042503974410026E-3</c:v>
                </c:pt>
                <c:pt idx="208">
                  <c:v>-7.268102740850252E-3</c:v>
                </c:pt>
                <c:pt idx="209">
                  <c:v>-7.2065292000539688E-3</c:v>
                </c:pt>
                <c:pt idx="210">
                  <c:v>-7.2632200736359237E-3</c:v>
                </c:pt>
                <c:pt idx="211">
                  <c:v>-7.203976961034135E-3</c:v>
                </c:pt>
                <c:pt idx="212">
                  <c:v>-7.2542324694538302E-3</c:v>
                </c:pt>
                <c:pt idx="213">
                  <c:v>-7.2046611494106568E-3</c:v>
                </c:pt>
                <c:pt idx="214">
                  <c:v>-7.2545715692898249E-3</c:v>
                </c:pt>
                <c:pt idx="215">
                  <c:v>-7.2123023579489746E-3</c:v>
                </c:pt>
                <c:pt idx="216">
                  <c:v>-7.2588783096153636E-3</c:v>
                </c:pt>
                <c:pt idx="217">
                  <c:v>-7.2231868692927128E-3</c:v>
                </c:pt>
                <c:pt idx="218">
                  <c:v>-7.2656699628513696E-3</c:v>
                </c:pt>
                <c:pt idx="219">
                  <c:v>-7.2322149861389039E-3</c:v>
                </c:pt>
                <c:pt idx="220">
                  <c:v>-7.2667417132382256E-3</c:v>
                </c:pt>
                <c:pt idx="221">
                  <c:v>-7.2377937633885704E-3</c:v>
                </c:pt>
                <c:pt idx="222">
                  <c:v>-7.2653540812080766E-3</c:v>
                </c:pt>
                <c:pt idx="223">
                  <c:v>-7.2432220910697946E-3</c:v>
                </c:pt>
                <c:pt idx="224">
                  <c:v>-7.2691603871358687E-3</c:v>
                </c:pt>
                <c:pt idx="225">
                  <c:v>-7.254323102090488E-3</c:v>
                </c:pt>
                <c:pt idx="226">
                  <c:v>-7.2727855000649924E-3</c:v>
                </c:pt>
                <c:pt idx="227">
                  <c:v>-7.2650679283389691E-3</c:v>
                </c:pt>
                <c:pt idx="228">
                  <c:v>-7.2771589882479303E-3</c:v>
                </c:pt>
                <c:pt idx="229">
                  <c:v>-7.2735303413400294E-3</c:v>
                </c:pt>
                <c:pt idx="230">
                  <c:v>-7.2696659863132037E-3</c:v>
                </c:pt>
                <c:pt idx="231">
                  <c:v>-7.2722498864145882E-3</c:v>
                </c:pt>
                <c:pt idx="232">
                  <c:v>-7.2631615139619014E-3</c:v>
                </c:pt>
                <c:pt idx="233">
                  <c:v>-7.2757901836293538E-3</c:v>
                </c:pt>
                <c:pt idx="234">
                  <c:v>-7.2653840903243736E-3</c:v>
                </c:pt>
                <c:pt idx="235">
                  <c:v>-7.2825116893095766E-3</c:v>
                </c:pt>
                <c:pt idx="236">
                  <c:v>-7.2678515394950334E-3</c:v>
                </c:pt>
                <c:pt idx="237">
                  <c:v>-7.2904488061749867E-3</c:v>
                </c:pt>
                <c:pt idx="238">
                  <c:v>-7.2734400976704819E-3</c:v>
                </c:pt>
                <c:pt idx="239">
                  <c:v>-7.2971601855290353E-3</c:v>
                </c:pt>
                <c:pt idx="240">
                  <c:v>-7.2726845014291957E-3</c:v>
                </c:pt>
                <c:pt idx="241">
                  <c:v>-7.2982901774876199E-3</c:v>
                </c:pt>
                <c:pt idx="242">
                  <c:v>-7.2693447828732077E-3</c:v>
                </c:pt>
                <c:pt idx="243">
                  <c:v>-7.2995309201501074E-3</c:v>
                </c:pt>
                <c:pt idx="244">
                  <c:v>-7.2693498779960756E-3</c:v>
                </c:pt>
                <c:pt idx="245">
                  <c:v>-7.3024343170145873E-3</c:v>
                </c:pt>
                <c:pt idx="246">
                  <c:v>-7.2679313862743494E-3</c:v>
                </c:pt>
                <c:pt idx="247">
                  <c:v>-7.3022710098240304E-3</c:v>
                </c:pt>
                <c:pt idx="248">
                  <c:v>-7.2660178635238709E-3</c:v>
                </c:pt>
                <c:pt idx="249">
                  <c:v>-7.2992207825169752E-3</c:v>
                </c:pt>
                <c:pt idx="250">
                  <c:v>-7.2553335975815893E-3</c:v>
                </c:pt>
                <c:pt idx="251">
                  <c:v>-7.2859915591637547E-3</c:v>
                </c:pt>
                <c:pt idx="252">
                  <c:v>-7.2460875421254487E-3</c:v>
                </c:pt>
                <c:pt idx="253">
                  <c:v>-7.2818994504787477E-3</c:v>
                </c:pt>
                <c:pt idx="254">
                  <c:v>-7.2442880691378324E-3</c:v>
                </c:pt>
                <c:pt idx="255">
                  <c:v>-7.2827177874060078E-3</c:v>
                </c:pt>
                <c:pt idx="256">
                  <c:v>-7.2451818357225119E-3</c:v>
                </c:pt>
                <c:pt idx="257">
                  <c:v>-7.2891960983999891E-3</c:v>
                </c:pt>
                <c:pt idx="258">
                  <c:v>-7.2500217564412522E-3</c:v>
                </c:pt>
                <c:pt idx="259">
                  <c:v>-7.2906045785768609E-3</c:v>
                </c:pt>
                <c:pt idx="260">
                  <c:v>-7.2464839238771377E-3</c:v>
                </c:pt>
                <c:pt idx="261">
                  <c:v>-7.2845373388870614E-3</c:v>
                </c:pt>
                <c:pt idx="262">
                  <c:v>-7.2395143205998078E-3</c:v>
                </c:pt>
                <c:pt idx="263">
                  <c:v>-7.2809233755190914E-3</c:v>
                </c:pt>
                <c:pt idx="264">
                  <c:v>-7.2368198867808174E-3</c:v>
                </c:pt>
                <c:pt idx="265">
                  <c:v>-7.2794924205360186E-3</c:v>
                </c:pt>
                <c:pt idx="266">
                  <c:v>-7.2329623353248234E-3</c:v>
                </c:pt>
                <c:pt idx="267">
                  <c:v>-7.2757213757600392E-3</c:v>
                </c:pt>
                <c:pt idx="268">
                  <c:v>-7.2247884792422824E-3</c:v>
                </c:pt>
                <c:pt idx="269">
                  <c:v>-7.2662021991495296E-3</c:v>
                </c:pt>
                <c:pt idx="270">
                  <c:v>-7.2083569983829058E-3</c:v>
                </c:pt>
                <c:pt idx="271">
                  <c:v>-7.2479894896415251E-3</c:v>
                </c:pt>
                <c:pt idx="272">
                  <c:v>-7.1921564049265956E-3</c:v>
                </c:pt>
                <c:pt idx="273">
                  <c:v>-7.2381493532147042E-3</c:v>
                </c:pt>
                <c:pt idx="274">
                  <c:v>-7.1813190395651526E-3</c:v>
                </c:pt>
                <c:pt idx="275">
                  <c:v>-7.2294597958085412E-3</c:v>
                </c:pt>
                <c:pt idx="276">
                  <c:v>-7.1699093387875539E-3</c:v>
                </c:pt>
                <c:pt idx="277">
                  <c:v>-7.2204103025118316E-3</c:v>
                </c:pt>
                <c:pt idx="278">
                  <c:v>-7.1571946953192158E-3</c:v>
                </c:pt>
                <c:pt idx="279">
                  <c:v>-7.2063482035480877E-3</c:v>
                </c:pt>
                <c:pt idx="280">
                  <c:v>-7.1350468603312367E-3</c:v>
                </c:pt>
                <c:pt idx="281">
                  <c:v>-7.17910161372409E-3</c:v>
                </c:pt>
                <c:pt idx="282">
                  <c:v>-7.1018864820173522E-3</c:v>
                </c:pt>
                <c:pt idx="283">
                  <c:v>-7.1460630049362348E-3</c:v>
                </c:pt>
                <c:pt idx="284">
                  <c:v>-7.0642782494428208E-3</c:v>
                </c:pt>
                <c:pt idx="285">
                  <c:v>-7.1043384765541668E-3</c:v>
                </c:pt>
                <c:pt idx="286">
                  <c:v>-7.0177942249335951E-3</c:v>
                </c:pt>
                <c:pt idx="287">
                  <c:v>-7.0492293526794123E-3</c:v>
                </c:pt>
                <c:pt idx="288">
                  <c:v>-6.9461236786843737E-3</c:v>
                </c:pt>
                <c:pt idx="289">
                  <c:v>-6.9700414124022388E-3</c:v>
                </c:pt>
                <c:pt idx="290">
                  <c:v>-6.8558468719139478E-3</c:v>
                </c:pt>
                <c:pt idx="291">
                  <c:v>-6.8752404719742404E-3</c:v>
                </c:pt>
                <c:pt idx="292">
                  <c:v>-6.7640061070553146E-3</c:v>
                </c:pt>
                <c:pt idx="293">
                  <c:v>-6.7865366806507408E-3</c:v>
                </c:pt>
                <c:pt idx="294">
                  <c:v>-6.6686758839498463E-3</c:v>
                </c:pt>
                <c:pt idx="295">
                  <c:v>-6.6845469052013986E-3</c:v>
                </c:pt>
                <c:pt idx="296">
                  <c:v>-6.5530219908246966E-3</c:v>
                </c:pt>
                <c:pt idx="297">
                  <c:v>-6.5646016730266923E-3</c:v>
                </c:pt>
                <c:pt idx="298">
                  <c:v>-6.4483854351522129E-3</c:v>
                </c:pt>
                <c:pt idx="299">
                  <c:v>-6.4835940083574524E-3</c:v>
                </c:pt>
                <c:pt idx="300">
                  <c:v>-6.4480253406868793E-3</c:v>
                </c:pt>
                <c:pt idx="301">
                  <c:v>-7.1171843679318017E-3</c:v>
                </c:pt>
                <c:pt idx="302">
                  <c:v>-8.4526454556001201E-3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95D-4725-AADF-B6FC95695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0249568"/>
        <c:axId val="1303285520"/>
      </c:scatterChart>
      <c:valAx>
        <c:axId val="1300249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285520"/>
        <c:crosses val="autoZero"/>
        <c:crossBetween val="midCat"/>
      </c:valAx>
      <c:valAx>
        <c:axId val="130328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024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断面形状</a:t>
            </a:r>
            <a:r>
              <a:rPr lang="en-US" altLang="ja-JP"/>
              <a:t>(x=50.16)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L=20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'[形状.xlsx]1pass'!$D$4:$D$43</c:f>
              <c:numCache>
                <c:formatCode>General</c:formatCode>
                <c:ptCount val="40"/>
                <c:pt idx="0">
                  <c:v>0</c:v>
                </c:pt>
                <c:pt idx="1">
                  <c:v>0.148645594716072</c:v>
                </c:pt>
                <c:pt idx="2">
                  <c:v>0.297567248344421</c:v>
                </c:pt>
                <c:pt idx="3">
                  <c:v>0.44699949026107799</c:v>
                </c:pt>
                <c:pt idx="4">
                  <c:v>0.59699088335037198</c:v>
                </c:pt>
                <c:pt idx="5">
                  <c:v>0.74687415361404397</c:v>
                </c:pt>
                <c:pt idx="6">
                  <c:v>0.89689671993255604</c:v>
                </c:pt>
                <c:pt idx="7">
                  <c:v>1.0469378232955899</c:v>
                </c:pt>
                <c:pt idx="8">
                  <c:v>1.19697046279907</c:v>
                </c:pt>
                <c:pt idx="9">
                  <c:v>1.34700262546539</c:v>
                </c:pt>
                <c:pt idx="10">
                  <c:v>1.4970350265502901</c:v>
                </c:pt>
                <c:pt idx="11">
                  <c:v>1.65178918838501</c:v>
                </c:pt>
                <c:pt idx="12">
                  <c:v>1.8476424217224099</c:v>
                </c:pt>
                <c:pt idx="13">
                  <c:v>2.0954866409301798</c:v>
                </c:pt>
                <c:pt idx="14">
                  <c:v>2.4091441631317099</c:v>
                </c:pt>
                <c:pt idx="15">
                  <c:v>2.8060770034789999</c:v>
                </c:pt>
                <c:pt idx="16">
                  <c:v>3.3083970546722399</c:v>
                </c:pt>
                <c:pt idx="17">
                  <c:v>3.9440748691558798</c:v>
                </c:pt>
                <c:pt idx="18">
                  <c:v>4.7485289573669398</c:v>
                </c:pt>
                <c:pt idx="19">
                  <c:v>5.7665452957153303</c:v>
                </c:pt>
                <c:pt idx="20">
                  <c:v>7.0548281669616699</c:v>
                </c:pt>
                <c:pt idx="21">
                  <c:v>8.6851406097412092</c:v>
                </c:pt>
                <c:pt idx="22">
                  <c:v>10.7482690811157</c:v>
                </c:pt>
                <c:pt idx="23">
                  <c:v>12.5984191894531</c:v>
                </c:pt>
                <c:pt idx="24">
                  <c:v>14.4485683441162</c:v>
                </c:pt>
                <c:pt idx="25">
                  <c:v>16.2987155914307</c:v>
                </c:pt>
                <c:pt idx="26">
                  <c:v>18.148862838745099</c:v>
                </c:pt>
                <c:pt idx="27">
                  <c:v>19.999008178710898</c:v>
                </c:pt>
                <c:pt idx="28">
                  <c:v>21.999086380004901</c:v>
                </c:pt>
                <c:pt idx="29">
                  <c:v>25.332410812377901</c:v>
                </c:pt>
                <c:pt idx="30">
                  <c:v>28.6658325195312</c:v>
                </c:pt>
                <c:pt idx="31">
                  <c:v>31.999147415161101</c:v>
                </c:pt>
                <c:pt idx="32">
                  <c:v>36.999160766601598</c:v>
                </c:pt>
                <c:pt idx="33">
                  <c:v>41.999168395996101</c:v>
                </c:pt>
                <c:pt idx="34">
                  <c:v>51.665866851806598</c:v>
                </c:pt>
                <c:pt idx="35">
                  <c:v>61.332454681396499</c:v>
                </c:pt>
                <c:pt idx="36">
                  <c:v>70.999137878417997</c:v>
                </c:pt>
                <c:pt idx="37">
                  <c:v>80.665832519531193</c:v>
                </c:pt>
                <c:pt idx="38">
                  <c:v>90.332420349121094</c:v>
                </c:pt>
                <c:pt idx="39">
                  <c:v>99.999114990234403</c:v>
                </c:pt>
              </c:numCache>
            </c:numRef>
          </c:xVal>
          <c:yVal>
            <c:numRef>
              <c:f>'[形状.xlsx]1pass'!$E$4:$E$43</c:f>
              <c:numCache>
                <c:formatCode>General</c:formatCode>
                <c:ptCount val="40"/>
                <c:pt idx="0">
                  <c:v>-4.3108671903610202E-2</c:v>
                </c:pt>
                <c:pt idx="1">
                  <c:v>-4.3210037052631399E-2</c:v>
                </c:pt>
                <c:pt idx="2">
                  <c:v>-4.3417714536189998E-2</c:v>
                </c:pt>
                <c:pt idx="3">
                  <c:v>-4.3389666825532899E-2</c:v>
                </c:pt>
                <c:pt idx="4">
                  <c:v>-4.2937926948070498E-2</c:v>
                </c:pt>
                <c:pt idx="5">
                  <c:v>-4.2339041829109199E-2</c:v>
                </c:pt>
                <c:pt idx="6">
                  <c:v>-4.1571687906980501E-2</c:v>
                </c:pt>
                <c:pt idx="7">
                  <c:v>-4.0756579488515902E-2</c:v>
                </c:pt>
                <c:pt idx="8">
                  <c:v>-3.9957024157047299E-2</c:v>
                </c:pt>
                <c:pt idx="9">
                  <c:v>-3.91669236123562E-2</c:v>
                </c:pt>
                <c:pt idx="10">
                  <c:v>-3.8389325141906697E-2</c:v>
                </c:pt>
                <c:pt idx="11">
                  <c:v>-3.76012399792671E-2</c:v>
                </c:pt>
                <c:pt idx="12">
                  <c:v>-3.66247929632664E-2</c:v>
                </c:pt>
                <c:pt idx="13">
                  <c:v>-3.5422649234533303E-2</c:v>
                </c:pt>
                <c:pt idx="14">
                  <c:v>-3.3954087644815403E-2</c:v>
                </c:pt>
                <c:pt idx="15">
                  <c:v>-3.21777611970901E-2</c:v>
                </c:pt>
                <c:pt idx="16">
                  <c:v>-3.00554968416691E-2</c:v>
                </c:pt>
                <c:pt idx="17">
                  <c:v>-2.75576431304216E-2</c:v>
                </c:pt>
                <c:pt idx="18">
                  <c:v>-2.4668386206030801E-2</c:v>
                </c:pt>
                <c:pt idx="19">
                  <c:v>-2.1389368921518302E-2</c:v>
                </c:pt>
                <c:pt idx="20">
                  <c:v>-1.77385471761227E-2</c:v>
                </c:pt>
                <c:pt idx="21">
                  <c:v>-1.3742599636316299E-2</c:v>
                </c:pt>
                <c:pt idx="22">
                  <c:v>-9.4313528388738598E-3</c:v>
                </c:pt>
                <c:pt idx="23">
                  <c:v>-6.2174024060368503E-3</c:v>
                </c:pt>
                <c:pt idx="24">
                  <c:v>-3.6672586575150498E-3</c:v>
                </c:pt>
                <c:pt idx="25">
                  <c:v>-1.78166595287621E-3</c:v>
                </c:pt>
                <c:pt idx="26">
                  <c:v>-5.6032172869890896E-4</c:v>
                </c:pt>
                <c:pt idx="27" formatCode="0.00E+00">
                  <c:v>1.04152070434793E-6</c:v>
                </c:pt>
                <c:pt idx="28" formatCode="0.00E+00">
                  <c:v>5.7499705690133902E-6</c:v>
                </c:pt>
                <c:pt idx="29">
                  <c:v>-1.5240543871186701E-4</c:v>
                </c:pt>
                <c:pt idx="30">
                  <c:v>-3.1318113906308998E-4</c:v>
                </c:pt>
                <c:pt idx="31">
                  <c:v>-4.73749096272513E-4</c:v>
                </c:pt>
                <c:pt idx="32">
                  <c:v>-7.1546254912391305E-4</c:v>
                </c:pt>
                <c:pt idx="33">
                  <c:v>-9.5722283003851804E-4</c:v>
                </c:pt>
                <c:pt idx="34">
                  <c:v>-1.42499280627817E-3</c:v>
                </c:pt>
                <c:pt idx="35">
                  <c:v>-1.8925293115898999E-3</c:v>
                </c:pt>
                <c:pt idx="36">
                  <c:v>-2.3598801344633098E-3</c:v>
                </c:pt>
                <c:pt idx="37">
                  <c:v>-2.8270171023905299E-3</c:v>
                </c:pt>
                <c:pt idx="38">
                  <c:v>-3.2940236851572999E-3</c:v>
                </c:pt>
                <c:pt idx="39">
                  <c:v>-3.7611443549394599E-3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9C-4605-AF41-9677A40BFB69}"/>
            </c:ext>
          </c:extLst>
        </c:ser>
        <c:ser>
          <c:idx val="1"/>
          <c:order val="1"/>
          <c:tx>
            <c:v>L=40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'[形状.xlsx]1pass'!$J$4:$J$47</c:f>
              <c:numCache>
                <c:formatCode>General</c:formatCode>
                <c:ptCount val="44"/>
                <c:pt idx="0">
                  <c:v>0</c:v>
                </c:pt>
                <c:pt idx="1">
                  <c:v>0.148620620369911</c:v>
                </c:pt>
                <c:pt idx="2">
                  <c:v>0.29751926660537698</c:v>
                </c:pt>
                <c:pt idx="3">
                  <c:v>0.44693085551261902</c:v>
                </c:pt>
                <c:pt idx="4">
                  <c:v>0.59690356254577603</c:v>
                </c:pt>
                <c:pt idx="5">
                  <c:v>0.74677360057830799</c:v>
                </c:pt>
                <c:pt idx="6">
                  <c:v>0.89678990840911899</c:v>
                </c:pt>
                <c:pt idx="7">
                  <c:v>1.04682564735413</c:v>
                </c:pt>
                <c:pt idx="8">
                  <c:v>1.1968525648117101</c:v>
                </c:pt>
                <c:pt idx="9">
                  <c:v>1.34687888622284</c:v>
                </c:pt>
                <c:pt idx="10">
                  <c:v>1.4969054460525499</c:v>
                </c:pt>
                <c:pt idx="11">
                  <c:v>1.6432521343231199</c:v>
                </c:pt>
                <c:pt idx="12">
                  <c:v>1.8254152536392201</c:v>
                </c:pt>
                <c:pt idx="13">
                  <c:v>2.05215644836426</c:v>
                </c:pt>
                <c:pt idx="14">
                  <c:v>2.3343770503997798</c:v>
                </c:pt>
                <c:pt idx="15">
                  <c:v>2.68565893173218</c:v>
                </c:pt>
                <c:pt idx="16">
                  <c:v>3.1228930950164799</c:v>
                </c:pt>
                <c:pt idx="17">
                  <c:v>3.6671109199523899</c:v>
                </c:pt>
                <c:pt idx="18">
                  <c:v>4.3444924354553196</c:v>
                </c:pt>
                <c:pt idx="19">
                  <c:v>5.1876158714294398</c:v>
                </c:pt>
                <c:pt idx="20">
                  <c:v>6.2370285987854004</c:v>
                </c:pt>
                <c:pt idx="21">
                  <c:v>7.5432162284851101</c:v>
                </c:pt>
                <c:pt idx="22">
                  <c:v>9.1689939498901403</c:v>
                </c:pt>
                <c:pt idx="23">
                  <c:v>11.192598342895501</c:v>
                </c:pt>
                <c:pt idx="24">
                  <c:v>13.7112169265747</c:v>
                </c:pt>
                <c:pt idx="25">
                  <c:v>16.846227645873999</c:v>
                </c:pt>
                <c:pt idx="26">
                  <c:v>20.748329162597699</c:v>
                </c:pt>
                <c:pt idx="27">
                  <c:v>24.5356254577637</c:v>
                </c:pt>
                <c:pt idx="28">
                  <c:v>27.9097194671631</c:v>
                </c:pt>
                <c:pt idx="29">
                  <c:v>30.915716171264599</c:v>
                </c:pt>
                <c:pt idx="30">
                  <c:v>33.593814849853501</c:v>
                </c:pt>
                <c:pt idx="31">
                  <c:v>35.979721069335902</c:v>
                </c:pt>
                <c:pt idx="32">
                  <c:v>38.1053276062012</c:v>
                </c:pt>
                <c:pt idx="33">
                  <c:v>39.9990425109863</c:v>
                </c:pt>
                <c:pt idx="34">
                  <c:v>41.999099731445298</c:v>
                </c:pt>
                <c:pt idx="35">
                  <c:v>45.332401275634801</c:v>
                </c:pt>
                <c:pt idx="36">
                  <c:v>48.665798187255902</c:v>
                </c:pt>
                <c:pt idx="37">
                  <c:v>51.999095916747997</c:v>
                </c:pt>
                <c:pt idx="38">
                  <c:v>56.999092102050803</c:v>
                </c:pt>
                <c:pt idx="39">
                  <c:v>61.9990844726562</c:v>
                </c:pt>
                <c:pt idx="40">
                  <c:v>71.499069213867202</c:v>
                </c:pt>
                <c:pt idx="41">
                  <c:v>80.999061584472699</c:v>
                </c:pt>
                <c:pt idx="42">
                  <c:v>90.499053955078097</c:v>
                </c:pt>
                <c:pt idx="43">
                  <c:v>99.999046325683594</c:v>
                </c:pt>
              </c:numCache>
            </c:numRef>
          </c:xVal>
          <c:yVal>
            <c:numRef>
              <c:f>'[形状.xlsx]1pass'!$K$4:$K$47</c:f>
              <c:numCache>
                <c:formatCode>General</c:formatCode>
                <c:ptCount val="44"/>
                <c:pt idx="0">
                  <c:v>-8.4805667400360094E-2</c:v>
                </c:pt>
                <c:pt idx="1">
                  <c:v>-8.4905236959457397E-2</c:v>
                </c:pt>
                <c:pt idx="2">
                  <c:v>-8.5107862949371296E-2</c:v>
                </c:pt>
                <c:pt idx="3">
                  <c:v>-8.5070259869098705E-2</c:v>
                </c:pt>
                <c:pt idx="4">
                  <c:v>-8.4601514041423798E-2</c:v>
                </c:pt>
                <c:pt idx="5">
                  <c:v>-8.3978168666362804E-2</c:v>
                </c:pt>
                <c:pt idx="6">
                  <c:v>-8.3178721368312794E-2</c:v>
                </c:pt>
                <c:pt idx="7">
                  <c:v>-8.2327634096145602E-2</c:v>
                </c:pt>
                <c:pt idx="8">
                  <c:v>-8.1489749252796201E-2</c:v>
                </c:pt>
                <c:pt idx="9">
                  <c:v>-8.06588605046272E-2</c:v>
                </c:pt>
                <c:pt idx="10">
                  <c:v>-7.9838015139102894E-2</c:v>
                </c:pt>
                <c:pt idx="11">
                  <c:v>-7.9047851264476804E-2</c:v>
                </c:pt>
                <c:pt idx="12">
                  <c:v>-7.8079372644424397E-2</c:v>
                </c:pt>
                <c:pt idx="13">
                  <c:v>-7.6897382736206096E-2</c:v>
                </c:pt>
                <c:pt idx="14">
                  <c:v>-7.5462169945240007E-2</c:v>
                </c:pt>
                <c:pt idx="15">
                  <c:v>-7.3730297386646299E-2</c:v>
                </c:pt>
                <c:pt idx="16">
                  <c:v>-7.1656413376331302E-2</c:v>
                </c:pt>
                <c:pt idx="17">
                  <c:v>-6.9195538759231595E-2</c:v>
                </c:pt>
                <c:pt idx="18">
                  <c:v>-6.6305980086326599E-2</c:v>
                </c:pt>
                <c:pt idx="19">
                  <c:v>-6.2951691448688493E-2</c:v>
                </c:pt>
                <c:pt idx="20">
                  <c:v>-5.91026693582535E-2</c:v>
                </c:pt>
                <c:pt idx="21">
                  <c:v>-5.4731849581003203E-2</c:v>
                </c:pt>
                <c:pt idx="22">
                  <c:v>-4.9808409065008198E-2</c:v>
                </c:pt>
                <c:pt idx="23">
                  <c:v>-4.42882552742958E-2</c:v>
                </c:pt>
                <c:pt idx="24">
                  <c:v>-3.8105215877294499E-2</c:v>
                </c:pt>
                <c:pt idx="25">
                  <c:v>-3.11610903590918E-2</c:v>
                </c:pt>
                <c:pt idx="26">
                  <c:v>-2.33221873641014E-2</c:v>
                </c:pt>
                <c:pt idx="27">
                  <c:v>-1.6443010419607201E-2</c:v>
                </c:pt>
                <c:pt idx="28">
                  <c:v>-1.10084628686309E-2</c:v>
                </c:pt>
                <c:pt idx="29">
                  <c:v>-6.8480060435831503E-3</c:v>
                </c:pt>
                <c:pt idx="30">
                  <c:v>-3.8056592456996402E-3</c:v>
                </c:pt>
                <c:pt idx="31">
                  <c:v>-1.7375873867422299E-3</c:v>
                </c:pt>
                <c:pt idx="32">
                  <c:v>-5.1173008978366895E-4</c:v>
                </c:pt>
                <c:pt idx="33" formatCode="0.00E+00">
                  <c:v>-4.8594574764138098E-7</c:v>
                </c:pt>
                <c:pt idx="34" formatCode="0.00E+00">
                  <c:v>3.68106952919334E-6</c:v>
                </c:pt>
                <c:pt idx="35">
                  <c:v>-1.37471943162382E-4</c:v>
                </c:pt>
                <c:pt idx="36">
                  <c:v>-2.8015379211865398E-4</c:v>
                </c:pt>
                <c:pt idx="37">
                  <c:v>-4.2185097117908299E-4</c:v>
                </c:pt>
                <c:pt idx="38">
                  <c:v>-6.3401856459677198E-4</c:v>
                </c:pt>
                <c:pt idx="39">
                  <c:v>-8.4554491331800797E-4</c:v>
                </c:pt>
                <c:pt idx="40">
                  <c:v>-1.2465924955904499E-3</c:v>
                </c:pt>
                <c:pt idx="41">
                  <c:v>-1.6471330309286701E-3</c:v>
                </c:pt>
                <c:pt idx="42">
                  <c:v>-2.0474053453654099E-3</c:v>
                </c:pt>
                <c:pt idx="43">
                  <c:v>-2.4477664846926902E-3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9C-4605-AF41-9677A40BFB69}"/>
            </c:ext>
          </c:extLst>
        </c:ser>
        <c:ser>
          <c:idx val="2"/>
          <c:order val="2"/>
          <c:tx>
            <c:v>L=60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'[形状.xlsx]1pass'!$P$4:$P$47</c:f>
              <c:numCache>
                <c:formatCode>General</c:formatCode>
                <c:ptCount val="44"/>
                <c:pt idx="0">
                  <c:v>0</c:v>
                </c:pt>
                <c:pt idx="1">
                  <c:v>0.148617044091225</c:v>
                </c:pt>
                <c:pt idx="2">
                  <c:v>0.29751238226890597</c:v>
                </c:pt>
                <c:pt idx="3">
                  <c:v>0.44692108035087602</c:v>
                </c:pt>
                <c:pt idx="4">
                  <c:v>0.59689158201217696</c:v>
                </c:pt>
                <c:pt idx="5">
                  <c:v>0.74676018953323398</c:v>
                </c:pt>
                <c:pt idx="6">
                  <c:v>0.89677602052688599</c:v>
                </c:pt>
                <c:pt idx="7">
                  <c:v>1.0468116998672501</c:v>
                </c:pt>
                <c:pt idx="8">
                  <c:v>1.19683849811554</c:v>
                </c:pt>
                <c:pt idx="9">
                  <c:v>1.3468645811080899</c:v>
                </c:pt>
                <c:pt idx="10">
                  <c:v>1.4968910217285201</c:v>
                </c:pt>
                <c:pt idx="11">
                  <c:v>1.65052878856659</c:v>
                </c:pt>
                <c:pt idx="12">
                  <c:v>1.8440238237380999</c:v>
                </c:pt>
                <c:pt idx="13">
                  <c:v>2.0876777172088601</c:v>
                </c:pt>
                <c:pt idx="14">
                  <c:v>2.3945119380950901</c:v>
                </c:pt>
                <c:pt idx="15">
                  <c:v>2.7809183597564702</c:v>
                </c:pt>
                <c:pt idx="16">
                  <c:v>3.2675085067749001</c:v>
                </c:pt>
                <c:pt idx="17">
                  <c:v>3.8802528381347701</c:v>
                </c:pt>
                <c:pt idx="18">
                  <c:v>4.6518807411193803</c:v>
                </c:pt>
                <c:pt idx="19">
                  <c:v>5.6235790252685502</c:v>
                </c:pt>
                <c:pt idx="20">
                  <c:v>6.8472042083740199</c:v>
                </c:pt>
                <c:pt idx="21">
                  <c:v>8.3880910873413104</c:v>
                </c:pt>
                <c:pt idx="22">
                  <c:v>10.328494071960399</c:v>
                </c:pt>
                <c:pt idx="23">
                  <c:v>12.772011756896999</c:v>
                </c:pt>
                <c:pt idx="24">
                  <c:v>15.849021911621101</c:v>
                </c:pt>
                <c:pt idx="25">
                  <c:v>19.723920822143601</c:v>
                </c:pt>
                <c:pt idx="26">
                  <c:v>24.603509902954102</c:v>
                </c:pt>
                <c:pt idx="27">
                  <c:v>30.7483806610107</c:v>
                </c:pt>
                <c:pt idx="28">
                  <c:v>36.689739227294901</c:v>
                </c:pt>
                <c:pt idx="29">
                  <c:v>41.768093109130902</c:v>
                </c:pt>
                <c:pt idx="30">
                  <c:v>46.108955383300803</c:v>
                </c:pt>
                <c:pt idx="31">
                  <c:v>49.819221496582003</c:v>
                </c:pt>
                <c:pt idx="32">
                  <c:v>52.9906005859375</c:v>
                </c:pt>
                <c:pt idx="33">
                  <c:v>55.701389312744098</c:v>
                </c:pt>
                <c:pt idx="34">
                  <c:v>58.018489837646499</c:v>
                </c:pt>
                <c:pt idx="35">
                  <c:v>59.999000549316399</c:v>
                </c:pt>
                <c:pt idx="36">
                  <c:v>61.999053955078097</c:v>
                </c:pt>
                <c:pt idx="37">
                  <c:v>65.332351684570298</c:v>
                </c:pt>
                <c:pt idx="38">
                  <c:v>68.665748596191406</c:v>
                </c:pt>
                <c:pt idx="39">
                  <c:v>71.999038696289105</c:v>
                </c:pt>
                <c:pt idx="40">
                  <c:v>76.999038696289105</c:v>
                </c:pt>
                <c:pt idx="41">
                  <c:v>81.999031066894503</c:v>
                </c:pt>
                <c:pt idx="42">
                  <c:v>90.9990234375</c:v>
                </c:pt>
                <c:pt idx="43">
                  <c:v>99.999015808105497</c:v>
                </c:pt>
              </c:numCache>
            </c:numRef>
          </c:xVal>
          <c:yVal>
            <c:numRef>
              <c:f>'[形状.xlsx]1pass'!$Q$4:$Q$47</c:f>
              <c:numCache>
                <c:formatCode>General</c:formatCode>
                <c:ptCount val="44"/>
                <c:pt idx="0">
                  <c:v>-0.123181872069836</c:v>
                </c:pt>
                <c:pt idx="1">
                  <c:v>-0.123281411826611</c:v>
                </c:pt>
                <c:pt idx="2">
                  <c:v>-0.123483888804913</c:v>
                </c:pt>
                <c:pt idx="3">
                  <c:v>-0.123445689678192</c:v>
                </c:pt>
                <c:pt idx="4">
                  <c:v>-0.12297523021697999</c:v>
                </c:pt>
                <c:pt idx="5">
                  <c:v>-0.122349478304386</c:v>
                </c:pt>
                <c:pt idx="6">
                  <c:v>-0.121546693146229</c:v>
                </c:pt>
                <c:pt idx="7">
                  <c:v>-0.1206915974617</c:v>
                </c:pt>
                <c:pt idx="8">
                  <c:v>-0.11984968185424801</c:v>
                </c:pt>
                <c:pt idx="9">
                  <c:v>-0.11901468038559</c:v>
                </c:pt>
                <c:pt idx="10">
                  <c:v>-0.118189670145512</c:v>
                </c:pt>
                <c:pt idx="11">
                  <c:v>-0.117356047034264</c:v>
                </c:pt>
                <c:pt idx="12">
                  <c:v>-0.116322971880436</c:v>
                </c:pt>
                <c:pt idx="13">
                  <c:v>-0.115048803389072</c:v>
                </c:pt>
                <c:pt idx="14">
                  <c:v>-0.11348599195480299</c:v>
                </c:pt>
                <c:pt idx="15">
                  <c:v>-0.111582271754742</c:v>
                </c:pt>
                <c:pt idx="16">
                  <c:v>-0.109282813966274</c:v>
                </c:pt>
                <c:pt idx="17">
                  <c:v>-0.10653267800808</c:v>
                </c:pt>
                <c:pt idx="18">
                  <c:v>-0.103279359638691</c:v>
                </c:pt>
                <c:pt idx="19">
                  <c:v>-9.9474012851715102E-2</c:v>
                </c:pt>
                <c:pt idx="20">
                  <c:v>-9.5068551599979401E-2</c:v>
                </c:pt>
                <c:pt idx="21">
                  <c:v>-9.0007893741130801E-2</c:v>
                </c:pt>
                <c:pt idx="22">
                  <c:v>-8.4218397736549405E-2</c:v>
                </c:pt>
                <c:pt idx="23">
                  <c:v>-7.7594570815563202E-2</c:v>
                </c:pt>
                <c:pt idx="24">
                  <c:v>-6.9987021386623396E-2</c:v>
                </c:pt>
                <c:pt idx="25">
                  <c:v>-6.1190806329250301E-2</c:v>
                </c:pt>
                <c:pt idx="26">
                  <c:v>-5.0935424864292103E-2</c:v>
                </c:pt>
                <c:pt idx="27">
                  <c:v>-3.8872648030519499E-2</c:v>
                </c:pt>
                <c:pt idx="28">
                  <c:v>-2.79687885195017E-2</c:v>
                </c:pt>
                <c:pt idx="29">
                  <c:v>-1.9369136542081802E-2</c:v>
                </c:pt>
                <c:pt idx="30">
                  <c:v>-1.2737352401018099E-2</c:v>
                </c:pt>
                <c:pt idx="31">
                  <c:v>-7.7815945260226701E-3</c:v>
                </c:pt>
                <c:pt idx="32">
                  <c:v>-4.2454595677554599E-3</c:v>
                </c:pt>
                <c:pt idx="33">
                  <c:v>-1.90191378351301E-3</c:v>
                </c:pt>
                <c:pt idx="34">
                  <c:v>-5.4948433535173503E-4</c:v>
                </c:pt>
                <c:pt idx="35" formatCode="0.00E+00">
                  <c:v>-1.76186858880101E-6</c:v>
                </c:pt>
                <c:pt idx="36" formatCode="0.00E+00">
                  <c:v>2.5392628231202299E-6</c:v>
                </c:pt>
                <c:pt idx="37">
                  <c:v>-1.4283803466241801E-4</c:v>
                </c:pt>
                <c:pt idx="38">
                  <c:v>-2.8951218700967702E-4</c:v>
                </c:pt>
                <c:pt idx="39">
                  <c:v>-4.3495418503880501E-4</c:v>
                </c:pt>
                <c:pt idx="40">
                  <c:v>-6.5259041730314504E-4</c:v>
                </c:pt>
                <c:pt idx="41">
                  <c:v>-8.6968048708513401E-4</c:v>
                </c:pt>
                <c:pt idx="42">
                  <c:v>-1.2599114561453501E-3</c:v>
                </c:pt>
                <c:pt idx="43">
                  <c:v>-1.6501653008162999E-3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29C-4605-AF41-9677A40BFB69}"/>
            </c:ext>
          </c:extLst>
        </c:ser>
        <c:ser>
          <c:idx val="3"/>
          <c:order val="3"/>
          <c:tx>
            <c:v>L=80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'[形状.xlsx]1pass'!$V$4:$V$48</c:f>
              <c:numCache>
                <c:formatCode>General</c:formatCode>
                <c:ptCount val="45"/>
                <c:pt idx="0">
                  <c:v>0</c:v>
                </c:pt>
                <c:pt idx="1">
                  <c:v>0.14861275255680101</c:v>
                </c:pt>
                <c:pt idx="2">
                  <c:v>0.29750406742095897</c:v>
                </c:pt>
                <c:pt idx="3">
                  <c:v>0.446909099817276</c:v>
                </c:pt>
                <c:pt idx="4">
                  <c:v>0.59687608480453502</c:v>
                </c:pt>
                <c:pt idx="5">
                  <c:v>0.74674218893051103</c:v>
                </c:pt>
                <c:pt idx="6">
                  <c:v>0.89675694704055797</c:v>
                </c:pt>
                <c:pt idx="7">
                  <c:v>1.0467916727066</c:v>
                </c:pt>
                <c:pt idx="8">
                  <c:v>1.19681739807129</c:v>
                </c:pt>
                <c:pt idx="9">
                  <c:v>1.3468425273895299</c:v>
                </c:pt>
                <c:pt idx="10">
                  <c:v>1.4968678951263401</c:v>
                </c:pt>
                <c:pt idx="11">
                  <c:v>1.6449936628341699</c:v>
                </c:pt>
                <c:pt idx="12">
                  <c:v>1.82974588871002</c:v>
                </c:pt>
                <c:pt idx="13">
                  <c:v>2.0601758956909202</c:v>
                </c:pt>
                <c:pt idx="14">
                  <c:v>2.3475651741027801</c:v>
                </c:pt>
                <c:pt idx="15">
                  <c:v>2.70600509643555</c:v>
                </c:pt>
                <c:pt idx="16">
                  <c:v>3.1530573368072501</c:v>
                </c:pt>
                <c:pt idx="17">
                  <c:v>3.7106225490570099</c:v>
                </c:pt>
                <c:pt idx="18">
                  <c:v>4.4060206413268999</c:v>
                </c:pt>
                <c:pt idx="19">
                  <c:v>5.2733402252197301</c:v>
                </c:pt>
                <c:pt idx="20">
                  <c:v>6.3550477027893102</c:v>
                </c:pt>
                <c:pt idx="21">
                  <c:v>7.7041592597961399</c:v>
                </c:pt>
                <c:pt idx="22">
                  <c:v>9.3867702484130895</c:v>
                </c:pt>
                <c:pt idx="23">
                  <c:v>11.4853172302246</c:v>
                </c:pt>
                <c:pt idx="24">
                  <c:v>14.1026287078857</c:v>
                </c:pt>
                <c:pt idx="25">
                  <c:v>17.367031097412099</c:v>
                </c:pt>
                <c:pt idx="26">
                  <c:v>21.4384250640869</c:v>
                </c:pt>
                <c:pt idx="27">
                  <c:v>26.516304016113299</c:v>
                </c:pt>
                <c:pt idx="28">
                  <c:v>32.849464416503899</c:v>
                </c:pt>
                <c:pt idx="29">
                  <c:v>40.748405456542997</c:v>
                </c:pt>
                <c:pt idx="30">
                  <c:v>48.655429840087898</c:v>
                </c:pt>
                <c:pt idx="31">
                  <c:v>55.304557800292997</c:v>
                </c:pt>
                <c:pt idx="32">
                  <c:v>60.8956909179688</c:v>
                </c:pt>
                <c:pt idx="33">
                  <c:v>65.597335815429702</c:v>
                </c:pt>
                <c:pt idx="34">
                  <c:v>69.550895690917997</c:v>
                </c:pt>
                <c:pt idx="35">
                  <c:v>72.875465393066406</c:v>
                </c:pt>
                <c:pt idx="36">
                  <c:v>75.671142578125</c:v>
                </c:pt>
                <c:pt idx="37">
                  <c:v>78.022041320800795</c:v>
                </c:pt>
                <c:pt idx="38">
                  <c:v>79.998947143554702</c:v>
                </c:pt>
                <c:pt idx="39">
                  <c:v>81.999000549316406</c:v>
                </c:pt>
                <c:pt idx="40">
                  <c:v>85.332290649414105</c:v>
                </c:pt>
                <c:pt idx="41">
                  <c:v>88.665687561035199</c:v>
                </c:pt>
                <c:pt idx="42">
                  <c:v>91.998985290527301</c:v>
                </c:pt>
                <c:pt idx="43">
                  <c:v>95.998985290527301</c:v>
                </c:pt>
                <c:pt idx="44">
                  <c:v>99.998977661132798</c:v>
                </c:pt>
              </c:numCache>
            </c:numRef>
          </c:xVal>
          <c:yVal>
            <c:numRef>
              <c:f>'[形状.xlsx]1pass'!$W$4:$W$48</c:f>
              <c:numCache>
                <c:formatCode>General</c:formatCode>
                <c:ptCount val="45"/>
                <c:pt idx="0">
                  <c:v>-0.15919747948646501</c:v>
                </c:pt>
                <c:pt idx="1">
                  <c:v>-0.15929670631885501</c:v>
                </c:pt>
                <c:pt idx="2">
                  <c:v>-0.15949828922748599</c:v>
                </c:pt>
                <c:pt idx="3">
                  <c:v>-0.159458383917809</c:v>
                </c:pt>
                <c:pt idx="4">
                  <c:v>-0.15898485481739</c:v>
                </c:pt>
                <c:pt idx="5">
                  <c:v>-0.15835502743721</c:v>
                </c:pt>
                <c:pt idx="6">
                  <c:v>-0.15754668414592701</c:v>
                </c:pt>
                <c:pt idx="7">
                  <c:v>-0.15668515861034399</c:v>
                </c:pt>
                <c:pt idx="8">
                  <c:v>-0.15583640336990401</c:v>
                </c:pt>
                <c:pt idx="9">
                  <c:v>-0.15499413013458299</c:v>
                </c:pt>
                <c:pt idx="10">
                  <c:v>-0.15416139364242601</c:v>
                </c:pt>
                <c:pt idx="11">
                  <c:v>-0.153349444270134</c:v>
                </c:pt>
                <c:pt idx="12">
                  <c:v>-0.15235154330730399</c:v>
                </c:pt>
                <c:pt idx="13">
                  <c:v>-0.151130080223083</c:v>
                </c:pt>
                <c:pt idx="14">
                  <c:v>-0.149642273783684</c:v>
                </c:pt>
                <c:pt idx="15">
                  <c:v>-0.14784073829650901</c:v>
                </c:pt>
                <c:pt idx="16">
                  <c:v>-0.145675018429756</c:v>
                </c:pt>
                <c:pt idx="17">
                  <c:v>-0.14309366047382399</c:v>
                </c:pt>
                <c:pt idx="18">
                  <c:v>-0.140046447515488</c:v>
                </c:pt>
                <c:pt idx="19">
                  <c:v>-0.13648596405982999</c:v>
                </c:pt>
                <c:pt idx="20">
                  <c:v>-0.13236694037914301</c:v>
                </c:pt>
                <c:pt idx="21">
                  <c:v>-0.12764135003089899</c:v>
                </c:pt>
                <c:pt idx="22">
                  <c:v>-0.12225012481212599</c:v>
                </c:pt>
                <c:pt idx="23">
                  <c:v>-0.11611195653677001</c:v>
                </c:pt>
                <c:pt idx="24">
                  <c:v>-0.109111897647381</c:v>
                </c:pt>
                <c:pt idx="25">
                  <c:v>-0.10109063982963599</c:v>
                </c:pt>
                <c:pt idx="26">
                  <c:v>-9.1835342347621904E-2</c:v>
                </c:pt>
                <c:pt idx="27">
                  <c:v>-8.1068985164165497E-2</c:v>
                </c:pt>
                <c:pt idx="28">
                  <c:v>-6.8438611924648299E-2</c:v>
                </c:pt>
                <c:pt idx="29">
                  <c:v>-5.3500700742006302E-2</c:v>
                </c:pt>
                <c:pt idx="30">
                  <c:v>-3.9286956191062899E-2</c:v>
                </c:pt>
                <c:pt idx="31">
                  <c:v>-2.8021857142448401E-2</c:v>
                </c:pt>
                <c:pt idx="32">
                  <c:v>-1.92396994680166E-2</c:v>
                </c:pt>
                <c:pt idx="33">
                  <c:v>-1.2544411234557599E-2</c:v>
                </c:pt>
                <c:pt idx="34">
                  <c:v>-7.5978976674377901E-3</c:v>
                </c:pt>
                <c:pt idx="35">
                  <c:v>-4.1088298894465004E-3</c:v>
                </c:pt>
                <c:pt idx="36">
                  <c:v>-1.82388932444155E-3</c:v>
                </c:pt>
                <c:pt idx="37">
                  <c:v>-5.2204373059794296E-4</c:v>
                </c:pt>
                <c:pt idx="38" formatCode="0.00E+00">
                  <c:v>-2.3778443392075099E-6</c:v>
                </c:pt>
                <c:pt idx="39" formatCode="0.00E+00">
                  <c:v>1.72558441136061E-6</c:v>
                </c:pt>
                <c:pt idx="40">
                  <c:v>-1.36727569042705E-4</c:v>
                </c:pt>
                <c:pt idx="41">
                  <c:v>-2.7676878380589198E-4</c:v>
                </c:pt>
                <c:pt idx="42">
                  <c:v>-4.1604341822676399E-4</c:v>
                </c:pt>
                <c:pt idx="43">
                  <c:v>-5.8322399854660002E-4</c:v>
                </c:pt>
                <c:pt idx="44">
                  <c:v>-7.5039232615381501E-4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29C-4605-AF41-9677A40BFB69}"/>
            </c:ext>
          </c:extLst>
        </c:ser>
        <c:ser>
          <c:idx val="4"/>
          <c:order val="4"/>
          <c:tx>
            <c:v>L=100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'[形状.xlsx]1pass'!$AA$4:$AA$45</c:f>
              <c:numCache>
                <c:formatCode>General</c:formatCode>
                <c:ptCount val="42"/>
                <c:pt idx="0">
                  <c:v>0</c:v>
                </c:pt>
                <c:pt idx="1">
                  <c:v>0.14861132204532601</c:v>
                </c:pt>
                <c:pt idx="2">
                  <c:v>0.29750129580497697</c:v>
                </c:pt>
                <c:pt idx="3">
                  <c:v>0.446905076503754</c:v>
                </c:pt>
                <c:pt idx="4">
                  <c:v>0.59687095880508401</c:v>
                </c:pt>
                <c:pt idx="5">
                  <c:v>0.74673622846603405</c:v>
                </c:pt>
                <c:pt idx="6">
                  <c:v>0.89675050973892201</c:v>
                </c:pt>
                <c:pt idx="7">
                  <c:v>1.0467848777771001</c:v>
                </c:pt>
                <c:pt idx="8">
                  <c:v>1.19681024551392</c:v>
                </c:pt>
                <c:pt idx="9">
                  <c:v>1.34683501720428</c:v>
                </c:pt>
                <c:pt idx="10">
                  <c:v>1.49686002731323</c:v>
                </c:pt>
                <c:pt idx="11">
                  <c:v>1.64517545700073</c:v>
                </c:pt>
                <c:pt idx="12">
                  <c:v>1.83017718791962</c:v>
                </c:pt>
                <c:pt idx="13">
                  <c:v>2.0609366893768302</c:v>
                </c:pt>
                <c:pt idx="14">
                  <c:v>2.3487854003906201</c:v>
                </c:pt>
                <c:pt idx="15">
                  <c:v>2.7078344821929901</c:v>
                </c:pt>
                <c:pt idx="16">
                  <c:v>3.1556959152221702</c:v>
                </c:pt>
                <c:pt idx="17">
                  <c:v>3.7143499851226802</c:v>
                </c:pt>
                <c:pt idx="18">
                  <c:v>4.4111866950988796</c:v>
                </c:pt>
                <c:pt idx="19">
                  <c:v>5.2803845405578604</c:v>
                </c:pt>
                <c:pt idx="20">
                  <c:v>6.3645706176757804</c:v>
                </c:pt>
                <c:pt idx="21">
                  <c:v>7.71694040298462</c:v>
                </c:pt>
                <c:pt idx="22">
                  <c:v>9.4038000106811506</c:v>
                </c:pt>
                <c:pt idx="23">
                  <c:v>11.507895469665501</c:v>
                </c:pt>
                <c:pt idx="24">
                  <c:v>14.132504463195801</c:v>
                </c:pt>
                <c:pt idx="25">
                  <c:v>17.406305313110401</c:v>
                </c:pt>
                <c:pt idx="26">
                  <c:v>21.489795684814499</c:v>
                </c:pt>
                <c:pt idx="27">
                  <c:v>26.583574295043899</c:v>
                </c:pt>
                <c:pt idx="28">
                  <c:v>32.937232971191399</c:v>
                </c:pt>
                <c:pt idx="29">
                  <c:v>40.862571716308601</c:v>
                </c:pt>
                <c:pt idx="30">
                  <c:v>50.748382568359403</c:v>
                </c:pt>
                <c:pt idx="31">
                  <c:v>60.432685852050803</c:v>
                </c:pt>
                <c:pt idx="32">
                  <c:v>68.531295776367202</c:v>
                </c:pt>
                <c:pt idx="33">
                  <c:v>75.3037109375</c:v>
                </c:pt>
                <c:pt idx="34">
                  <c:v>80.967147827148395</c:v>
                </c:pt>
                <c:pt idx="35">
                  <c:v>85.703292846679702</c:v>
                </c:pt>
                <c:pt idx="36">
                  <c:v>89.663848876953097</c:v>
                </c:pt>
                <c:pt idx="37">
                  <c:v>92.975914001464801</c:v>
                </c:pt>
                <c:pt idx="38">
                  <c:v>95.745697021484403</c:v>
                </c:pt>
                <c:pt idx="39">
                  <c:v>98.0618896484375</c:v>
                </c:pt>
                <c:pt idx="40">
                  <c:v>99.998893737792997</c:v>
                </c:pt>
                <c:pt idx="41">
                  <c:v>101.99893951416</c:v>
                </c:pt>
              </c:numCache>
            </c:numRef>
          </c:xVal>
          <c:yVal>
            <c:numRef>
              <c:f>'[形状.xlsx]1pass'!$AB$4:$AB$45</c:f>
              <c:numCache>
                <c:formatCode>General</c:formatCode>
                <c:ptCount val="42"/>
                <c:pt idx="0">
                  <c:v>-0.19677567481994601</c:v>
                </c:pt>
                <c:pt idx="1">
                  <c:v>-0.19687479734420801</c:v>
                </c:pt>
                <c:pt idx="2">
                  <c:v>-0.19707609713077501</c:v>
                </c:pt>
                <c:pt idx="3">
                  <c:v>-0.19703559577465099</c:v>
                </c:pt>
                <c:pt idx="4">
                  <c:v>-0.196561023592949</c:v>
                </c:pt>
                <c:pt idx="5">
                  <c:v>-0.195929825305939</c:v>
                </c:pt>
                <c:pt idx="6">
                  <c:v>-0.195119634270668</c:v>
                </c:pt>
                <c:pt idx="7">
                  <c:v>-0.19425593316555001</c:v>
                </c:pt>
                <c:pt idx="8">
                  <c:v>-0.19340483844280201</c:v>
                </c:pt>
                <c:pt idx="9">
                  <c:v>-0.19256007671356201</c:v>
                </c:pt>
                <c:pt idx="10">
                  <c:v>-0.191724687814713</c:v>
                </c:pt>
                <c:pt idx="11">
                  <c:v>-0.190908938646317</c:v>
                </c:pt>
                <c:pt idx="12">
                  <c:v>-0.189906030893326</c:v>
                </c:pt>
                <c:pt idx="13">
                  <c:v>-0.18867798149585699</c:v>
                </c:pt>
                <c:pt idx="14">
                  <c:v>-0.18718129396438599</c:v>
                </c:pt>
                <c:pt idx="15">
                  <c:v>-0.185367912054062</c:v>
                </c:pt>
                <c:pt idx="16">
                  <c:v>-0.18318627774715401</c:v>
                </c:pt>
                <c:pt idx="17">
                  <c:v>-0.18058335781097401</c:v>
                </c:pt>
                <c:pt idx="18">
                  <c:v>-0.177506968379021</c:v>
                </c:pt>
                <c:pt idx="19">
                  <c:v>-0.17390698194503801</c:v>
                </c:pt>
                <c:pt idx="20">
                  <c:v>-0.16973434388637501</c:v>
                </c:pt>
                <c:pt idx="21">
                  <c:v>-0.16493616998195601</c:v>
                </c:pt>
                <c:pt idx="22">
                  <c:v>-0.15944723784923601</c:v>
                </c:pt>
                <c:pt idx="23">
                  <c:v>-0.15317834913730599</c:v>
                </c:pt>
                <c:pt idx="24">
                  <c:v>-0.146004483103752</c:v>
                </c:pt>
                <c:pt idx="25">
                  <c:v>-0.137754380702972</c:v>
                </c:pt>
                <c:pt idx="26">
                  <c:v>-0.128199577331543</c:v>
                </c:pt>
                <c:pt idx="27">
                  <c:v>-0.11704234033822999</c:v>
                </c:pt>
                <c:pt idx="28">
                  <c:v>-0.103904373943806</c:v>
                </c:pt>
                <c:pt idx="29">
                  <c:v>-8.8308095932006794E-2</c:v>
                </c:pt>
                <c:pt idx="30">
                  <c:v>-6.9657042622566195E-2</c:v>
                </c:pt>
                <c:pt idx="31">
                  <c:v>-5.21035939455032E-2</c:v>
                </c:pt>
                <c:pt idx="32">
                  <c:v>-3.8095772266387898E-2</c:v>
                </c:pt>
                <c:pt idx="33">
                  <c:v>-2.7056207880377801E-2</c:v>
                </c:pt>
                <c:pt idx="34">
                  <c:v>-1.8498498946428299E-2</c:v>
                </c:pt>
                <c:pt idx="35">
                  <c:v>-1.20114302262664E-2</c:v>
                </c:pt>
                <c:pt idx="36">
                  <c:v>-7.2461050003766996E-3</c:v>
                </c:pt>
                <c:pt idx="37">
                  <c:v>-3.9040728006511901E-3</c:v>
                </c:pt>
                <c:pt idx="38">
                  <c:v>-1.7278589075431199E-3</c:v>
                </c:pt>
                <c:pt idx="39">
                  <c:v>-4.9496378051117095E-4</c:v>
                </c:pt>
                <c:pt idx="40" formatCode="0.00E+00">
                  <c:v>-3.39945336236269E-6</c:v>
                </c:pt>
                <c:pt idx="41" formatCode="0.00E+00">
                  <c:v>3.9450874282920301E-6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29C-4605-AF41-9677A40BF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555200"/>
        <c:axId val="754607568"/>
      </c:scatterChart>
      <c:valAx>
        <c:axId val="75455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y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4607568"/>
        <c:crosses val="autoZero"/>
        <c:crossBetween val="midCat"/>
      </c:valAx>
      <c:valAx>
        <c:axId val="7546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z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455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2F0E-94A4-4BAC-960E-9D8383AAFDB5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C6EB-1A36-4373-89DB-9588DE4C5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47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8CD72-1B1F-4D42-964E-B88EBCDC0F2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1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 point extract</a:t>
            </a:r>
          </a:p>
          <a:p>
            <a:r>
              <a:rPr lang="en-US" altLang="ja-JP" dirty="0" smtClean="0"/>
              <a:t>Edit Curve break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379F5-6D47-457F-8B0F-87E972A4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8243A-E76E-4CFC-8253-BA3DC6FE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6A692-3AF3-42DE-8FD7-339CDD6D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9C5E0-8EA0-4EDE-8329-FFECB51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5A1F0-9335-4EE8-B785-7697DCA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8790-3989-424B-A8F1-7094DB8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BB4142-CD95-452C-9BA1-3CB5BC47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4B001-3D77-43AA-9BFE-63D091D2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D45D1-9967-4729-A81E-441FB80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C5005-5480-469B-AC0E-1136F07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3D378-946B-4B06-9536-494FE399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007FEC-622B-4049-924B-17DDD570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00A22-820D-40E1-A4CF-6F879292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B55A5-0512-486B-8CDC-611930F3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9226B-0EEE-4ED3-8082-80149FCA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114A-E147-46C6-94A9-1048D02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A0E26-3D54-4C19-88B3-2512F215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93318-520C-40AC-9DC0-0C9FA0E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42D0-563E-49A2-82C0-FB63478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B4038-877C-47E3-A522-D5E943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A2B27-6D92-475A-BE81-B68B507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7D38F-03C3-4812-A7E6-E4A8E689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91CB7-11C7-4581-9F8F-B98F62D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56259-5DA4-4011-AB29-B9BC223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6D7A-8199-4949-8F70-8D02F21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74FDC-5E0F-400B-8694-C935406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77B7F-3487-4981-B2DD-6808B331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EB593-1DE9-4144-A1D7-EFA1EFE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F3AB3-8F88-4CA9-A252-CD62C3E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EFC91-32DA-42AC-ABAF-B9003D7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840F2-C133-44D7-809C-4A3102D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9311-163D-436E-84BF-2854D3CD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265FE-6C4D-41E3-8D4F-1F220E6A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5B31-67E9-4C81-B919-8D699F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BF2CE7-9FAF-45A9-B94E-19C477D3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C42EC8-6900-49C5-A4A0-D43282D8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5EED37-496B-45AB-8946-54F314C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F6F602-72C1-42A5-A7D7-E77E4DA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F59348-414D-4ED3-A28A-212F2C5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2A8D5-F07A-4EC3-B9EC-D707927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1B45A9-5F52-446B-85E8-854438C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007DD-EB31-4CFB-8C78-984379A6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555DE-10DB-4E6F-81BB-76418EA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1A74C8-CB1D-482C-A415-6FFBB78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17E4D7-E0E4-47C6-A6AE-76E35A3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08CE62-6EAD-41B7-A245-60524D88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1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D301-4F06-4299-8757-A5762FC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E7E4B-A209-4473-8895-A917BAEB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0F030B-0C3A-46D5-9E49-1ACD5D1C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CFD61-EA13-4A2F-A112-0497E47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A85E7-354C-48B4-9C58-EB979E52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524075-F62C-4DF3-91AB-987310A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64BF4-4928-4BB6-94C8-3CEDDAE3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E3D10-AD31-46FC-8DD1-35171814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224959-3E38-442C-8D70-8294C105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75B6A-CA93-4644-B0BB-5BCF9B0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9A0F44-4B4C-4E43-9109-CD3B6D67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A9C4B-1CAF-41EE-8DE8-B7D076E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A89131-72E3-4D99-8A77-3A16E26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B000F-5191-493A-A05F-006D9C9F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F8932-DCBE-4F18-B4FF-25193DDB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009A-FA0D-4ECA-964B-28F7A3BF0A5C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BC0AB-04F9-427E-817F-87B1E26A6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43C20-7B85-49C8-8BAF-0F3A49B7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86551" y="2630112"/>
            <a:ext cx="5914920" cy="1325563"/>
          </a:xfrm>
        </p:spPr>
        <p:txBody>
          <a:bodyPr/>
          <a:lstStyle/>
          <a:p>
            <a:r>
              <a:rPr lang="ja-JP" altLang="en-US" dirty="0" smtClean="0"/>
              <a:t>剛性と固有変形の関係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70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9866" y="13756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L=80mm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477" y="379342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L=100mm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5" y="687823"/>
            <a:ext cx="5623965" cy="30668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72" y="606902"/>
            <a:ext cx="5498825" cy="314780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" y="4201486"/>
            <a:ext cx="5280795" cy="2590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57" y="4107724"/>
            <a:ext cx="5529686" cy="26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4639" y="7791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目次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7635" y="1596141"/>
            <a:ext cx="77588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剛性と固有変形の関係を</a:t>
            </a:r>
            <a:r>
              <a:rPr lang="ja-JP" altLang="en-US" sz="2800" dirty="0" smtClean="0"/>
              <a:t>求めるための手順</a:t>
            </a:r>
            <a:endParaRPr lang="en-US" altLang="ja-JP" sz="28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熱弾塑性</a:t>
            </a:r>
            <a:r>
              <a:rPr kumimoji="1" lang="ja-JP" altLang="en-US" sz="2800" dirty="0" smtClean="0"/>
              <a:t>解析</a:t>
            </a:r>
            <a:endParaRPr kumimoji="1"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解析用のモデルの詳細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実際</a:t>
            </a:r>
            <a:r>
              <a:rPr lang="ja-JP" altLang="en-US" sz="2800" dirty="0" smtClean="0"/>
              <a:t>のモデルと拘束方法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解析</a:t>
            </a:r>
            <a:r>
              <a:rPr lang="ja-JP" altLang="en-US" sz="2800" dirty="0" smtClean="0"/>
              <a:t>の進捗状況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固有変形結果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形状結果</a:t>
            </a: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23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ja-JP" altLang="en-US" sz="3200" dirty="0">
              <a:solidFill>
                <a:prstClr val="black"/>
              </a:solidFill>
              <a:latin typeface="游ゴシック Light" panose="020F0302020204030204"/>
              <a:ea typeface="游ゴシック Light" panose="020B03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6712A-F343-7744-BF5C-6900C34CFB24}" type="slidenum">
              <a:rPr lang="ja-JP" altLang="en-US" sz="2400">
                <a:solidFill>
                  <a:prstClr val="white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ja-JP" altLang="en-US" sz="2400" dirty="0">
              <a:solidFill>
                <a:prstClr val="white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930670" y="696210"/>
            <a:ext cx="9041197" cy="2130641"/>
            <a:chOff x="1120791" y="1294532"/>
            <a:chExt cx="7802848" cy="2040521"/>
          </a:xfrm>
        </p:grpSpPr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グループ化 64"/>
            <p:cNvGrpSpPr/>
            <p:nvPr/>
          </p:nvGrpSpPr>
          <p:grpSpPr>
            <a:xfrm>
              <a:off x="1120791" y="1294532"/>
              <a:ext cx="7802848" cy="2040521"/>
              <a:chOff x="1120791" y="1294532"/>
              <a:chExt cx="7802848" cy="2040521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6793137" y="2833964"/>
                <a:ext cx="2130502" cy="5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Symbol" panose="05050102010706020507" pitchFamily="18" charset="2"/>
                  </a:rPr>
                  <a:t>q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= 0</a:t>
                </a:r>
                <a:endParaRPr lang="en-US" dirty="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930D934-1BDC-44A0-9E9F-E69D7ADD5DFC}"/>
                  </a:ext>
                </a:extLst>
              </p:cNvPr>
              <p:cNvSpPr txBox="1"/>
              <p:nvPr/>
            </p:nvSpPr>
            <p:spPr>
              <a:xfrm>
                <a:off x="8030278" y="1714032"/>
                <a:ext cx="762316" cy="38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m2</a:t>
                </a:r>
              </a:p>
            </p:txBody>
          </p:sp>
          <p:sp>
            <p:nvSpPr>
              <p:cNvPr id="68" name="円弧 67">
                <a:extLst>
                  <a:ext uri="{FF2B5EF4-FFF2-40B4-BE49-F238E27FC236}">
                    <a16:creationId xmlns:a16="http://schemas.microsoft.com/office/drawing/2014/main" id="{00B66DFE-51F7-4D7F-BB2E-2F436B5503A9}"/>
                  </a:ext>
                </a:extLst>
              </p:cNvPr>
              <p:cNvSpPr/>
              <p:nvPr/>
            </p:nvSpPr>
            <p:spPr>
              <a:xfrm>
                <a:off x="8286175" y="2264489"/>
                <a:ext cx="435793" cy="476161"/>
              </a:xfrm>
              <a:prstGeom prst="arc">
                <a:avLst>
                  <a:gd name="adj1" fmla="val 4879397"/>
                  <a:gd name="adj2" fmla="val 16452864"/>
                </a:avLst>
              </a:prstGeom>
              <a:ln w="38100">
                <a:solidFill>
                  <a:srgbClr val="0070C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9" name="グループ化 68"/>
              <p:cNvGrpSpPr/>
              <p:nvPr/>
            </p:nvGrpSpPr>
            <p:grpSpPr>
              <a:xfrm>
                <a:off x="1120791" y="1294532"/>
                <a:ext cx="6862874" cy="1989647"/>
                <a:chOff x="1120791" y="1294532"/>
                <a:chExt cx="6862874" cy="1989647"/>
              </a:xfrm>
            </p:grpSpPr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3CD1C8E3-45F2-44CD-B6EE-98D55282B5DE}"/>
                    </a:ext>
                  </a:extLst>
                </p:cNvPr>
                <p:cNvCxnSpPr/>
                <p:nvPr/>
              </p:nvCxnSpPr>
              <p:spPr>
                <a:xfrm>
                  <a:off x="2178619" y="2404141"/>
                  <a:ext cx="546585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AACE190F-1D8D-4A68-87CB-FA2258938F6C}"/>
                    </a:ext>
                  </a:extLst>
                </p:cNvPr>
                <p:cNvCxnSpPr/>
                <p:nvPr/>
              </p:nvCxnSpPr>
              <p:spPr>
                <a:xfrm>
                  <a:off x="2178618" y="1294532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2C563AF7-92C7-4996-9E68-3B55739E060A}"/>
                    </a:ext>
                  </a:extLst>
                </p:cNvPr>
                <p:cNvCxnSpPr/>
                <p:nvPr/>
              </p:nvCxnSpPr>
              <p:spPr>
                <a:xfrm>
                  <a:off x="7644470" y="1304806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矢印コネクタ 72">
                  <a:extLst>
                    <a:ext uri="{FF2B5EF4-FFF2-40B4-BE49-F238E27FC236}">
                      <a16:creationId xmlns:a16="http://schemas.microsoft.com/office/drawing/2014/main" id="{90E48464-C16D-41DE-BE95-26C8E94E0B8F}"/>
                    </a:ext>
                  </a:extLst>
                </p:cNvPr>
                <p:cNvCxnSpPr/>
                <p:nvPr/>
              </p:nvCxnSpPr>
              <p:spPr>
                <a:xfrm>
                  <a:off x="2178618" y="1736321"/>
                  <a:ext cx="5465852" cy="0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DBD36F3-FED0-4AF3-9B5D-621122A83677}"/>
                    </a:ext>
                  </a:extLst>
                </p:cNvPr>
                <p:cNvSpPr txBox="1"/>
                <p:nvPr/>
              </p:nvSpPr>
              <p:spPr>
                <a:xfrm>
                  <a:off x="4325917" y="1294532"/>
                  <a:ext cx="739740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L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3E9CB4A5-DAAA-49B8-B36B-EB6B4B68E300}"/>
                    </a:ext>
                  </a:extLst>
                </p:cNvPr>
                <p:cNvSpPr txBox="1"/>
                <p:nvPr/>
              </p:nvSpPr>
              <p:spPr>
                <a:xfrm>
                  <a:off x="1610659" y="2783090"/>
                  <a:ext cx="1485526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/>
                    <a:t>Y</a:t>
                  </a:r>
                  <a:r>
                    <a:rPr lang="en-US" sz="2800" baseline="-25000" dirty="0"/>
                    <a:t> </a:t>
                  </a:r>
                  <a:r>
                    <a:rPr lang="en-US" sz="2800" dirty="0"/>
                    <a:t>,</a:t>
                  </a:r>
                  <a:r>
                    <a:rPr lang="en-US" sz="2800" dirty="0" err="1">
                      <a:latin typeface="Symbol" panose="05050102010706020507" pitchFamily="18" charset="2"/>
                    </a:rPr>
                    <a:t>q</a:t>
                  </a:r>
                  <a:r>
                    <a:rPr lang="en-US" sz="2800" baseline="-25000" dirty="0" err="1"/>
                    <a:t>x</a:t>
                  </a:r>
                  <a:r>
                    <a:rPr lang="en-US" sz="2800" dirty="0"/>
                    <a:t> = 0</a:t>
                  </a:r>
                  <a:endParaRPr 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2042980" y="2113408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9A88F1BD-3667-49FF-92DF-A109FD11FB00}"/>
                    </a:ext>
                  </a:extLst>
                </p:cNvPr>
                <p:cNvCxnSpPr/>
                <p:nvPr/>
              </p:nvCxnSpPr>
              <p:spPr>
                <a:xfrm>
                  <a:off x="2361840" y="1857893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>
                  <a:extLst>
                    <a:ext uri="{FF2B5EF4-FFF2-40B4-BE49-F238E27FC236}">
                      <a16:creationId xmlns:a16="http://schemas.microsoft.com/office/drawing/2014/main" id="{CD4C849C-F257-4CAA-966C-5C2662D4F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836" y="1981201"/>
                  <a:ext cx="52569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C60D50AD-91A2-44AD-AC9E-98A4F88D2366}"/>
                    </a:ext>
                  </a:extLst>
                </p:cNvPr>
                <p:cNvSpPr txBox="1"/>
                <p:nvPr/>
              </p:nvSpPr>
              <p:spPr>
                <a:xfrm>
                  <a:off x="1319870" y="1702690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r</a:t>
                  </a:r>
                </a:p>
              </p:txBody>
            </p:sp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16D33FDB-F8CE-406D-8865-513A02049D38}"/>
                    </a:ext>
                  </a:extLst>
                </p:cNvPr>
                <p:cNvSpPr txBox="1"/>
                <p:nvPr/>
              </p:nvSpPr>
              <p:spPr>
                <a:xfrm>
                  <a:off x="2427761" y="2512779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81" name="円弧 80">
                  <a:extLst>
                    <a:ext uri="{FF2B5EF4-FFF2-40B4-BE49-F238E27FC236}">
                      <a16:creationId xmlns:a16="http://schemas.microsoft.com/office/drawing/2014/main" id="{9F57B048-A174-498D-B131-3C5346DA9DB5}"/>
                    </a:ext>
                  </a:extLst>
                </p:cNvPr>
                <p:cNvSpPr/>
                <p:nvPr/>
              </p:nvSpPr>
              <p:spPr>
                <a:xfrm flipH="1">
                  <a:off x="2208798" y="2149199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B930D934-1BDC-44A0-9E9F-E69D7ADD5DFC}"/>
                    </a:ext>
                  </a:extLst>
                </p:cNvPr>
                <p:cNvSpPr txBox="1"/>
                <p:nvPr/>
              </p:nvSpPr>
              <p:spPr>
                <a:xfrm>
                  <a:off x="1120791" y="2667774"/>
                  <a:ext cx="762316" cy="3831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m1</a:t>
                  </a:r>
                </a:p>
              </p:txBody>
            </p:sp>
            <p:sp>
              <p:nvSpPr>
                <p:cNvPr id="83" name="円弧 82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>
                  <a:off x="1419078" y="2144554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7624135" y="2208965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6335" y="23872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楕円 85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5842" y="2091893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楕円 86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37086" y="2213306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25162" y="25127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テキスト ボックス 2"/>
          <p:cNvSpPr txBox="1"/>
          <p:nvPr/>
        </p:nvSpPr>
        <p:spPr>
          <a:xfrm>
            <a:off x="113917" y="191652"/>
            <a:ext cx="542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曲げ</a:t>
            </a:r>
            <a:r>
              <a:rPr lang="ja-JP" altLang="en-US" dirty="0"/>
              <a:t>剛性</a:t>
            </a:r>
            <a:r>
              <a:rPr lang="ja-JP" altLang="en-US" dirty="0" smtClean="0"/>
              <a:t>と固有変形の関係を求めるためのモデル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353474" y="3108074"/>
            <a:ext cx="2090352" cy="7520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非加熱部の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曲げ剛性を計算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2696304" y="3189673"/>
                <a:ext cx="4540858" cy="552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stiffness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4" y="3189673"/>
                <a:ext cx="4540858" cy="552780"/>
              </a:xfrm>
              <a:prstGeom prst="rect">
                <a:avLst/>
              </a:prstGeom>
              <a:blipFill>
                <a:blip r:embed="rId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角丸四角形 92"/>
          <p:cNvSpPr/>
          <p:nvPr/>
        </p:nvSpPr>
        <p:spPr>
          <a:xfrm>
            <a:off x="380354" y="4289261"/>
            <a:ext cx="2090352" cy="67758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熱弾塑性解析</a:t>
            </a:r>
          </a:p>
        </p:txBody>
      </p:sp>
      <p:sp>
        <p:nvSpPr>
          <p:cNvPr id="94" name="角丸四角形 93"/>
          <p:cNvSpPr/>
          <p:nvPr/>
        </p:nvSpPr>
        <p:spPr>
          <a:xfrm>
            <a:off x="453106" y="5534229"/>
            <a:ext cx="2090352" cy="8221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曲げ剛性と固有変形のデータベースを作成</a:t>
            </a:r>
          </a:p>
        </p:txBody>
      </p:sp>
      <p:sp>
        <p:nvSpPr>
          <p:cNvPr id="4" name="下矢印 3"/>
          <p:cNvSpPr/>
          <p:nvPr/>
        </p:nvSpPr>
        <p:spPr>
          <a:xfrm>
            <a:off x="1276297" y="3980744"/>
            <a:ext cx="252477" cy="282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下矢印 94"/>
          <p:cNvSpPr/>
          <p:nvPr/>
        </p:nvSpPr>
        <p:spPr>
          <a:xfrm>
            <a:off x="1276297" y="5097763"/>
            <a:ext cx="252477" cy="282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308CB27-0110-4D69-87BE-3A73A7C839EF}"/>
              </a:ext>
            </a:extLst>
          </p:cNvPr>
          <p:cNvSpPr txBox="1"/>
          <p:nvPr/>
        </p:nvSpPr>
        <p:spPr>
          <a:xfrm>
            <a:off x="2939070" y="4289261"/>
            <a:ext cx="59298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L=20,40,60,80,100 </a:t>
            </a:r>
            <a:r>
              <a:rPr lang="en-US" altLang="ja-JP" dirty="0" smtClean="0"/>
              <a:t>mm</a:t>
            </a:r>
          </a:p>
          <a:p>
            <a:r>
              <a:rPr lang="ja-JP" altLang="en-US" dirty="0" smtClean="0"/>
              <a:t>の５つのモデルに対して</a:t>
            </a:r>
            <a:r>
              <a:rPr lang="en-US" altLang="ja-JP" dirty="0" smtClean="0"/>
              <a:t>1,3,10pass</a:t>
            </a:r>
            <a:r>
              <a:rPr lang="ja-JP" altLang="en-US" dirty="0" smtClean="0"/>
              <a:t>加熱時の解析を行う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0306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剛性計算用モデル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8CB27-0110-4D69-87BE-3A73A7C839EF}"/>
              </a:ext>
            </a:extLst>
          </p:cNvPr>
          <p:cNvSpPr txBox="1"/>
          <p:nvPr/>
        </p:nvSpPr>
        <p:spPr>
          <a:xfrm>
            <a:off x="352187" y="1274123"/>
            <a:ext cx="26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L=20,40,60,80,100 </a:t>
            </a:r>
            <a:r>
              <a:rPr lang="en-US" altLang="ja-JP" dirty="0" smtClean="0"/>
              <a:t>mm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160929F-242D-4414-B715-5C9C895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26488"/>
              </p:ext>
            </p:extLst>
          </p:nvPr>
        </p:nvGraphicFramePr>
        <p:xfrm>
          <a:off x="9060280" y="1465810"/>
          <a:ext cx="28655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9">
                  <a:extLst>
                    <a:ext uri="{9D8B030D-6E8A-4147-A177-3AD203B41FA5}">
                      <a16:colId xmlns:a16="http://schemas.microsoft.com/office/drawing/2014/main" val="2466938597"/>
                    </a:ext>
                  </a:extLst>
                </a:gridCol>
                <a:gridCol w="1432789">
                  <a:extLst>
                    <a:ext uri="{9D8B030D-6E8A-4147-A177-3AD203B41FA5}">
                      <a16:colId xmlns:a16="http://schemas.microsoft.com/office/drawing/2014/main" val="3056948382"/>
                    </a:ext>
                  </a:extLst>
                </a:gridCol>
              </a:tblGrid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r>
                        <a:rPr kumimoji="1" lang="ja-JP" altLang="en-US" dirty="0"/>
                        <a:t>（ｍｍ）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l(mm)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79801"/>
                  </a:ext>
                </a:extLst>
              </a:tr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5254"/>
                  </a:ext>
                </a:extLst>
              </a:tr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0594"/>
                  </a:ext>
                </a:extLst>
              </a:tr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7"/>
                  </a:ext>
                </a:extLst>
              </a:tr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39267"/>
                  </a:ext>
                </a:extLst>
              </a:tr>
              <a:tr h="25394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0226"/>
                  </a:ext>
                </a:extLst>
              </a:tr>
            </a:tbl>
          </a:graphicData>
        </a:graphic>
      </p:graphicFrame>
      <p:grpSp>
        <p:nvGrpSpPr>
          <p:cNvPr id="13" name="グループ化 12"/>
          <p:cNvGrpSpPr/>
          <p:nvPr/>
        </p:nvGrpSpPr>
        <p:grpSpPr>
          <a:xfrm>
            <a:off x="231094" y="2483686"/>
            <a:ext cx="6239573" cy="4143828"/>
            <a:chOff x="0" y="1098611"/>
            <a:chExt cx="6646063" cy="4143828"/>
          </a:xfrm>
        </p:grpSpPr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4D3323D3-E630-460D-BA67-0CD321A184E7}"/>
                </a:ext>
              </a:extLst>
            </p:cNvPr>
            <p:cNvSpPr txBox="1"/>
            <p:nvPr/>
          </p:nvSpPr>
          <p:spPr>
            <a:xfrm>
              <a:off x="4608327" y="3310435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(L-1,5)/2</a:t>
              </a:r>
              <a:endParaRPr lang="ja-JP" altLang="en-US" sz="1400" dirty="0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0" y="1098611"/>
              <a:ext cx="6646063" cy="4143828"/>
              <a:chOff x="0" y="1098611"/>
              <a:chExt cx="6646063" cy="4143828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7F7A44F0-A9EE-42F9-82A9-30238DC783EC}"/>
                  </a:ext>
                </a:extLst>
              </p:cNvPr>
              <p:cNvGrpSpPr/>
              <p:nvPr/>
            </p:nvGrpSpPr>
            <p:grpSpPr>
              <a:xfrm>
                <a:off x="0" y="1098611"/>
                <a:ext cx="6646063" cy="4143828"/>
                <a:chOff x="218527" y="1569127"/>
                <a:chExt cx="6646063" cy="4143828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BA1D12FB-ACD9-4916-B707-34EB8596BD90}"/>
                    </a:ext>
                  </a:extLst>
                </p:cNvPr>
                <p:cNvGrpSpPr/>
                <p:nvPr/>
              </p:nvGrpSpPr>
              <p:grpSpPr>
                <a:xfrm>
                  <a:off x="218527" y="1569127"/>
                  <a:ext cx="6646063" cy="4143828"/>
                  <a:chOff x="323714" y="1679713"/>
                  <a:chExt cx="6646063" cy="4143828"/>
                </a:xfrm>
              </p:grpSpPr>
              <p:grpSp>
                <p:nvGrpSpPr>
                  <p:cNvPr id="64" name="グループ化 63">
                    <a:extLst>
                      <a:ext uri="{FF2B5EF4-FFF2-40B4-BE49-F238E27FC236}">
                        <a16:creationId xmlns:a16="http://schemas.microsoft.com/office/drawing/2014/main" id="{5FBCD2A8-F947-4A67-9599-F752B48AC847}"/>
                      </a:ext>
                    </a:extLst>
                  </p:cNvPr>
                  <p:cNvGrpSpPr/>
                  <p:nvPr/>
                </p:nvGrpSpPr>
                <p:grpSpPr>
                  <a:xfrm>
                    <a:off x="323714" y="1679713"/>
                    <a:ext cx="5385734" cy="4143828"/>
                    <a:chOff x="-399005" y="1470991"/>
                    <a:chExt cx="4235509" cy="2961263"/>
                  </a:xfrm>
                </p:grpSpPr>
                <p:sp>
                  <p:nvSpPr>
                    <p:cNvPr id="4" name="正方形/長方形 3">
                      <a:extLst>
                        <a:ext uri="{FF2B5EF4-FFF2-40B4-BE49-F238E27FC236}">
                          <a16:creationId xmlns:a16="http://schemas.microsoft.com/office/drawing/2014/main" id="{77B4B8DD-EA5B-46B4-8262-2AC7CFEA5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799" y="1470991"/>
                      <a:ext cx="2411373" cy="2295939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dirty="0"/>
                    </a:p>
                  </p:txBody>
                </p: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F001FA36-AC1F-4CD8-A027-75C6F9AA9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081" y="2103105"/>
                      <a:ext cx="421310" cy="1979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2mm</a:t>
                      </a:r>
                      <a:endParaRPr lang="ja-JP" altLang="en-US" sz="1200" dirty="0"/>
                    </a:p>
                  </p:txBody>
                </p:sp>
                <p:grpSp>
                  <p:nvGrpSpPr>
                    <p:cNvPr id="63" name="グループ化 62">
                      <a:extLst>
                        <a:ext uri="{FF2B5EF4-FFF2-40B4-BE49-F238E27FC236}">
                          <a16:creationId xmlns:a16="http://schemas.microsoft.com/office/drawing/2014/main" id="{F3EE5E86-BBD8-40E6-93C4-0E3D663C8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9005" y="1485274"/>
                      <a:ext cx="4235509" cy="2946980"/>
                      <a:chOff x="-399005" y="1485274"/>
                      <a:chExt cx="4235509" cy="2946980"/>
                    </a:xfrm>
                  </p:grpSpPr>
                  <p:cxnSp>
                    <p:nvCxnSpPr>
                      <p:cNvPr id="6" name="直線コネクタ 5">
                        <a:extLst>
                          <a:ext uri="{FF2B5EF4-FFF2-40B4-BE49-F238E27FC236}">
                            <a16:creationId xmlns:a16="http://schemas.microsoft.com/office/drawing/2014/main" id="{48C246C2-028E-4BC4-8A6C-7E11BA7C1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5800" y="2117034"/>
                        <a:ext cx="2411372" cy="1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線コネクタ 17">
                        <a:extLst>
                          <a:ext uri="{FF2B5EF4-FFF2-40B4-BE49-F238E27FC236}">
                            <a16:creationId xmlns:a16="http://schemas.microsoft.com/office/drawing/2014/main" id="{AD4E59D6-3534-49F7-9D6C-7C647C0C297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5800" y="2255534"/>
                        <a:ext cx="2411372" cy="13901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6368656F-C0AA-4615-BF20-ADA642EA7D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1242" y="2279574"/>
                        <a:ext cx="0" cy="1497495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9B5B25F1-DECA-4F2C-9E80-82B754D12E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793" y="2842317"/>
                        <a:ext cx="229691" cy="219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ja-JP" sz="1400" dirty="0"/>
                          <a:t>L</a:t>
                        </a:r>
                        <a:endParaRPr lang="ja-JP" altLang="en-US" sz="1400" dirty="0"/>
                      </a:p>
                    </p:txBody>
                  </p:sp>
                  <p:sp>
                    <p:nvSpPr>
                      <p:cNvPr id="26" name="テキスト ボックス 25">
                        <a:extLst>
                          <a:ext uri="{FF2B5EF4-FFF2-40B4-BE49-F238E27FC236}">
                            <a16:creationId xmlns:a16="http://schemas.microsoft.com/office/drawing/2014/main" id="{C9D635A0-E205-452D-9252-7FDC76A9E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1727" y="1972365"/>
                        <a:ext cx="750339" cy="197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ja-JP" altLang="en-US" sz="1200" dirty="0">
                            <a:solidFill>
                              <a:srgbClr val="FF0000"/>
                            </a:solidFill>
                          </a:rPr>
                          <a:t>Ｚ方向拘束</a:t>
                        </a:r>
                      </a:p>
                    </p:txBody>
                  </p:sp>
                  <p:sp>
                    <p:nvSpPr>
                      <p:cNvPr id="27" name="テキスト ボックス 26">
                        <a:extLst>
                          <a:ext uri="{FF2B5EF4-FFF2-40B4-BE49-F238E27FC236}">
                            <a16:creationId xmlns:a16="http://schemas.microsoft.com/office/drawing/2014/main" id="{878FA651-DB42-45CF-BB1D-18AB1B24E2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1728" y="2141075"/>
                        <a:ext cx="750339" cy="197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ja-JP" altLang="en-US" sz="1200" dirty="0">
                            <a:solidFill>
                              <a:srgbClr val="FF0000"/>
                            </a:solidFill>
                          </a:rPr>
                          <a:t>Ｚ方向拘束</a:t>
                        </a:r>
                      </a:p>
                    </p:txBody>
                  </p:sp>
                  <p:cxnSp>
                    <p:nvCxnSpPr>
                      <p:cNvPr id="30" name="直線矢印コネクタ 29">
                        <a:extLst>
                          <a:ext uri="{FF2B5EF4-FFF2-40B4-BE49-F238E27FC236}">
                            <a16:creationId xmlns:a16="http://schemas.microsoft.com/office/drawing/2014/main" id="{0485D962-553D-4655-9E5E-B56E0CE719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1242" y="2084550"/>
                        <a:ext cx="0" cy="205408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線コネクタ 31">
                        <a:extLst>
                          <a:ext uri="{FF2B5EF4-FFF2-40B4-BE49-F238E27FC236}">
                            <a16:creationId xmlns:a16="http://schemas.microsoft.com/office/drawing/2014/main" id="{E1DB8F2D-456A-4506-A2E6-77F3D1F25B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3380" y="3766930"/>
                        <a:ext cx="3503124" cy="0"/>
                      </a:xfrm>
                      <a:prstGeom prst="line">
                        <a:avLst/>
                      </a:prstGeom>
                      <a:ln w="28575">
                        <a:prstDash val="dash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E2507832-C7B9-4E2E-9AD7-747A16B0C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2975" y="3790972"/>
                        <a:ext cx="836558" cy="219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ja-JP" sz="1400" dirty="0">
                            <a:solidFill>
                              <a:schemeClr val="accent2"/>
                            </a:solidFill>
                          </a:rPr>
                          <a:t>SYM</a:t>
                        </a:r>
                        <a:endParaRPr lang="ja-JP" alt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2D0F3FAE-E54B-4F5E-A5FD-6144745EE7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1073" y="4128565"/>
                        <a:ext cx="2539449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2125BF71-1425-42FB-9527-109192A71A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2975" y="4168322"/>
                        <a:ext cx="760425" cy="2639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ja-JP" dirty="0"/>
                          <a:t>100mm</a:t>
                        </a:r>
                        <a:endParaRPr lang="ja-JP" altLang="en-US" dirty="0"/>
                      </a:p>
                    </p:txBody>
                  </p:sp>
                  <p:grpSp>
                    <p:nvGrpSpPr>
                      <p:cNvPr id="42" name="グループ化 41">
                        <a:extLst>
                          <a:ext uri="{FF2B5EF4-FFF2-40B4-BE49-F238E27FC236}">
                            <a16:creationId xmlns:a16="http://schemas.microsoft.com/office/drawing/2014/main" id="{F3DF0A1D-3E40-44B1-87E4-0D3FAC6327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66285" y="3632218"/>
                        <a:ext cx="844121" cy="795128"/>
                        <a:chOff x="6279227" y="1574666"/>
                        <a:chExt cx="844121" cy="795128"/>
                      </a:xfrm>
                    </p:grpSpPr>
                    <p:cxnSp>
                      <p:nvCxnSpPr>
                        <p:cNvPr id="45" name="直線矢印コネクタ 44">
                          <a:extLst>
                            <a:ext uri="{FF2B5EF4-FFF2-40B4-BE49-F238E27FC236}">
                              <a16:creationId xmlns:a16="http://schemas.microsoft.com/office/drawing/2014/main" id="{EEC1D4DA-07FA-409E-8E16-4C768EF086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11509" y="2174584"/>
                          <a:ext cx="611839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B0F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直線矢印コネクタ 45">
                          <a:extLst>
                            <a:ext uri="{FF2B5EF4-FFF2-40B4-BE49-F238E27FC236}">
                              <a16:creationId xmlns:a16="http://schemas.microsoft.com/office/drawing/2014/main" id="{F3BC2043-50AB-4AE0-AA15-F59137D1CE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11509" y="1655135"/>
                          <a:ext cx="0" cy="51944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B0F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テキスト ボックス 46">
                          <a:extLst>
                            <a:ext uri="{FF2B5EF4-FFF2-40B4-BE49-F238E27FC236}">
                              <a16:creationId xmlns:a16="http://schemas.microsoft.com/office/drawing/2014/main" id="{93115F3E-BAC4-4FC0-9E84-4E7DFDA600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04447" y="2039879"/>
                          <a:ext cx="161464" cy="3299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ja-JP" sz="1200" dirty="0"/>
                            <a:t>	</a:t>
                          </a:r>
                          <a:r>
                            <a:rPr lang="en-US" altLang="ja-JP" sz="1200" dirty="0">
                              <a:solidFill>
                                <a:srgbClr val="00B0F0"/>
                              </a:solidFill>
                            </a:rPr>
                            <a:t>x</a:t>
                          </a:r>
                          <a:endParaRPr lang="ja-JP" altLang="en-US" sz="1200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テキスト ボックス 47">
                          <a:extLst>
                            <a:ext uri="{FF2B5EF4-FFF2-40B4-BE49-F238E27FC236}">
                              <a16:creationId xmlns:a16="http://schemas.microsoft.com/office/drawing/2014/main" id="{68EE5770-45A3-4B30-BBAA-71F1AED98B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79227" y="1574666"/>
                          <a:ext cx="221088" cy="1979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ja-JP" sz="1200" dirty="0">
                              <a:solidFill>
                                <a:srgbClr val="00B0F0"/>
                              </a:solidFill>
                            </a:rPr>
                            <a:t>y</a:t>
                          </a:r>
                          <a:endParaRPr lang="ja-JP" altLang="en-US" sz="1200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52" name="直線矢印コネクタ 51">
                        <a:extLst>
                          <a:ext uri="{FF2B5EF4-FFF2-40B4-BE49-F238E27FC236}">
                            <a16:creationId xmlns:a16="http://schemas.microsoft.com/office/drawing/2014/main" id="{DDF7D595-8197-46AF-B756-D479AED5EF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6947" y="1485274"/>
                        <a:ext cx="0" cy="2267374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テキスト ボックス 54">
                        <a:extLst>
                          <a:ext uri="{FF2B5EF4-FFF2-40B4-BE49-F238E27FC236}">
                            <a16:creationId xmlns:a16="http://schemas.microsoft.com/office/drawing/2014/main" id="{02BFD853-A27D-4529-A0B9-5F45620AEA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99005" y="2199823"/>
                        <a:ext cx="760425" cy="2639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ja-JP" dirty="0"/>
                          <a:t>100mm</a:t>
                        </a:r>
                        <a:endParaRPr lang="ja-JP" altLang="en-US" dirty="0"/>
                      </a:p>
                    </p:txBody>
                  </p:sp>
                </p:grpSp>
              </p:grpSp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24E5560-E4A3-4424-A79F-0738FDF57DA0}"/>
                      </a:ext>
                    </a:extLst>
                  </p:cNvPr>
                  <p:cNvSpPr txBox="1"/>
                  <p:nvPr/>
                </p:nvSpPr>
                <p:spPr>
                  <a:xfrm>
                    <a:off x="4932041" y="4554644"/>
                    <a:ext cx="20377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1.5mm(=0.15mm×10)</a:t>
                    </a:r>
                  </a:p>
                </p:txBody>
              </p:sp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5524178D-0053-4645-B1DF-D3CBA11AAA8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549" y="2788655"/>
                    <a:ext cx="5357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>
                        <a:solidFill>
                          <a:srgbClr val="00B050"/>
                        </a:solidFill>
                      </a:rPr>
                      <a:t>2mm</a:t>
                    </a:r>
                    <a:endParaRPr lang="ja-JP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CCF6B71B-D7A2-4B2A-8B49-D8B8E8F4D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421" y="3494571"/>
                    <a:ext cx="4908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 err="1">
                        <a:solidFill>
                          <a:srgbClr val="00B050"/>
                        </a:solidFill>
                      </a:rPr>
                      <a:t>l</a:t>
                    </a:r>
                    <a:r>
                      <a:rPr lang="en-US" altLang="ja-JP" sz="1200" dirty="0" err="1" smtClean="0">
                        <a:solidFill>
                          <a:srgbClr val="00B050"/>
                        </a:solidFill>
                      </a:rPr>
                      <a:t>mm</a:t>
                    </a:r>
                    <a:endParaRPr lang="ja-JP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053D177E-61C7-4BCB-A63A-60D3C7A060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799" y="1695260"/>
                    <a:ext cx="69996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>
                        <a:solidFill>
                          <a:srgbClr val="00B050"/>
                        </a:solidFill>
                      </a:rPr>
                      <a:t>10mm</a:t>
                    </a:r>
                    <a:endParaRPr lang="ja-JP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62" name="直線矢印コネクタ 61">
                    <a:extLst>
                      <a:ext uri="{FF2B5EF4-FFF2-40B4-BE49-F238E27FC236}">
                        <a16:creationId xmlns:a16="http://schemas.microsoft.com/office/drawing/2014/main" id="{614B5CE5-ADF8-4526-A429-8F42C0FA5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226" y="3780930"/>
                    <a:ext cx="0" cy="454343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コネクタ 65">
                    <a:extLst>
                      <a:ext uri="{FF2B5EF4-FFF2-40B4-BE49-F238E27FC236}">
                        <a16:creationId xmlns:a16="http://schemas.microsoft.com/office/drawing/2014/main" id="{FE8495EA-0030-4616-B401-47D1E9DFE2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2440" y="4530992"/>
                    <a:ext cx="3056686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矢印コネクタ 67">
                    <a:extLst>
                      <a:ext uri="{FF2B5EF4-FFF2-40B4-BE49-F238E27FC236}">
                        <a16:creationId xmlns:a16="http://schemas.microsoft.com/office/drawing/2014/main" id="{C4F2F8D4-379E-484D-B65C-9230A0E64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5323" y="4530992"/>
                    <a:ext cx="0" cy="3951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線矢印コネクタ 70">
                    <a:extLst>
                      <a:ext uri="{FF2B5EF4-FFF2-40B4-BE49-F238E27FC236}">
                        <a16:creationId xmlns:a16="http://schemas.microsoft.com/office/drawing/2014/main" id="{DF7F1918-F3B5-401C-AF13-990E02EBEF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0783" y="3058946"/>
                    <a:ext cx="0" cy="454343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7254FB4E-9100-4B19-9034-3C6FDB96D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0375" y="4223553"/>
                    <a:ext cx="74571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>
                        <a:solidFill>
                          <a:srgbClr val="00B050"/>
                        </a:solidFill>
                      </a:rPr>
                      <a:t>0.15mm</a:t>
                    </a:r>
                    <a:endParaRPr lang="ja-JP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B5259368-E9CB-49D3-902A-4B352C718C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98" y="4559542"/>
                    <a:ext cx="224933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00B050"/>
                        </a:solidFill>
                      </a:rPr>
                      <a:t>メッシュ</a:t>
                    </a:r>
                    <a:r>
                      <a:rPr lang="en-US" altLang="ja-JP" sz="1200" dirty="0">
                        <a:solidFill>
                          <a:srgbClr val="00B050"/>
                        </a:solidFill>
                      </a:rPr>
                      <a:t>y</a:t>
                    </a:r>
                    <a:r>
                      <a:rPr lang="ja-JP" altLang="en-US" sz="1200" dirty="0">
                        <a:solidFill>
                          <a:srgbClr val="00B050"/>
                        </a:solidFill>
                      </a:rPr>
                      <a:t>方向大きさ</a:t>
                    </a:r>
                    <a:r>
                      <a:rPr lang="en-US" altLang="ja-JP" sz="1200" dirty="0">
                        <a:solidFill>
                          <a:srgbClr val="00B050"/>
                        </a:solidFill>
                      </a:rPr>
                      <a:t>:0.15mm</a:t>
                    </a:r>
                    <a:endParaRPr lang="ja-JP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CEBABC33-9A1D-4DA7-BFDF-C29C1F6AE554}"/>
                    </a:ext>
                  </a:extLst>
                </p:cNvPr>
                <p:cNvSpPr txBox="1"/>
                <p:nvPr/>
              </p:nvSpPr>
              <p:spPr>
                <a:xfrm>
                  <a:off x="1553353" y="4826392"/>
                  <a:ext cx="6832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050" dirty="0"/>
                    <a:t>(</a:t>
                  </a:r>
                  <a:r>
                    <a:rPr kumimoji="1" lang="en-US" altLang="ja-JP" sz="1050" dirty="0"/>
                    <a:t>0, 0, 0)</a:t>
                  </a:r>
                  <a:endParaRPr kumimoji="1" lang="ja-JP" altLang="en-US" sz="1050" dirty="0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B512F582-CEE3-457D-876F-EEB6600C3DF9}"/>
                    </a:ext>
                  </a:extLst>
                </p:cNvPr>
                <p:cNvSpPr/>
                <p:nvPr/>
              </p:nvSpPr>
              <p:spPr>
                <a:xfrm>
                  <a:off x="1559740" y="4706033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1388937" y="1451411"/>
                <a:ext cx="4119981" cy="3373006"/>
                <a:chOff x="1388937" y="1451411"/>
                <a:chExt cx="4119981" cy="3373006"/>
              </a:xfrm>
            </p:grpSpPr>
            <p:sp>
              <p:nvSpPr>
                <p:cNvPr id="129" name="テキスト ボックス 128">
                  <a:extLst>
                    <a:ext uri="{FF2B5EF4-FFF2-40B4-BE49-F238E27FC236}">
                      <a16:creationId xmlns:a16="http://schemas.microsoft.com/office/drawing/2014/main" id="{6850D9A0-297B-492F-ACDE-77878EF94295}"/>
                    </a:ext>
                  </a:extLst>
                </p:cNvPr>
                <p:cNvSpPr txBox="1"/>
                <p:nvPr/>
              </p:nvSpPr>
              <p:spPr>
                <a:xfrm>
                  <a:off x="1780158" y="2575797"/>
                  <a:ext cx="11352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>
                      <a:solidFill>
                        <a:srgbClr val="00B050"/>
                      </a:solidFill>
                    </a:rPr>
                    <a:t>One way bias</a:t>
                  </a:r>
                  <a:endParaRPr lang="ja-JP" altLang="en-US" sz="12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7E3B721F-47A5-499E-83D6-52E8936163B4}"/>
                    </a:ext>
                  </a:extLst>
                </p:cNvPr>
                <p:cNvSpPr txBox="1"/>
                <p:nvPr/>
              </p:nvSpPr>
              <p:spPr>
                <a:xfrm>
                  <a:off x="1764536" y="3281366"/>
                  <a:ext cx="11352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>
                      <a:solidFill>
                        <a:srgbClr val="00B050"/>
                      </a:solidFill>
                    </a:rPr>
                    <a:t>One way bias</a:t>
                  </a:r>
                  <a:endParaRPr lang="ja-JP" altLang="en-US" sz="12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131" name="直線矢印コネクタ 130">
                  <a:extLst>
                    <a:ext uri="{FF2B5EF4-FFF2-40B4-BE49-F238E27FC236}">
                      <a16:creationId xmlns:a16="http://schemas.microsoft.com/office/drawing/2014/main" id="{64E8129B-BA95-411C-A2B3-7095F2E28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1609" y="3051968"/>
                  <a:ext cx="0" cy="89792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矢印コネクタ 132">
                  <a:extLst>
                    <a:ext uri="{FF2B5EF4-FFF2-40B4-BE49-F238E27FC236}">
                      <a16:creationId xmlns:a16="http://schemas.microsoft.com/office/drawing/2014/main" id="{CB040D96-D585-404C-97D4-1AEDCB70E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1323" y="2230098"/>
                  <a:ext cx="0" cy="83681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9FF5DF50-50E2-4D54-AA5E-EAEB0126EECB}"/>
                    </a:ext>
                  </a:extLst>
                </p:cNvPr>
                <p:cNvSpPr txBox="1"/>
                <p:nvPr/>
              </p:nvSpPr>
              <p:spPr>
                <a:xfrm>
                  <a:off x="4569237" y="2549562"/>
                  <a:ext cx="9396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dirty="0"/>
                    <a:t>(L-1,5)/2</a:t>
                  </a:r>
                  <a:endParaRPr lang="ja-JP" altLang="en-US" sz="1400" dirty="0"/>
                </a:p>
              </p:txBody>
            </p:sp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93431F7B-84C5-4AA6-97FC-A5666EE40F86}"/>
                    </a:ext>
                  </a:extLst>
                </p:cNvPr>
                <p:cNvSpPr txBox="1"/>
                <p:nvPr/>
              </p:nvSpPr>
              <p:spPr>
                <a:xfrm>
                  <a:off x="1735354" y="4547418"/>
                  <a:ext cx="2249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00B050"/>
                      </a:solidFill>
                    </a:rPr>
                    <a:t>メッシュ</a:t>
                  </a:r>
                  <a:r>
                    <a:rPr lang="en-US" altLang="ja-JP" sz="1200" dirty="0">
                      <a:solidFill>
                        <a:srgbClr val="00B050"/>
                      </a:solidFill>
                    </a:rPr>
                    <a:t>x</a:t>
                  </a:r>
                  <a:r>
                    <a:rPr lang="ja-JP" altLang="en-US" sz="1200" dirty="0">
                      <a:solidFill>
                        <a:srgbClr val="00B050"/>
                      </a:solidFill>
                    </a:rPr>
                    <a:t>方向大きさ</a:t>
                  </a:r>
                  <a:r>
                    <a:rPr lang="en-US" altLang="ja-JP" sz="1200" dirty="0">
                      <a:solidFill>
                        <a:srgbClr val="00B050"/>
                      </a:solidFill>
                    </a:rPr>
                    <a:t>:0.33mm</a:t>
                  </a:r>
                  <a:endParaRPr lang="ja-JP" altLang="en-US" sz="12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FE8495EA-0030-4616-B401-47D1E9DFE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3747" y="1754068"/>
                  <a:ext cx="3056686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053D177E-61C7-4BCB-A63A-60D3C7A0607A}"/>
                    </a:ext>
                  </a:extLst>
                </p:cNvPr>
                <p:cNvSpPr txBox="1"/>
                <p:nvPr/>
              </p:nvSpPr>
              <p:spPr>
                <a:xfrm>
                  <a:off x="3435220" y="1742549"/>
                  <a:ext cx="6999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 smtClean="0">
                      <a:solidFill>
                        <a:srgbClr val="00B050"/>
                      </a:solidFill>
                    </a:rPr>
                    <a:t>3.3mm</a:t>
                  </a:r>
                  <a:endParaRPr lang="ja-JP" altLang="en-US" sz="12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FE8495EA-0030-4616-B401-47D1E9DFE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8937" y="1479027"/>
                  <a:ext cx="3056686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053D177E-61C7-4BCB-A63A-60D3C7A0607A}"/>
                    </a:ext>
                  </a:extLst>
                </p:cNvPr>
                <p:cNvSpPr txBox="1"/>
                <p:nvPr/>
              </p:nvSpPr>
              <p:spPr>
                <a:xfrm>
                  <a:off x="3421877" y="1461849"/>
                  <a:ext cx="6999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>
                      <a:solidFill>
                        <a:srgbClr val="00B050"/>
                      </a:solidFill>
                    </a:rPr>
                    <a:t>5</a:t>
                  </a:r>
                  <a:r>
                    <a:rPr lang="en-US" altLang="ja-JP" sz="1200" dirty="0" smtClean="0">
                      <a:solidFill>
                        <a:srgbClr val="00B050"/>
                      </a:solidFill>
                    </a:rPr>
                    <a:t>mm</a:t>
                  </a:r>
                  <a:endParaRPr lang="ja-JP" altLang="en-US" sz="12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169" name="直線矢印コネクタ 168">
                  <a:extLst>
                    <a:ext uri="{FF2B5EF4-FFF2-40B4-BE49-F238E27FC236}">
                      <a16:creationId xmlns:a16="http://schemas.microsoft.com/office/drawing/2014/main" id="{0485D962-553D-4655-9E5E-B56E0CE719D3}"/>
                    </a:ext>
                  </a:extLst>
                </p:cNvPr>
                <p:cNvCxnSpPr/>
                <p:nvPr/>
              </p:nvCxnSpPr>
              <p:spPr>
                <a:xfrm>
                  <a:off x="4598786" y="1451411"/>
                  <a:ext cx="0" cy="28743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矢印コネクタ 169">
                  <a:extLst>
                    <a:ext uri="{FF2B5EF4-FFF2-40B4-BE49-F238E27FC236}">
                      <a16:creationId xmlns:a16="http://schemas.microsoft.com/office/drawing/2014/main" id="{0485D962-553D-4655-9E5E-B56E0CE719D3}"/>
                    </a:ext>
                  </a:extLst>
                </p:cNvPr>
                <p:cNvCxnSpPr/>
                <p:nvPr/>
              </p:nvCxnSpPr>
              <p:spPr>
                <a:xfrm>
                  <a:off x="4608327" y="1754068"/>
                  <a:ext cx="0" cy="28743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4578870" y="1461848"/>
                  <a:ext cx="620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smtClean="0"/>
                    <a:t>10mm</a:t>
                  </a:r>
                  <a:endParaRPr lang="ja-JP" altLang="en-US" sz="1200" dirty="0"/>
                </a:p>
              </p:txBody>
            </p:sp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4618703" y="1731639"/>
                  <a:ext cx="620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smtClean="0"/>
                    <a:t>10mm</a:t>
                  </a:r>
                  <a:endParaRPr lang="ja-JP" altLang="en-US" sz="1200" dirty="0"/>
                </a:p>
              </p:txBody>
            </p:sp>
          </p:grpSp>
        </p:grpSp>
      </p:grpSp>
      <p:grpSp>
        <p:nvGrpSpPr>
          <p:cNvPr id="31" name="グループ化 30"/>
          <p:cNvGrpSpPr/>
          <p:nvPr/>
        </p:nvGrpSpPr>
        <p:grpSpPr>
          <a:xfrm>
            <a:off x="6400233" y="4153282"/>
            <a:ext cx="5659727" cy="2056210"/>
            <a:chOff x="6318105" y="3196167"/>
            <a:chExt cx="5659727" cy="2056210"/>
          </a:xfrm>
        </p:grpSpPr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001FA36-AC1F-4CD8-A027-75C6F9AA98A5}"/>
                </a:ext>
              </a:extLst>
            </p:cNvPr>
            <p:cNvSpPr txBox="1"/>
            <p:nvPr/>
          </p:nvSpPr>
          <p:spPr>
            <a:xfrm>
              <a:off x="7811663" y="3196167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 smtClean="0"/>
                <a:t>10mm</a:t>
              </a:r>
              <a:endParaRPr lang="ja-JP" altLang="en-US" sz="9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6318105" y="3196499"/>
              <a:ext cx="5659727" cy="2055878"/>
              <a:chOff x="6318105" y="3196499"/>
              <a:chExt cx="5659727" cy="2055878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7454223" y="3196499"/>
                <a:ext cx="3112773" cy="312187"/>
                <a:chOff x="7454223" y="3196499"/>
                <a:chExt cx="3112773" cy="312187"/>
              </a:xfrm>
            </p:grpSpPr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4DAE8B8-A28C-49C3-9E57-0BAC5E6185FF}"/>
                    </a:ext>
                  </a:extLst>
                </p:cNvPr>
                <p:cNvSpPr txBox="1"/>
                <p:nvPr/>
              </p:nvSpPr>
              <p:spPr>
                <a:xfrm>
                  <a:off x="10024860" y="3265086"/>
                  <a:ext cx="5421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900" dirty="0"/>
                    <a:t>1.5mm</a:t>
                  </a:r>
                  <a:endParaRPr kumimoji="1" lang="ja-JP" altLang="en-US" sz="900" dirty="0"/>
                </a:p>
              </p:txBody>
            </p:sp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03A0A778-8F9F-4FDC-841E-FE746336D21A}"/>
                    </a:ext>
                  </a:extLst>
                </p:cNvPr>
                <p:cNvSpPr txBox="1"/>
                <p:nvPr/>
              </p:nvSpPr>
              <p:spPr>
                <a:xfrm>
                  <a:off x="8174061" y="3229395"/>
                  <a:ext cx="4475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900" dirty="0"/>
                    <a:t>2</a:t>
                  </a:r>
                  <a:r>
                    <a:rPr kumimoji="1" lang="en-US" altLang="ja-JP" sz="900" dirty="0"/>
                    <a:t>mm</a:t>
                  </a:r>
                  <a:endParaRPr kumimoji="1" lang="ja-JP" altLang="en-US" sz="900" dirty="0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FBE05195-EFA6-460C-92D2-4A6E375ED040}"/>
                    </a:ext>
                  </a:extLst>
                </p:cNvPr>
                <p:cNvSpPr txBox="1"/>
                <p:nvPr/>
              </p:nvSpPr>
              <p:spPr>
                <a:xfrm>
                  <a:off x="9194039" y="3277854"/>
                  <a:ext cx="939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(L-1,5)/2mm</a:t>
                  </a:r>
                  <a:endParaRPr lang="ja-JP" altLang="en-US" sz="900" dirty="0"/>
                </a:p>
              </p:txBody>
            </p:sp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F7BC80E1-AB2F-49D5-94C5-AEFAD070E5BB}"/>
                    </a:ext>
                  </a:extLst>
                </p:cNvPr>
                <p:cNvSpPr txBox="1"/>
                <p:nvPr/>
              </p:nvSpPr>
              <p:spPr>
                <a:xfrm>
                  <a:off x="8472624" y="3252155"/>
                  <a:ext cx="939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900" dirty="0"/>
                    <a:t>(L-1,5)/2mm</a:t>
                  </a:r>
                  <a:endParaRPr lang="ja-JP" altLang="en-US" sz="900" dirty="0"/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7454223" y="3196499"/>
                  <a:ext cx="5116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900" dirty="0" smtClean="0"/>
                    <a:t>10mm</a:t>
                  </a:r>
                  <a:endParaRPr lang="ja-JP" altLang="en-US" sz="900" dirty="0"/>
                </a:p>
              </p:txBody>
            </p: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6318105" y="3470487"/>
                <a:ext cx="5659727" cy="1781890"/>
                <a:chOff x="6318105" y="3470487"/>
                <a:chExt cx="5659727" cy="1781890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AB5F5457-660A-4918-AA99-FD8F9D637AB6}"/>
                    </a:ext>
                  </a:extLst>
                </p:cNvPr>
                <p:cNvGrpSpPr/>
                <p:nvPr/>
              </p:nvGrpSpPr>
              <p:grpSpPr>
                <a:xfrm>
                  <a:off x="6318105" y="3507570"/>
                  <a:ext cx="5659727" cy="1744807"/>
                  <a:chOff x="6523184" y="3517097"/>
                  <a:chExt cx="5659727" cy="1744807"/>
                </a:xfrm>
              </p:grpSpPr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41F02ADE-00C6-4048-8160-4A5248F205F2}"/>
                      </a:ext>
                    </a:extLst>
                  </p:cNvPr>
                  <p:cNvGrpSpPr/>
                  <p:nvPr/>
                </p:nvGrpSpPr>
                <p:grpSpPr>
                  <a:xfrm>
                    <a:off x="6523184" y="3517097"/>
                    <a:ext cx="5659727" cy="1744807"/>
                    <a:chOff x="6277258" y="3481781"/>
                    <a:chExt cx="5659727" cy="1744807"/>
                  </a:xfrm>
                </p:grpSpPr>
                <p:cxnSp>
                  <p:nvCxnSpPr>
                    <p:cNvPr id="99" name="直線矢印コネクタ 98">
                      <a:extLst>
                        <a:ext uri="{FF2B5EF4-FFF2-40B4-BE49-F238E27FC236}">
                          <a16:creationId xmlns:a16="http://schemas.microsoft.com/office/drawing/2014/main" id="{A443D162-09A2-4F67-894C-4D1DF4AC1C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08531" y="3773667"/>
                      <a:ext cx="0" cy="594218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グループ化 24">
                      <a:extLst>
                        <a:ext uri="{FF2B5EF4-FFF2-40B4-BE49-F238E27FC236}">
                          <a16:creationId xmlns:a16="http://schemas.microsoft.com/office/drawing/2014/main" id="{BFABE45D-709E-40CB-ADA9-565A59156C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77258" y="3481781"/>
                      <a:ext cx="5659727" cy="1744807"/>
                      <a:chOff x="6311075" y="3490479"/>
                      <a:chExt cx="5659727" cy="1744807"/>
                    </a:xfrm>
                  </p:grpSpPr>
                  <p:sp>
                    <p:nvSpPr>
                      <p:cNvPr id="105" name="テキスト ボックス 104">
                        <a:extLst>
                          <a:ext uri="{FF2B5EF4-FFF2-40B4-BE49-F238E27FC236}">
                            <a16:creationId xmlns:a16="http://schemas.microsoft.com/office/drawing/2014/main" id="{21A387CD-0234-4A7D-A0A7-230917BCCC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25949" y="3490479"/>
                        <a:ext cx="68320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ja-JP" sz="1050" dirty="0"/>
                          <a:t>(</a:t>
                        </a:r>
                        <a:r>
                          <a:rPr kumimoji="1" lang="en-US" altLang="ja-JP" sz="1050" dirty="0"/>
                          <a:t>0, 0, 0)</a:t>
                        </a:r>
                        <a:endParaRPr kumimoji="1" lang="ja-JP" altLang="en-US" sz="1050" dirty="0"/>
                      </a:p>
                    </p:txBody>
                  </p:sp>
                  <p:grpSp>
                    <p:nvGrpSpPr>
                      <p:cNvPr id="16" name="グループ化 15">
                        <a:extLst>
                          <a:ext uri="{FF2B5EF4-FFF2-40B4-BE49-F238E27FC236}">
                            <a16:creationId xmlns:a16="http://schemas.microsoft.com/office/drawing/2014/main" id="{AA92DF68-33C2-4922-927E-2F60EAA0C7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1075" y="3707530"/>
                        <a:ext cx="5659727" cy="1527756"/>
                        <a:chOff x="6311075" y="3707530"/>
                        <a:chExt cx="5659727" cy="1527756"/>
                      </a:xfrm>
                    </p:grpSpPr>
                    <p:grpSp>
                      <p:nvGrpSpPr>
                        <p:cNvPr id="11" name="グループ化 10">
                          <a:extLst>
                            <a:ext uri="{FF2B5EF4-FFF2-40B4-BE49-F238E27FC236}">
                              <a16:creationId xmlns:a16="http://schemas.microsoft.com/office/drawing/2014/main" id="{55620F1C-A3FB-43EE-A122-C4D7083BEF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11075" y="4454320"/>
                          <a:ext cx="696919" cy="780966"/>
                          <a:chOff x="6311075" y="4454320"/>
                          <a:chExt cx="696919" cy="780966"/>
                        </a:xfrm>
                      </p:grpSpPr>
                      <p:sp>
                        <p:nvSpPr>
                          <p:cNvPr id="101" name="テキスト ボックス 100">
                            <a:extLst>
                              <a:ext uri="{FF2B5EF4-FFF2-40B4-BE49-F238E27FC236}">
                                <a16:creationId xmlns:a16="http://schemas.microsoft.com/office/drawing/2014/main" id="{D4B5A11E-BD16-45CE-AC76-370172A596D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11075" y="4744353"/>
                            <a:ext cx="205312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ja-JP" sz="1200" dirty="0"/>
                              <a:t>	</a:t>
                            </a:r>
                            <a:r>
                              <a:rPr lang="en-US" altLang="ja-JP" sz="1200" dirty="0">
                                <a:solidFill>
                                  <a:srgbClr val="00B0F0"/>
                                </a:solidFill>
                              </a:rPr>
                              <a:t>y</a:t>
                            </a:r>
                            <a:endParaRPr lang="ja-JP" altLang="en-US" sz="1200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2" name="直線矢印コネクタ 101">
                            <a:extLst>
                              <a:ext uri="{FF2B5EF4-FFF2-40B4-BE49-F238E27FC236}">
                                <a16:creationId xmlns:a16="http://schemas.microsoft.com/office/drawing/2014/main" id="{C1DAC231-9002-4637-9721-C1AC6AB1B39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6311075" y="5213896"/>
                            <a:ext cx="660758" cy="1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3" name="直線矢印コネクタ 102">
                            <a:extLst>
                              <a:ext uri="{FF2B5EF4-FFF2-40B4-BE49-F238E27FC236}">
                                <a16:creationId xmlns:a16="http://schemas.microsoft.com/office/drawing/2014/main" id="{8DBC2C14-53B6-4B1F-9764-201C2E29D8A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6971768" y="4508398"/>
                            <a:ext cx="0" cy="72688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4" name="テキスト ボックス 103">
                            <a:extLst>
                              <a:ext uri="{FF2B5EF4-FFF2-40B4-BE49-F238E27FC236}">
                                <a16:creationId xmlns:a16="http://schemas.microsoft.com/office/drawing/2014/main" id="{A40AF5E2-F2D1-46BC-BA35-0E90772F65C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26866" y="4454320"/>
                            <a:ext cx="28112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ja-JP" sz="1200" dirty="0">
                                <a:solidFill>
                                  <a:srgbClr val="00B0F0"/>
                                </a:solidFill>
                              </a:rPr>
                              <a:t>z</a:t>
                            </a:r>
                            <a:endParaRPr lang="ja-JP" altLang="en-US" sz="1200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9F791730-DC48-4B0E-8061-193DBF5350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61237" y="3707530"/>
                          <a:ext cx="4809565" cy="777030"/>
                          <a:chOff x="7161237" y="3707530"/>
                          <a:chExt cx="4809565" cy="777030"/>
                        </a:xfrm>
                      </p:grpSpPr>
                      <p:sp>
                        <p:nvSpPr>
                          <p:cNvPr id="9" name="正方形/長方形 8">
                            <a:extLst>
                              <a:ext uri="{FF2B5EF4-FFF2-40B4-BE49-F238E27FC236}">
                                <a16:creationId xmlns:a16="http://schemas.microsoft.com/office/drawing/2014/main" id="{153F6FC4-2CE0-46D0-B9A4-AF988D1E02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61237" y="3773672"/>
                            <a:ext cx="3317975" cy="585926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07" name="テキスト ボックス 106">
                            <a:extLst>
                              <a:ext uri="{FF2B5EF4-FFF2-40B4-BE49-F238E27FC236}">
                                <a16:creationId xmlns:a16="http://schemas.microsoft.com/office/drawing/2014/main" id="{41A0AD88-0400-4E27-807F-954DDE85F9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835555" y="3954769"/>
                            <a:ext cx="1135247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ja-JP" sz="1200" dirty="0">
                                <a:solidFill>
                                  <a:srgbClr val="00B050"/>
                                </a:solidFill>
                              </a:rPr>
                              <a:t>One way bias</a:t>
                            </a:r>
                            <a:endParaRPr lang="ja-JP" altLang="en-US" sz="1200" dirty="0">
                              <a:solidFill>
                                <a:srgbClr val="00B05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8" name="直線矢印コネクタ 107">
                            <a:extLst>
                              <a:ext uri="{FF2B5EF4-FFF2-40B4-BE49-F238E27FC236}">
                                <a16:creationId xmlns:a16="http://schemas.microsoft.com/office/drawing/2014/main" id="{9112E87A-605C-4A34-83C5-FC2A7FFFBF6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620723" y="3866150"/>
                            <a:ext cx="0" cy="419457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9" name="テキスト ボックス 108">
                            <a:extLst>
                              <a:ext uri="{FF2B5EF4-FFF2-40B4-BE49-F238E27FC236}">
                                <a16:creationId xmlns:a16="http://schemas.microsoft.com/office/drawing/2014/main" id="{01D771F7-CC85-49AB-994A-5273236172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501835" y="3707530"/>
                            <a:ext cx="745717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ja-JP" sz="1200" dirty="0">
                                <a:solidFill>
                                  <a:srgbClr val="00B050"/>
                                </a:solidFill>
                              </a:rPr>
                              <a:t>0.05mm</a:t>
                            </a:r>
                            <a:endParaRPr lang="ja-JP" altLang="en-US" sz="1200" dirty="0">
                              <a:solidFill>
                                <a:srgbClr val="00B05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0" name="テキスト ボックス 109">
                            <a:extLst>
                              <a:ext uri="{FF2B5EF4-FFF2-40B4-BE49-F238E27FC236}">
                                <a16:creationId xmlns:a16="http://schemas.microsoft.com/office/drawing/2014/main" id="{3A11111E-B68F-4516-AB2F-2C65010BC5A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76175" y="4207561"/>
                            <a:ext cx="66075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ja-JP" sz="1200" dirty="0">
                                <a:solidFill>
                                  <a:srgbClr val="00B050"/>
                                </a:solidFill>
                              </a:rPr>
                              <a:t>0.2mm</a:t>
                            </a:r>
                            <a:endParaRPr lang="ja-JP" altLang="en-US" sz="1200" dirty="0">
                              <a:solidFill>
                                <a:srgbClr val="00B050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00" name="テキスト ボックス 99">
                          <a:extLst>
                            <a:ext uri="{FF2B5EF4-FFF2-40B4-BE49-F238E27FC236}">
                              <a16:creationId xmlns:a16="http://schemas.microsoft.com/office/drawing/2014/main" id="{0BF04A05-1FFD-4304-8C54-7F0D67D107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44127" y="3902359"/>
                          <a:ext cx="66075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ja-JP" sz="1200" dirty="0"/>
                            <a:t>0.7mm</a:t>
                          </a:r>
                          <a:endParaRPr lang="ja-JP" altLang="en-US" sz="1200" dirty="0"/>
                        </a:p>
                      </p:txBody>
                    </p:sp>
                    <p:sp>
                      <p:nvSpPr>
                        <p:cNvPr id="106" name="楕円 105">
                          <a:extLst>
                            <a:ext uri="{FF2B5EF4-FFF2-40B4-BE49-F238E27FC236}">
                              <a16:creationId xmlns:a16="http://schemas.microsoft.com/office/drawing/2014/main" id="{67DE9154-7351-4D11-AD7B-A5CC6A2E45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19233" y="3733036"/>
                          <a:ext cx="105986" cy="1161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cxnSp>
                <p:nvCxnSpPr>
                  <p:cNvPr id="127" name="直線矢印コネクタ 126">
                    <a:extLst>
                      <a:ext uri="{FF2B5EF4-FFF2-40B4-BE49-F238E27FC236}">
                        <a16:creationId xmlns:a16="http://schemas.microsoft.com/office/drawing/2014/main" id="{AD13097D-51B0-4215-B2F9-DDBACA90F0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73346" y="4652842"/>
                    <a:ext cx="3317975" cy="665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50B5996A-B072-4FA3-BAC5-788E88566290}"/>
                      </a:ext>
                    </a:extLst>
                  </p:cNvPr>
                  <p:cNvSpPr txBox="1"/>
                  <p:nvPr/>
                </p:nvSpPr>
                <p:spPr>
                  <a:xfrm>
                    <a:off x="8904092" y="4652841"/>
                    <a:ext cx="7906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400" dirty="0"/>
                      <a:t>100mm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135" name="楕円 134">
                  <a:extLst>
                    <a:ext uri="{FF2B5EF4-FFF2-40B4-BE49-F238E27FC236}">
                      <a16:creationId xmlns:a16="http://schemas.microsoft.com/office/drawing/2014/main" id="{894728D6-9170-43CC-85E3-5D37BF9149E5}"/>
                    </a:ext>
                  </a:extLst>
                </p:cNvPr>
                <p:cNvSpPr/>
                <p:nvPr/>
              </p:nvSpPr>
              <p:spPr>
                <a:xfrm>
                  <a:off x="9971867" y="374139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5E64D672-4809-49FD-A515-5901FB9751F6}"/>
                    </a:ext>
                  </a:extLst>
                </p:cNvPr>
                <p:cNvSpPr/>
                <p:nvPr/>
              </p:nvSpPr>
              <p:spPr>
                <a:xfrm>
                  <a:off x="9283588" y="3732691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FE0D6D29-A1A4-4CA0-9DE7-B9B16724DFFF}"/>
                    </a:ext>
                  </a:extLst>
                </p:cNvPr>
                <p:cNvSpPr/>
                <p:nvPr/>
              </p:nvSpPr>
              <p:spPr>
                <a:xfrm>
                  <a:off x="8472350" y="373269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楕円 137">
                  <a:extLst>
                    <a:ext uri="{FF2B5EF4-FFF2-40B4-BE49-F238E27FC236}">
                      <a16:creationId xmlns:a16="http://schemas.microsoft.com/office/drawing/2014/main" id="{60063CDA-C035-495F-8E70-4ABCCC685021}"/>
                    </a:ext>
                  </a:extLst>
                </p:cNvPr>
                <p:cNvSpPr/>
                <p:nvPr/>
              </p:nvSpPr>
              <p:spPr>
                <a:xfrm>
                  <a:off x="8234197" y="373269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00D4EC0B-1307-4831-9B16-DB4F93CBF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4740" y="3500928"/>
                  <a:ext cx="374516" cy="664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5D76E16A-5736-4EDA-91A0-739B54C7D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02600" y="3492154"/>
                  <a:ext cx="36893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矢印コネクタ 148">
                  <a:extLst>
                    <a:ext uri="{FF2B5EF4-FFF2-40B4-BE49-F238E27FC236}">
                      <a16:creationId xmlns:a16="http://schemas.microsoft.com/office/drawing/2014/main" id="{28444B94-E77A-4710-8FA2-C5A66D7A0719}"/>
                    </a:ext>
                  </a:extLst>
                </p:cNvPr>
                <p:cNvCxnSpPr/>
                <p:nvPr/>
              </p:nvCxnSpPr>
              <p:spPr>
                <a:xfrm>
                  <a:off x="9336581" y="3507570"/>
                  <a:ext cx="72825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4AE2CA40-0623-4933-86C0-CD3939E50C81}"/>
                    </a:ext>
                  </a:extLst>
                </p:cNvPr>
                <p:cNvCxnSpPr/>
                <p:nvPr/>
              </p:nvCxnSpPr>
              <p:spPr>
                <a:xfrm>
                  <a:off x="8578336" y="3492154"/>
                  <a:ext cx="72825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楕円 151">
                  <a:extLst>
                    <a:ext uri="{FF2B5EF4-FFF2-40B4-BE49-F238E27FC236}">
                      <a16:creationId xmlns:a16="http://schemas.microsoft.com/office/drawing/2014/main" id="{E1745C3A-A3ED-4057-9DAC-D5F89DC5701C}"/>
                    </a:ext>
                  </a:extLst>
                </p:cNvPr>
                <p:cNvSpPr/>
                <p:nvPr/>
              </p:nvSpPr>
              <p:spPr>
                <a:xfrm>
                  <a:off x="10000925" y="4293587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CF75E6B5-B560-47CA-960E-1C9C355D5E18}"/>
                    </a:ext>
                  </a:extLst>
                </p:cNvPr>
                <p:cNvSpPr/>
                <p:nvPr/>
              </p:nvSpPr>
              <p:spPr>
                <a:xfrm>
                  <a:off x="9310972" y="4303263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楕円 153">
                  <a:extLst>
                    <a:ext uri="{FF2B5EF4-FFF2-40B4-BE49-F238E27FC236}">
                      <a16:creationId xmlns:a16="http://schemas.microsoft.com/office/drawing/2014/main" id="{00D83569-2ACD-476D-8ACB-BA62DFD12C86}"/>
                    </a:ext>
                  </a:extLst>
                </p:cNvPr>
                <p:cNvSpPr/>
                <p:nvPr/>
              </p:nvSpPr>
              <p:spPr>
                <a:xfrm>
                  <a:off x="10410941" y="4303263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楕円 154">
                  <a:extLst>
                    <a:ext uri="{FF2B5EF4-FFF2-40B4-BE49-F238E27FC236}">
                      <a16:creationId xmlns:a16="http://schemas.microsoft.com/office/drawing/2014/main" id="{0C1C2D64-B63D-43E7-BBCA-397E501B2EB8}"/>
                    </a:ext>
                  </a:extLst>
                </p:cNvPr>
                <p:cNvSpPr/>
                <p:nvPr/>
              </p:nvSpPr>
              <p:spPr>
                <a:xfrm>
                  <a:off x="8492483" y="4315538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楕円 155">
                  <a:extLst>
                    <a:ext uri="{FF2B5EF4-FFF2-40B4-BE49-F238E27FC236}">
                      <a16:creationId xmlns:a16="http://schemas.microsoft.com/office/drawing/2014/main" id="{F210B1C5-3CBA-442A-B728-65A56CA7B8B2}"/>
                    </a:ext>
                  </a:extLst>
                </p:cNvPr>
                <p:cNvSpPr/>
                <p:nvPr/>
              </p:nvSpPr>
              <p:spPr>
                <a:xfrm>
                  <a:off x="7137582" y="432561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B4AEFF19-AC09-4D7A-BE73-777DC5EFFB5C}"/>
                    </a:ext>
                  </a:extLst>
                </p:cNvPr>
                <p:cNvSpPr/>
                <p:nvPr/>
              </p:nvSpPr>
              <p:spPr>
                <a:xfrm>
                  <a:off x="8251343" y="4309921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594AC14A-F354-4D01-8428-6DD3B994F724}"/>
                    </a:ext>
                  </a:extLst>
                </p:cNvPr>
                <p:cNvSpPr/>
                <p:nvPr/>
              </p:nvSpPr>
              <p:spPr>
                <a:xfrm>
                  <a:off x="7115274" y="374139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>
                  <a:extLst>
                    <a:ext uri="{FF2B5EF4-FFF2-40B4-BE49-F238E27FC236}">
                      <a16:creationId xmlns:a16="http://schemas.microsoft.com/office/drawing/2014/main" id="{60063CDA-C035-495F-8E70-4ABCCC685021}"/>
                    </a:ext>
                  </a:extLst>
                </p:cNvPr>
                <p:cNvSpPr/>
                <p:nvPr/>
              </p:nvSpPr>
              <p:spPr>
                <a:xfrm>
                  <a:off x="7894662" y="3735992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>
                  <a:extLst>
                    <a:ext uri="{FF2B5EF4-FFF2-40B4-BE49-F238E27FC236}">
                      <a16:creationId xmlns:a16="http://schemas.microsoft.com/office/drawing/2014/main" id="{60063CDA-C035-495F-8E70-4ABCCC685021}"/>
                    </a:ext>
                  </a:extLst>
                </p:cNvPr>
                <p:cNvSpPr/>
                <p:nvPr/>
              </p:nvSpPr>
              <p:spPr>
                <a:xfrm>
                  <a:off x="7569670" y="3722879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60063CDA-C035-495F-8E70-4ABCCC685021}"/>
                    </a:ext>
                  </a:extLst>
                </p:cNvPr>
                <p:cNvSpPr/>
                <p:nvPr/>
              </p:nvSpPr>
              <p:spPr>
                <a:xfrm>
                  <a:off x="7913805" y="4305429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楕円 175">
                  <a:extLst>
                    <a:ext uri="{FF2B5EF4-FFF2-40B4-BE49-F238E27FC236}">
                      <a16:creationId xmlns:a16="http://schemas.microsoft.com/office/drawing/2014/main" id="{60063CDA-C035-495F-8E70-4ABCCC685021}"/>
                    </a:ext>
                  </a:extLst>
                </p:cNvPr>
                <p:cNvSpPr/>
                <p:nvPr/>
              </p:nvSpPr>
              <p:spPr>
                <a:xfrm>
                  <a:off x="7622897" y="4325610"/>
                  <a:ext cx="105986" cy="116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9" name="直線矢印コネクタ 178">
                  <a:extLst>
                    <a:ext uri="{FF2B5EF4-FFF2-40B4-BE49-F238E27FC236}">
                      <a16:creationId xmlns:a16="http://schemas.microsoft.com/office/drawing/2014/main" id="{0485D962-553D-4655-9E5E-B56E0CE719D3}"/>
                    </a:ext>
                  </a:extLst>
                </p:cNvPr>
                <p:cNvCxnSpPr/>
                <p:nvPr/>
              </p:nvCxnSpPr>
              <p:spPr>
                <a:xfrm flipH="1">
                  <a:off x="7906549" y="3478122"/>
                  <a:ext cx="32190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矢印コネクタ 179">
                  <a:extLst>
                    <a:ext uri="{FF2B5EF4-FFF2-40B4-BE49-F238E27FC236}">
                      <a16:creationId xmlns:a16="http://schemas.microsoft.com/office/drawing/2014/main" id="{0485D962-553D-4655-9E5E-B56E0CE719D3}"/>
                    </a:ext>
                  </a:extLst>
                </p:cNvPr>
                <p:cNvCxnSpPr/>
                <p:nvPr/>
              </p:nvCxnSpPr>
              <p:spPr>
                <a:xfrm flipH="1">
                  <a:off x="7598928" y="3470487"/>
                  <a:ext cx="32190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テキスト ボックス 1"/>
          <p:cNvSpPr txBox="1"/>
          <p:nvPr/>
        </p:nvSpPr>
        <p:spPr>
          <a:xfrm>
            <a:off x="105138" y="200118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ソリッドモデル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13" name="角丸四角形 112"/>
          <p:cNvSpPr/>
          <p:nvPr/>
        </p:nvSpPr>
        <p:spPr>
          <a:xfrm>
            <a:off x="93709" y="279975"/>
            <a:ext cx="2090352" cy="67758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熱弾塑性解析</a:t>
            </a:r>
          </a:p>
        </p:txBody>
      </p:sp>
    </p:spTree>
    <p:extLst>
      <p:ext uri="{BB962C8B-B14F-4D97-AF65-F5344CB8AC3E}">
        <p14:creationId xmlns:p14="http://schemas.microsoft.com/office/powerpoint/2010/main" val="384569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2B43DE-A870-4A0A-BBF7-D78DA43E471F}"/>
              </a:ext>
            </a:extLst>
          </p:cNvPr>
          <p:cNvSpPr txBox="1"/>
          <p:nvPr/>
        </p:nvSpPr>
        <p:spPr>
          <a:xfrm>
            <a:off x="306688" y="47700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Ｌ＝４０</a:t>
            </a:r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24518DA-AB76-4A17-B2A1-40B21DC69D19}"/>
              </a:ext>
            </a:extLst>
          </p:cNvPr>
          <p:cNvGrpSpPr/>
          <p:nvPr/>
        </p:nvGrpSpPr>
        <p:grpSpPr>
          <a:xfrm>
            <a:off x="306688" y="905522"/>
            <a:ext cx="11497880" cy="5952478"/>
            <a:chOff x="306688" y="905522"/>
            <a:chExt cx="11497880" cy="59524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51AEBB1-30A2-4C86-93AB-691049F2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88" y="905522"/>
              <a:ext cx="11497880" cy="5616860"/>
            </a:xfrm>
            <a:prstGeom prst="rect">
              <a:avLst/>
            </a:prstGeom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23D6BC4-78F1-4287-9228-8652F19CA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4243526"/>
              <a:ext cx="0" cy="20773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731C36-5319-47DC-9CE8-4E882B9DACF1}"/>
                </a:ext>
              </a:extLst>
            </p:cNvPr>
            <p:cNvSpPr txBox="1"/>
            <p:nvPr/>
          </p:nvSpPr>
          <p:spPr>
            <a:xfrm>
              <a:off x="1712368" y="4847208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(L=</a:t>
              </a:r>
              <a:r>
                <a:rPr lang="en-US" altLang="ja-JP" dirty="0">
                  <a:solidFill>
                    <a:schemeClr val="accent2"/>
                  </a:solidFill>
                </a:rPr>
                <a:t>)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４０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D066586-8097-4AE3-BA4A-082E4F7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8941294" y="1116600"/>
              <a:ext cx="0" cy="52043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D0A9EB-25DB-48A8-A830-1765643A9F07}"/>
                </a:ext>
              </a:extLst>
            </p:cNvPr>
            <p:cNvSpPr txBox="1"/>
            <p:nvPr/>
          </p:nvSpPr>
          <p:spPr>
            <a:xfrm>
              <a:off x="9113658" y="32443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AD55118-22D2-4DB5-8230-3426E16E7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572" y="6415849"/>
              <a:ext cx="51427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3B281C1-11AA-4937-8C32-B1A9CDED0428}"/>
                </a:ext>
              </a:extLst>
            </p:cNvPr>
            <p:cNvSpPr txBox="1"/>
            <p:nvPr/>
          </p:nvSpPr>
          <p:spPr>
            <a:xfrm>
              <a:off x="5315495" y="648866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582A2C9-17B9-4A59-BB03-95170C1BAA23}"/>
              </a:ext>
            </a:extLst>
          </p:cNvPr>
          <p:cNvCxnSpPr>
            <a:cxnSpLocks/>
          </p:cNvCxnSpPr>
          <p:nvPr/>
        </p:nvCxnSpPr>
        <p:spPr>
          <a:xfrm>
            <a:off x="3374995" y="4083728"/>
            <a:ext cx="0" cy="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2758121" y="37969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2D050"/>
                </a:solidFill>
              </a:rPr>
              <a:t>2</a:t>
            </a:r>
            <a:r>
              <a:rPr kumimoji="1" lang="en-US" altLang="ja-JP" dirty="0">
                <a:solidFill>
                  <a:srgbClr val="92D050"/>
                </a:solidFill>
              </a:rPr>
              <a:t>mm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EF7849-D4CA-451E-9459-5292186F162F}"/>
              </a:ext>
            </a:extLst>
          </p:cNvPr>
          <p:cNvCxnSpPr/>
          <p:nvPr/>
        </p:nvCxnSpPr>
        <p:spPr>
          <a:xfrm>
            <a:off x="3450817" y="4225771"/>
            <a:ext cx="51605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3F1DD17-D102-43EC-A92C-55B3837FF3F1}"/>
              </a:ext>
            </a:extLst>
          </p:cNvPr>
          <p:cNvCxnSpPr/>
          <p:nvPr/>
        </p:nvCxnSpPr>
        <p:spPr>
          <a:xfrm>
            <a:off x="3450816" y="4123382"/>
            <a:ext cx="51605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E90489-A798-4D95-B48E-115FFE80D747}"/>
              </a:ext>
            </a:extLst>
          </p:cNvPr>
          <p:cNvSpPr txBox="1"/>
          <p:nvPr/>
        </p:nvSpPr>
        <p:spPr>
          <a:xfrm>
            <a:off x="4943598" y="382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Ｚ方向拘束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256BAE-B07D-4443-AEFC-196EA31C3902}"/>
              </a:ext>
            </a:extLst>
          </p:cNvPr>
          <p:cNvSpPr txBox="1"/>
          <p:nvPr/>
        </p:nvSpPr>
        <p:spPr>
          <a:xfrm>
            <a:off x="4937871" y="420538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Ｚ方向拘束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3374995" y="3788021"/>
            <a:ext cx="5231212" cy="2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445684" y="3987718"/>
            <a:ext cx="5160523" cy="3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424350" y="3370662"/>
            <a:ext cx="5231212" cy="2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7798903" y="37846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</a:t>
            </a:r>
            <a:r>
              <a:rPr kumimoji="1" lang="en-US" altLang="ja-JP" sz="1050" dirty="0" smtClean="0"/>
              <a:t>mm</a:t>
            </a:r>
            <a:endParaRPr kumimoji="1" lang="ja-JP" altLang="en-US" sz="105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8515714" y="3777527"/>
            <a:ext cx="650" cy="209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7783095" y="3379055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5mm</a:t>
            </a:r>
            <a:endParaRPr kumimoji="1" lang="ja-JP" altLang="en-US" sz="105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515714" y="3390122"/>
            <a:ext cx="650" cy="209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右矢印 1"/>
          <p:cNvSpPr/>
          <p:nvPr/>
        </p:nvSpPr>
        <p:spPr>
          <a:xfrm>
            <a:off x="8606207" y="1054257"/>
            <a:ext cx="534075" cy="2427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3954410" y="6299516"/>
            <a:ext cx="275129" cy="4667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4759333" y="6289812"/>
            <a:ext cx="275129" cy="4667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>
            <a:off x="6612380" y="6299516"/>
            <a:ext cx="275129" cy="4667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>
            <a:off x="7717739" y="6282110"/>
            <a:ext cx="275129" cy="4667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708" y="7807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実際のモデルと拘束方法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68585" y="12451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方向拘束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052338" y="6514820"/>
            <a:ext cx="16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Y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方向</a:t>
            </a:r>
            <a:r>
              <a:rPr lang="ja-JP" altLang="en-US" dirty="0">
                <a:solidFill>
                  <a:srgbClr val="FF0000"/>
                </a:solidFill>
              </a:rPr>
              <a:t>面拘束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84157" y="3625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解析の進捗状況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35849"/>
              </p:ext>
            </p:extLst>
          </p:nvPr>
        </p:nvGraphicFramePr>
        <p:xfrm>
          <a:off x="1284403" y="1612424"/>
          <a:ext cx="8692836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3209">
                  <a:extLst>
                    <a:ext uri="{9D8B030D-6E8A-4147-A177-3AD203B41FA5}">
                      <a16:colId xmlns:a16="http://schemas.microsoft.com/office/drawing/2014/main" val="1704822090"/>
                    </a:ext>
                  </a:extLst>
                </a:gridCol>
                <a:gridCol w="2173209">
                  <a:extLst>
                    <a:ext uri="{9D8B030D-6E8A-4147-A177-3AD203B41FA5}">
                      <a16:colId xmlns:a16="http://schemas.microsoft.com/office/drawing/2014/main" val="982689521"/>
                    </a:ext>
                  </a:extLst>
                </a:gridCol>
                <a:gridCol w="2366121">
                  <a:extLst>
                    <a:ext uri="{9D8B030D-6E8A-4147-A177-3AD203B41FA5}">
                      <a16:colId xmlns:a16="http://schemas.microsoft.com/office/drawing/2014/main" val="1278920094"/>
                    </a:ext>
                  </a:extLst>
                </a:gridCol>
                <a:gridCol w="1980297">
                  <a:extLst>
                    <a:ext uri="{9D8B030D-6E8A-4147-A177-3AD203B41FA5}">
                      <a16:colId xmlns:a16="http://schemas.microsoft.com/office/drawing/2014/main" val="88739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3pass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10pass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L=20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完了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未完了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2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L=40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未完了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L=60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計算中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残り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日程度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未完了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L=80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計算中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残り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日程度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未完了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6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L=100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計算中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残り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日程度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未完了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1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31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2996" y="697974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1pass </a:t>
            </a:r>
            <a:r>
              <a:rPr lang="ja-JP" altLang="en-US" dirty="0"/>
              <a:t>加熱時</a:t>
            </a:r>
            <a:r>
              <a:rPr lang="ja-JP" altLang="en-US" dirty="0" smtClean="0"/>
              <a:t>の固有変形</a:t>
            </a:r>
            <a:endParaRPr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lang="en-US" altLang="ja-JP" dirty="0"/>
              <a:t>L=20,40,60,80,100 </a:t>
            </a:r>
            <a:r>
              <a:rPr lang="en-US" altLang="ja-JP" dirty="0" smtClean="0"/>
              <a:t>mm, </a:t>
            </a:r>
            <a:r>
              <a:rPr lang="ja-JP" altLang="en-US" dirty="0" smtClean="0"/>
              <a:t>拘束なし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069" y="2204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解析結果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7202E207-D321-4BE1-9B79-699203028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624988"/>
              </p:ext>
            </p:extLst>
          </p:nvPr>
        </p:nvGraphicFramePr>
        <p:xfrm>
          <a:off x="881835" y="1344305"/>
          <a:ext cx="4064959" cy="2629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7ACDF99-CCC5-4F52-AF31-891AFCA9C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943068"/>
              </p:ext>
            </p:extLst>
          </p:nvPr>
        </p:nvGraphicFramePr>
        <p:xfrm>
          <a:off x="6196616" y="1344305"/>
          <a:ext cx="4061757" cy="262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CB3E0221-5B93-4C63-A278-CCE6D61AE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569176"/>
              </p:ext>
            </p:extLst>
          </p:nvPr>
        </p:nvGraphicFramePr>
        <p:xfrm>
          <a:off x="881835" y="3973953"/>
          <a:ext cx="4107115" cy="2629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6496806-228C-4C59-9F7A-017A22C01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288485"/>
              </p:ext>
            </p:extLst>
          </p:nvPr>
        </p:nvGraphicFramePr>
        <p:xfrm>
          <a:off x="6196616" y="4013314"/>
          <a:ext cx="4127286" cy="262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055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7504" y="30811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解析結果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形状データ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255A0F7-6EDD-4A43-B4EA-883B76FA1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439567"/>
              </p:ext>
            </p:extLst>
          </p:nvPr>
        </p:nvGraphicFramePr>
        <p:xfrm>
          <a:off x="248477" y="921269"/>
          <a:ext cx="4556312" cy="27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7504" y="36900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L=20mm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4118500"/>
            <a:ext cx="4397285" cy="23198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29" y="4059342"/>
            <a:ext cx="5095122" cy="24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7504" y="369001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L=60mm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7504" y="30619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L=40mm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4" y="736416"/>
            <a:ext cx="5564040" cy="273003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07" y="634112"/>
            <a:ext cx="5793897" cy="28323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2" y="4059342"/>
            <a:ext cx="5219363" cy="25717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21" y="3945024"/>
            <a:ext cx="5437847" cy="26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417</Words>
  <Application>Microsoft Office PowerPoint</Application>
  <PresentationFormat>ワイド画面</PresentationFormat>
  <Paragraphs>136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Symbol</vt:lpstr>
      <vt:lpstr>Times New Roman</vt:lpstr>
      <vt:lpstr>Office テーマ</vt:lpstr>
      <vt:lpstr>剛性と固有変形の関係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MALAB-PC127</dc:creator>
  <cp:lastModifiedBy>山田 悠貴</cp:lastModifiedBy>
  <cp:revision>31</cp:revision>
  <dcterms:created xsi:type="dcterms:W3CDTF">2021-07-26T05:47:13Z</dcterms:created>
  <dcterms:modified xsi:type="dcterms:W3CDTF">2021-08-09T08:18:30Z</dcterms:modified>
</cp:coreProperties>
</file>