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59" r:id="rId3"/>
    <p:sldId id="3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2F0E-94A4-4BAC-960E-9D8383AAFDB5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4C6EB-1A36-4373-89DB-9588DE4C5F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470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Create point extract</a:t>
            </a:r>
          </a:p>
          <a:p>
            <a:r>
              <a:rPr lang="en-US" altLang="ja-JP" dirty="0" smtClean="0"/>
              <a:t>Edit Curve break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62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379F5-6D47-457F-8B0F-87E972A40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38243A-E76E-4CFC-8253-BA3DC6FE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E6A692-3AF3-42DE-8FD7-339CDD6D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9C5E0-8EA0-4EDE-8329-FFECB51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5A1F0-9335-4EE8-B785-7697DCA6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8790-3989-424B-A8F1-7094DB8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BB4142-CD95-452C-9BA1-3CB5BC472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4B001-3D77-43AA-9BFE-63D091D2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D45D1-9967-4729-A81E-441FB80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3C5005-5480-469B-AC0E-1136F07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6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03D378-946B-4B06-9536-494FE399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007FEC-622B-4049-924B-17DDD570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200A22-820D-40E1-A4CF-6F879292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B55A5-0512-486B-8CDC-611930F3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9226B-0EEE-4ED3-8082-80149FCA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114A-E147-46C6-94A9-1048D02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A0E26-3D54-4C19-88B3-2512F215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93318-520C-40AC-9DC0-0C9FA0E4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42D0-563E-49A2-82C0-FB634784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DB4038-877C-47E3-A522-D5E943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4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A2B27-6D92-475A-BE81-B68B507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7D38F-03C3-4812-A7E6-E4A8E689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91CB7-11C7-4581-9F8F-B98F62D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56259-5DA4-4011-AB29-B9BC223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86D7A-8199-4949-8F70-8D02F21F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1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74FDC-5E0F-400B-8694-C935406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77B7F-3487-4981-B2DD-6808B331B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EB593-1DE9-4144-A1D7-EFA1EFED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3F3AB3-8F88-4CA9-A252-CD62C3E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EFC91-32DA-42AC-ABAF-B9003D76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840F2-C133-44D7-809C-4A3102D4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19311-163D-436E-84BF-2854D3CD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5265FE-6C4D-41E3-8D4F-1F220E6A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5B31-67E9-4C81-B919-8D699F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BF2CE7-9FAF-45A9-B94E-19C477D3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C42EC8-6900-49C5-A4A0-D43282D8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5EED37-496B-45AB-8946-54F314CC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F6F602-72C1-42A5-A7D7-E77E4DAA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F59348-414D-4ED3-A28A-212F2C5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6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2A8D5-F07A-4EC3-B9EC-D707927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1B45A9-5F52-446B-85E8-854438C1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007DD-EB31-4CFB-8C78-984379A6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555DE-10DB-4E6F-81BB-76418EA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1A74C8-CB1D-482C-A415-6FFBB78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17E4D7-E0E4-47C6-A6AE-76E35A3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08CE62-6EAD-41B7-A245-60524D88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1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D301-4F06-4299-8757-A5762FC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0E7E4B-A209-4473-8895-A917BAEB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0F030B-0C3A-46D5-9E49-1ACD5D1C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CFD61-EA13-4A2F-A112-0497E47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A85E7-354C-48B4-9C58-EB979E52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524075-F62C-4DF3-91AB-987310A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8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64BF4-4928-4BB6-94C8-3CEDDAE3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E3D10-AD31-46FC-8DD1-35171814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224959-3E38-442C-8D70-8294C105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A75B6A-CA93-4644-B0BB-5BCF9B0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9A0F44-4B4C-4E43-9109-CD3B6D67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A9C4B-1CAF-41EE-8DE8-B7D076E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5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A89131-72E3-4D99-8A77-3A16E26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B000F-5191-493A-A05F-006D9C9F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F8932-DCBE-4F18-B4FF-25193DDB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009A-FA0D-4ECA-964B-28F7A3BF0A5C}" type="datetimeFigureOut">
              <a:rPr kumimoji="1" lang="ja-JP" altLang="en-US" smtClean="0"/>
              <a:t>2021/7/27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BC0AB-04F9-427E-817F-87B1E26A6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643C20-7B85-49C8-8BAF-0F3A49B7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12DB-38C1-4E72-8E5F-6021C33D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0037" y="2513154"/>
            <a:ext cx="9696337" cy="1325563"/>
          </a:xfrm>
        </p:spPr>
        <p:txBody>
          <a:bodyPr/>
          <a:lstStyle/>
          <a:p>
            <a:r>
              <a:rPr lang="ja-JP" altLang="en-US" dirty="0" smtClean="0"/>
              <a:t>剛性と固有変形の関係を調べるためのソリッドモデル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70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剛性計算用モデル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8CB27-0110-4D69-87BE-3A73A7C839EF}"/>
              </a:ext>
            </a:extLst>
          </p:cNvPr>
          <p:cNvSpPr txBox="1"/>
          <p:nvPr/>
        </p:nvSpPr>
        <p:spPr>
          <a:xfrm>
            <a:off x="182170" y="202117"/>
            <a:ext cx="26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L=20,40,60,80,100 mm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160929F-242D-4414-B715-5C9C89579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92035"/>
              </p:ext>
            </p:extLst>
          </p:nvPr>
        </p:nvGraphicFramePr>
        <p:xfrm>
          <a:off x="7965902" y="225338"/>
          <a:ext cx="4011930" cy="228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65">
                  <a:extLst>
                    <a:ext uri="{9D8B030D-6E8A-4147-A177-3AD203B41FA5}">
                      <a16:colId xmlns:a16="http://schemas.microsoft.com/office/drawing/2014/main" val="2466938597"/>
                    </a:ext>
                  </a:extLst>
                </a:gridCol>
                <a:gridCol w="2005965">
                  <a:extLst>
                    <a:ext uri="{9D8B030D-6E8A-4147-A177-3AD203B41FA5}">
                      <a16:colId xmlns:a16="http://schemas.microsoft.com/office/drawing/2014/main" val="3056948382"/>
                    </a:ext>
                  </a:extLst>
                </a:gridCol>
              </a:tblGrid>
              <a:tr h="42957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r>
                        <a:rPr kumimoji="1" lang="ja-JP" altLang="en-US" dirty="0"/>
                        <a:t>（ｍｍ）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L/10(mm)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7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2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3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80226"/>
                  </a:ext>
                </a:extLst>
              </a:tr>
            </a:tbl>
          </a:graphicData>
        </a:graphic>
      </p:graphicFrame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F7A44F0-A9EE-42F9-82A9-30238DC783EC}"/>
              </a:ext>
            </a:extLst>
          </p:cNvPr>
          <p:cNvGrpSpPr/>
          <p:nvPr/>
        </p:nvGrpSpPr>
        <p:grpSpPr>
          <a:xfrm>
            <a:off x="0" y="1098611"/>
            <a:ext cx="6646063" cy="4143828"/>
            <a:chOff x="218527" y="1569127"/>
            <a:chExt cx="6646063" cy="4143828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BA1D12FB-ACD9-4916-B707-34EB8596BD90}"/>
                </a:ext>
              </a:extLst>
            </p:cNvPr>
            <p:cNvGrpSpPr/>
            <p:nvPr/>
          </p:nvGrpSpPr>
          <p:grpSpPr>
            <a:xfrm>
              <a:off x="218527" y="1569127"/>
              <a:ext cx="6646063" cy="4143828"/>
              <a:chOff x="323714" y="1679713"/>
              <a:chExt cx="6646063" cy="4143828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FBCD2A8-F947-4A67-9599-F752B48AC847}"/>
                  </a:ext>
                </a:extLst>
              </p:cNvPr>
              <p:cNvGrpSpPr/>
              <p:nvPr/>
            </p:nvGrpSpPr>
            <p:grpSpPr>
              <a:xfrm>
                <a:off x="323714" y="1679713"/>
                <a:ext cx="5385734" cy="4143828"/>
                <a:chOff x="-399005" y="1470991"/>
                <a:chExt cx="4235509" cy="2961263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77B4B8DD-EA5B-46B4-8262-2AC7CFEA59E2}"/>
                    </a:ext>
                  </a:extLst>
                </p:cNvPr>
                <p:cNvSpPr/>
                <p:nvPr/>
              </p:nvSpPr>
              <p:spPr>
                <a:xfrm>
                  <a:off x="685799" y="1470991"/>
                  <a:ext cx="2411373" cy="229593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dirty="0"/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001FA36-AC1F-4CD8-A027-75C6F9AA98A5}"/>
                    </a:ext>
                  </a:extLst>
                </p:cNvPr>
                <p:cNvSpPr txBox="1"/>
                <p:nvPr/>
              </p:nvSpPr>
              <p:spPr>
                <a:xfrm>
                  <a:off x="697081" y="2103105"/>
                  <a:ext cx="421310" cy="1979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dirty="0"/>
                    <a:t>2mm</a:t>
                  </a:r>
                  <a:endParaRPr lang="ja-JP" altLang="en-US" sz="1200" dirty="0"/>
                </a:p>
              </p:txBody>
            </p: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F3EE5E86-BBD8-40E6-93C4-0E3D663C8D0C}"/>
                    </a:ext>
                  </a:extLst>
                </p:cNvPr>
                <p:cNvGrpSpPr/>
                <p:nvPr/>
              </p:nvGrpSpPr>
              <p:grpSpPr>
                <a:xfrm>
                  <a:off x="-399005" y="1485274"/>
                  <a:ext cx="4235509" cy="2946980"/>
                  <a:chOff x="-399005" y="1485274"/>
                  <a:chExt cx="4235509" cy="2946980"/>
                </a:xfrm>
              </p:grpSpPr>
              <p:cxnSp>
                <p:nvCxnSpPr>
                  <p:cNvPr id="6" name="直線コネクタ 5">
                    <a:extLst>
                      <a:ext uri="{FF2B5EF4-FFF2-40B4-BE49-F238E27FC236}">
                        <a16:creationId xmlns:a16="http://schemas.microsoft.com/office/drawing/2014/main" id="{48C246C2-028E-4BC4-8A6C-7E11BA7C12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117034"/>
                    <a:ext cx="2411372" cy="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線コネクタ 17">
                    <a:extLst>
                      <a:ext uri="{FF2B5EF4-FFF2-40B4-BE49-F238E27FC236}">
                        <a16:creationId xmlns:a16="http://schemas.microsoft.com/office/drawing/2014/main" id="{AD4E59D6-3534-49F7-9D6C-7C647C0C2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5800" y="2255534"/>
                    <a:ext cx="2411372" cy="13901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矢印コネクタ 13">
                    <a:extLst>
                      <a:ext uri="{FF2B5EF4-FFF2-40B4-BE49-F238E27FC236}">
                        <a16:creationId xmlns:a16="http://schemas.microsoft.com/office/drawing/2014/main" id="{6368656F-C0AA-4615-BF20-ADA642EA7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1242" y="2279574"/>
                    <a:ext cx="0" cy="149749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9B5B25F1-DECA-4F2C-9E80-82B754D12E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93" y="2842317"/>
                    <a:ext cx="229691" cy="2199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400" dirty="0"/>
                      <a:t>L</a:t>
                    </a:r>
                    <a:endParaRPr lang="ja-JP" altLang="en-US" sz="1400" dirty="0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C9D635A0-E205-452D-9252-7FDC76A9E361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7" y="197236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878FA651-DB42-45CF-BB1D-18AB1B24E2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728" y="2141075"/>
                    <a:ext cx="750339" cy="197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1200" dirty="0">
                        <a:solidFill>
                          <a:srgbClr val="FF0000"/>
                        </a:solidFill>
                      </a:rPr>
                      <a:t>Ｚ方向拘束</a:t>
                    </a:r>
                  </a:p>
                </p:txBody>
              </p:sp>
              <p:cxnSp>
                <p:nvCxnSpPr>
                  <p:cNvPr id="30" name="直線矢印コネクタ 29">
                    <a:extLst>
                      <a:ext uri="{FF2B5EF4-FFF2-40B4-BE49-F238E27FC236}">
                        <a16:creationId xmlns:a16="http://schemas.microsoft.com/office/drawing/2014/main" id="{0485D962-553D-4655-9E5E-B56E0CE719D3}"/>
                      </a:ext>
                    </a:extLst>
                  </p:cNvPr>
                  <p:cNvCxnSpPr/>
                  <p:nvPr/>
                </p:nvCxnSpPr>
                <p:spPr>
                  <a:xfrm>
                    <a:off x="601242" y="2084550"/>
                    <a:ext cx="0" cy="205408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コネクタ 31">
                    <a:extLst>
                      <a:ext uri="{FF2B5EF4-FFF2-40B4-BE49-F238E27FC236}">
                        <a16:creationId xmlns:a16="http://schemas.microsoft.com/office/drawing/2014/main" id="{E1DB8F2D-456A-4506-A2E6-77F3D1F25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80" y="3766930"/>
                    <a:ext cx="3503124" cy="0"/>
                  </a:xfrm>
                  <a:prstGeom prst="line">
                    <a:avLst/>
                  </a:prstGeom>
                  <a:ln w="28575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E2507832-C7B9-4E2E-9AD7-747A16B0CD39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3790972"/>
                    <a:ext cx="836558" cy="2199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1400" dirty="0">
                        <a:solidFill>
                          <a:schemeClr val="accent2"/>
                        </a:solidFill>
                      </a:rPr>
                      <a:t>SYM</a:t>
                    </a:r>
                    <a:endParaRPr lang="ja-JP" alt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2D0F3FAE-E54B-4F5E-A5FD-6144745EE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1073" y="4128565"/>
                    <a:ext cx="2539449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2125BF71-1425-42FB-9527-109192A71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975" y="4168322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  <p:grpSp>
                <p:nvGrpSpPr>
                  <p:cNvPr id="42" name="グループ化 41">
                    <a:extLst>
                      <a:ext uri="{FF2B5EF4-FFF2-40B4-BE49-F238E27FC236}">
                        <a16:creationId xmlns:a16="http://schemas.microsoft.com/office/drawing/2014/main" id="{F3DF0A1D-3E40-44B1-87E4-0D3FAC632717}"/>
                      </a:ext>
                    </a:extLst>
                  </p:cNvPr>
                  <p:cNvGrpSpPr/>
                  <p:nvPr/>
                </p:nvGrpSpPr>
                <p:grpSpPr>
                  <a:xfrm>
                    <a:off x="-366285" y="3632218"/>
                    <a:ext cx="844121" cy="795128"/>
                    <a:chOff x="6279227" y="1574666"/>
                    <a:chExt cx="844121" cy="795128"/>
                  </a:xfrm>
                </p:grpSpPr>
                <p:cxnSp>
                  <p:nvCxnSpPr>
                    <p:cNvPr id="45" name="直線矢印コネクタ 44">
                      <a:extLst>
                        <a:ext uri="{FF2B5EF4-FFF2-40B4-BE49-F238E27FC236}">
                          <a16:creationId xmlns:a16="http://schemas.microsoft.com/office/drawing/2014/main" id="{EEC1D4DA-07FA-409E-8E16-4C768EF086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1509" y="2174584"/>
                      <a:ext cx="611839" cy="0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線矢印コネクタ 45">
                      <a:extLst>
                        <a:ext uri="{FF2B5EF4-FFF2-40B4-BE49-F238E27FC236}">
                          <a16:creationId xmlns:a16="http://schemas.microsoft.com/office/drawing/2014/main" id="{F3BC2043-50AB-4AE0-AA15-F59137D1CE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11509" y="1655135"/>
                      <a:ext cx="0" cy="519449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テキスト ボックス 46">
                      <a:extLst>
                        <a:ext uri="{FF2B5EF4-FFF2-40B4-BE49-F238E27FC236}">
                          <a16:creationId xmlns:a16="http://schemas.microsoft.com/office/drawing/2014/main" id="{93115F3E-BAC4-4FC0-9E84-4E7DFDA600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4447" y="2039879"/>
                      <a:ext cx="161464" cy="3299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x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sp>
                  <p:nvSpPr>
                    <p:cNvPr id="48" name="テキスト ボックス 47">
                      <a:extLst>
                        <a:ext uri="{FF2B5EF4-FFF2-40B4-BE49-F238E27FC236}">
                          <a16:creationId xmlns:a16="http://schemas.microsoft.com/office/drawing/2014/main" id="{68EE5770-45A3-4B30-BBAA-71F1AED98B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9227" y="1574666"/>
                      <a:ext cx="221088" cy="197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cxnSp>
                <p:nvCxnSpPr>
                  <p:cNvPr id="52" name="直線矢印コネクタ 51">
                    <a:extLst>
                      <a:ext uri="{FF2B5EF4-FFF2-40B4-BE49-F238E27FC236}">
                        <a16:creationId xmlns:a16="http://schemas.microsoft.com/office/drawing/2014/main" id="{DDF7D595-8197-46AF-B756-D479AED5EF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6947" y="1485274"/>
                    <a:ext cx="0" cy="226737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02BFD853-A27D-4529-A0B9-5F45620AEA1D}"/>
                      </a:ext>
                    </a:extLst>
                  </p:cNvPr>
                  <p:cNvSpPr txBox="1"/>
                  <p:nvPr/>
                </p:nvSpPr>
                <p:spPr>
                  <a:xfrm>
                    <a:off x="-399005" y="2199823"/>
                    <a:ext cx="760425" cy="2639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100mm</a:t>
                    </a:r>
                    <a:endParaRPr lang="ja-JP" altLang="en-US" dirty="0"/>
                  </a:p>
                </p:txBody>
              </p:sp>
            </p:grpSp>
          </p:grp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24E5560-E4A3-4424-A79F-0738FDF57DA0}"/>
                  </a:ext>
                </a:extLst>
              </p:cNvPr>
              <p:cNvSpPr txBox="1"/>
              <p:nvPr/>
            </p:nvSpPr>
            <p:spPr>
              <a:xfrm>
                <a:off x="4932041" y="4554644"/>
                <a:ext cx="2037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/>
                  <a:t>1.5mm(=0.15mm×10)</a:t>
                </a: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5524178D-0053-4645-B1DF-D3CBA11AAA81}"/>
                  </a:ext>
                </a:extLst>
              </p:cNvPr>
              <p:cNvSpPr txBox="1"/>
              <p:nvPr/>
            </p:nvSpPr>
            <p:spPr>
              <a:xfrm>
                <a:off x="3022549" y="2788655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2mm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CF6B71B-D7A2-4B2A-8B49-D8B8E8F4DC28}"/>
                  </a:ext>
                </a:extLst>
              </p:cNvPr>
              <p:cNvSpPr txBox="1"/>
              <p:nvPr/>
            </p:nvSpPr>
            <p:spPr>
              <a:xfrm>
                <a:off x="2888421" y="3494571"/>
                <a:ext cx="785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L/10mm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53D177E-61C7-4BCB-A63A-60D3C7A0607A}"/>
                  </a:ext>
                </a:extLst>
              </p:cNvPr>
              <p:cNvSpPr txBox="1"/>
              <p:nvPr/>
            </p:nvSpPr>
            <p:spPr>
              <a:xfrm>
                <a:off x="2910799" y="1923336"/>
                <a:ext cx="699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10mm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614B5CE5-ADF8-4526-A429-8F42C0FA5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226" y="3780930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FE8495EA-0030-4616-B401-47D1E9DF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2440" y="4530992"/>
                <a:ext cx="305668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C4F2F8D4-379E-484D-B65C-9230A0E64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5323" y="4530992"/>
                <a:ext cx="0" cy="39517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DF7F1918-F3B5-401C-AF13-990E02EBEF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783" y="3058946"/>
                <a:ext cx="0" cy="454343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254FB4E-9100-4B19-9034-3C6FDB96D2D0}"/>
                  </a:ext>
                </a:extLst>
              </p:cNvPr>
              <p:cNvSpPr txBox="1"/>
              <p:nvPr/>
            </p:nvSpPr>
            <p:spPr>
              <a:xfrm>
                <a:off x="2920375" y="4223553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>
                    <a:solidFill>
                      <a:srgbClr val="00B050"/>
                    </a:solidFill>
                  </a:rPr>
                  <a:t>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5259368-E9CB-49D3-902A-4B352C718C79}"/>
                  </a:ext>
                </a:extLst>
              </p:cNvPr>
              <p:cNvSpPr txBox="1"/>
              <p:nvPr/>
            </p:nvSpPr>
            <p:spPr>
              <a:xfrm>
                <a:off x="1999198" y="4559542"/>
                <a:ext cx="2249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>
                    <a:solidFill>
                      <a:srgbClr val="00B050"/>
                    </a:solidFill>
                  </a:rPr>
                  <a:t>メッシュ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y</a:t>
                </a:r>
                <a:r>
                  <a:rPr lang="ja-JP" altLang="en-US" sz="1200" dirty="0">
                    <a:solidFill>
                      <a:srgbClr val="00B050"/>
                    </a:solidFill>
                  </a:rPr>
                  <a:t>方向大きさ</a:t>
                </a:r>
                <a:r>
                  <a:rPr lang="en-US" altLang="ja-JP" sz="1200" dirty="0">
                    <a:solidFill>
                      <a:srgbClr val="00B050"/>
                    </a:solidFill>
                  </a:rPr>
                  <a:t>:0.15mm</a:t>
                </a:r>
                <a:endParaRPr lang="ja-JP" altLang="en-US" sz="12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EBABC33-9A1D-4DA7-BFDF-C29C1F6AE554}"/>
                </a:ext>
              </a:extLst>
            </p:cNvPr>
            <p:cNvSpPr txBox="1"/>
            <p:nvPr/>
          </p:nvSpPr>
          <p:spPr>
            <a:xfrm>
              <a:off x="1553353" y="4826392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(</a:t>
              </a:r>
              <a:r>
                <a:rPr kumimoji="1" lang="en-US" altLang="ja-JP" sz="1050" dirty="0"/>
                <a:t>0, 0, 0)</a:t>
              </a:r>
              <a:endParaRPr kumimoji="1" lang="ja-JP" altLang="en-US" sz="105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512F582-CEE3-457D-876F-EEB6600C3DF9}"/>
                </a:ext>
              </a:extLst>
            </p:cNvPr>
            <p:cNvSpPr/>
            <p:nvPr/>
          </p:nvSpPr>
          <p:spPr>
            <a:xfrm>
              <a:off x="1559740" y="4706033"/>
              <a:ext cx="105986" cy="116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B5F5457-660A-4918-AA99-FD8F9D637AB6}"/>
              </a:ext>
            </a:extLst>
          </p:cNvPr>
          <p:cNvGrpSpPr/>
          <p:nvPr/>
        </p:nvGrpSpPr>
        <p:grpSpPr>
          <a:xfrm>
            <a:off x="6318105" y="3507570"/>
            <a:ext cx="5659727" cy="1744807"/>
            <a:chOff x="6523184" y="3517097"/>
            <a:chExt cx="5659727" cy="1744807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41F02ADE-00C6-4048-8160-4A5248F205F2}"/>
                </a:ext>
              </a:extLst>
            </p:cNvPr>
            <p:cNvGrpSpPr/>
            <p:nvPr/>
          </p:nvGrpSpPr>
          <p:grpSpPr>
            <a:xfrm>
              <a:off x="6523184" y="3517097"/>
              <a:ext cx="5659727" cy="1744807"/>
              <a:chOff x="6277258" y="3481781"/>
              <a:chExt cx="5659727" cy="1744807"/>
            </a:xfrm>
          </p:grpSpPr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A443D162-09A2-4F67-894C-4D1DF4AC1C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531" y="3773667"/>
                <a:ext cx="0" cy="59421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BFABE45D-709E-40CB-ADA9-565A59156C6D}"/>
                  </a:ext>
                </a:extLst>
              </p:cNvPr>
              <p:cNvGrpSpPr/>
              <p:nvPr/>
            </p:nvGrpSpPr>
            <p:grpSpPr>
              <a:xfrm>
                <a:off x="6277258" y="3481781"/>
                <a:ext cx="5659727" cy="1744807"/>
                <a:chOff x="6311075" y="3490479"/>
                <a:chExt cx="5659727" cy="1744807"/>
              </a:xfrm>
            </p:grpSpPr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21A387CD-0234-4A7D-A0A7-230917BCCC35}"/>
                    </a:ext>
                  </a:extLst>
                </p:cNvPr>
                <p:cNvSpPr txBox="1"/>
                <p:nvPr/>
              </p:nvSpPr>
              <p:spPr>
                <a:xfrm>
                  <a:off x="10325949" y="3490479"/>
                  <a:ext cx="6832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050" dirty="0"/>
                    <a:t>(</a:t>
                  </a:r>
                  <a:r>
                    <a:rPr kumimoji="1" lang="en-US" altLang="ja-JP" sz="1050" dirty="0"/>
                    <a:t>0, 0, 0)</a:t>
                  </a:r>
                  <a:endParaRPr kumimoji="1" lang="ja-JP" altLang="en-US" sz="1050" dirty="0"/>
                </a:p>
              </p:txBody>
            </p: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AA92DF68-33C2-4922-927E-2F60EAA0C7A6}"/>
                    </a:ext>
                  </a:extLst>
                </p:cNvPr>
                <p:cNvGrpSpPr/>
                <p:nvPr/>
              </p:nvGrpSpPr>
              <p:grpSpPr>
                <a:xfrm>
                  <a:off x="6311075" y="3707530"/>
                  <a:ext cx="5659727" cy="1527756"/>
                  <a:chOff x="6311075" y="3707530"/>
                  <a:chExt cx="5659727" cy="1527756"/>
                </a:xfrm>
              </p:grpSpPr>
              <p:grpSp>
                <p:nvGrpSpPr>
                  <p:cNvPr id="11" name="グループ化 10">
                    <a:extLst>
                      <a:ext uri="{FF2B5EF4-FFF2-40B4-BE49-F238E27FC236}">
                        <a16:creationId xmlns:a16="http://schemas.microsoft.com/office/drawing/2014/main" id="{55620F1C-A3FB-43EE-A122-C4D7083BEF8C}"/>
                      </a:ext>
                    </a:extLst>
                  </p:cNvPr>
                  <p:cNvGrpSpPr/>
                  <p:nvPr/>
                </p:nvGrpSpPr>
                <p:grpSpPr>
                  <a:xfrm>
                    <a:off x="6311075" y="4454320"/>
                    <a:ext cx="696919" cy="780966"/>
                    <a:chOff x="6311075" y="4454320"/>
                    <a:chExt cx="696919" cy="780966"/>
                  </a:xfrm>
                </p:grpSpPr>
                <p:sp>
                  <p:nvSpPr>
                    <p:cNvPr id="101" name="テキスト ボックス 100">
                      <a:extLst>
                        <a:ext uri="{FF2B5EF4-FFF2-40B4-BE49-F238E27FC236}">
                          <a16:creationId xmlns:a16="http://schemas.microsoft.com/office/drawing/2014/main" id="{D4B5A11E-BD16-45CE-AC76-370172A59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1075" y="4744353"/>
                      <a:ext cx="20531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/>
                        <a:t>	</a:t>
                      </a:r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y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  <p:cxnSp>
                  <p:nvCxnSpPr>
                    <p:cNvPr id="102" name="直線矢印コネクタ 101">
                      <a:extLst>
                        <a:ext uri="{FF2B5EF4-FFF2-40B4-BE49-F238E27FC236}">
                          <a16:creationId xmlns:a16="http://schemas.microsoft.com/office/drawing/2014/main" id="{C1DAC231-9002-4637-9721-C1AC6AB1B3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6311075" y="5213896"/>
                      <a:ext cx="660758" cy="1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直線矢印コネクタ 102">
                      <a:extLst>
                        <a:ext uri="{FF2B5EF4-FFF2-40B4-BE49-F238E27FC236}">
                          <a16:creationId xmlns:a16="http://schemas.microsoft.com/office/drawing/2014/main" id="{8DBC2C14-53B6-4B1F-9764-201C2E29D8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71768" y="4508398"/>
                      <a:ext cx="0" cy="726888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テキスト ボックス 103">
                      <a:extLst>
                        <a:ext uri="{FF2B5EF4-FFF2-40B4-BE49-F238E27FC236}">
                          <a16:creationId xmlns:a16="http://schemas.microsoft.com/office/drawing/2014/main" id="{A40AF5E2-F2D1-46BC-BA35-0E90772F6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6866" y="4454320"/>
                      <a:ext cx="2811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F0"/>
                          </a:solidFill>
                        </a:rPr>
                        <a:t>z</a:t>
                      </a:r>
                      <a:endParaRPr lang="ja-JP" altLang="en-US" sz="1200" dirty="0">
                        <a:solidFill>
                          <a:srgbClr val="00B0F0"/>
                        </a:solidFill>
                      </a:endParaRPr>
                    </a:p>
                  </p:txBody>
                </p:sp>
              </p:grp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9F791730-DC48-4B0E-8061-193DBF535012}"/>
                      </a:ext>
                    </a:extLst>
                  </p:cNvPr>
                  <p:cNvGrpSpPr/>
                  <p:nvPr/>
                </p:nvGrpSpPr>
                <p:grpSpPr>
                  <a:xfrm>
                    <a:off x="7161237" y="3707530"/>
                    <a:ext cx="4809565" cy="777030"/>
                    <a:chOff x="7161237" y="3707530"/>
                    <a:chExt cx="4809565" cy="777030"/>
                  </a:xfrm>
                </p:grpSpPr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153F6FC4-2CE0-46D0-B9A4-AF988D1E0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1237" y="3773672"/>
                      <a:ext cx="3317975" cy="58592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テキスト ボックス 106">
                      <a:extLst>
                        <a:ext uri="{FF2B5EF4-FFF2-40B4-BE49-F238E27FC236}">
                          <a16:creationId xmlns:a16="http://schemas.microsoft.com/office/drawing/2014/main" id="{41A0AD88-0400-4E27-807F-954DDE85F9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35555" y="3954769"/>
                      <a:ext cx="1135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One way bias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cxnSp>
                  <p:nvCxnSpPr>
                    <p:cNvPr id="108" name="直線矢印コネクタ 107">
                      <a:extLst>
                        <a:ext uri="{FF2B5EF4-FFF2-40B4-BE49-F238E27FC236}">
                          <a16:creationId xmlns:a16="http://schemas.microsoft.com/office/drawing/2014/main" id="{9112E87A-605C-4A34-83C5-FC2A7FFFB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0723" y="3866150"/>
                      <a:ext cx="0" cy="419457"/>
                    </a:xfrm>
                    <a:prstGeom prst="straightConnector1">
                      <a:avLst/>
                    </a:prstGeom>
                    <a:ln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テキスト ボックス 108">
                      <a:extLst>
                        <a:ext uri="{FF2B5EF4-FFF2-40B4-BE49-F238E27FC236}">
                          <a16:creationId xmlns:a16="http://schemas.microsoft.com/office/drawing/2014/main" id="{01D771F7-CC85-49AB-994A-5273236172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01835" y="3707530"/>
                      <a:ext cx="74571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0.05mm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  <p:sp>
                  <p:nvSpPr>
                    <p:cNvPr id="110" name="テキスト ボックス 109">
                      <a:extLst>
                        <a:ext uri="{FF2B5EF4-FFF2-40B4-BE49-F238E27FC236}">
                          <a16:creationId xmlns:a16="http://schemas.microsoft.com/office/drawing/2014/main" id="{3A11111E-B68F-4516-AB2F-2C65010BC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76175" y="4207561"/>
                      <a:ext cx="6607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1200" dirty="0">
                          <a:solidFill>
                            <a:srgbClr val="00B050"/>
                          </a:solidFill>
                        </a:rPr>
                        <a:t>0.2mm</a:t>
                      </a:r>
                      <a:endParaRPr lang="ja-JP" altLang="en-US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sp>
                <p:nvSpPr>
                  <p:cNvPr id="100" name="テキスト ボックス 99">
                    <a:extLst>
                      <a:ext uri="{FF2B5EF4-FFF2-40B4-BE49-F238E27FC236}">
                        <a16:creationId xmlns:a16="http://schemas.microsoft.com/office/drawing/2014/main" id="{0BF04A05-1FFD-4304-8C54-7F0D67D107C2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127" y="3902359"/>
                    <a:ext cx="6607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dirty="0"/>
                      <a:t>0.7mm</a:t>
                    </a:r>
                    <a:endParaRPr lang="ja-JP" altLang="en-US" sz="1200" dirty="0"/>
                  </a:p>
                </p:txBody>
              </p:sp>
              <p:sp>
                <p:nvSpPr>
                  <p:cNvPr id="106" name="楕円 105">
                    <a:extLst>
                      <a:ext uri="{FF2B5EF4-FFF2-40B4-BE49-F238E27FC236}">
                        <a16:creationId xmlns:a16="http://schemas.microsoft.com/office/drawing/2014/main" id="{67DE9154-7351-4D11-AD7B-A5CC6A2E45D5}"/>
                      </a:ext>
                    </a:extLst>
                  </p:cNvPr>
                  <p:cNvSpPr/>
                  <p:nvPr/>
                </p:nvSpPr>
                <p:spPr>
                  <a:xfrm>
                    <a:off x="10419233" y="3733036"/>
                    <a:ext cx="105986" cy="11614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AD13097D-51B0-4215-B2F9-DDBACA90F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346" y="4652842"/>
              <a:ext cx="3317975" cy="66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0B5996A-B072-4FA3-BAC5-788E88566290}"/>
                </a:ext>
              </a:extLst>
            </p:cNvPr>
            <p:cNvSpPr txBox="1"/>
            <p:nvPr/>
          </p:nvSpPr>
          <p:spPr>
            <a:xfrm>
              <a:off x="8904092" y="4652841"/>
              <a:ext cx="790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100mm</a:t>
              </a:r>
              <a:endParaRPr lang="ja-JP" altLang="en-US" sz="1400" dirty="0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850D9A0-297B-492F-ACDE-77878EF94295}"/>
              </a:ext>
            </a:extLst>
          </p:cNvPr>
          <p:cNvSpPr txBox="1"/>
          <p:nvPr/>
        </p:nvSpPr>
        <p:spPr>
          <a:xfrm>
            <a:off x="1780158" y="257579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E3B721F-47A5-499E-83D6-52E8936163B4}"/>
              </a:ext>
            </a:extLst>
          </p:cNvPr>
          <p:cNvSpPr txBox="1"/>
          <p:nvPr/>
        </p:nvSpPr>
        <p:spPr>
          <a:xfrm>
            <a:off x="1764536" y="328136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One way bias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64E8129B-BA95-411C-A2B3-7095F2E2873D}"/>
              </a:ext>
            </a:extLst>
          </p:cNvPr>
          <p:cNvCxnSpPr>
            <a:cxnSpLocks/>
          </p:cNvCxnSpPr>
          <p:nvPr/>
        </p:nvCxnSpPr>
        <p:spPr>
          <a:xfrm>
            <a:off x="4551609" y="3051968"/>
            <a:ext cx="0" cy="897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D3323D3-E630-460D-BA67-0CD321A184E7}"/>
              </a:ext>
            </a:extLst>
          </p:cNvPr>
          <p:cNvSpPr txBox="1"/>
          <p:nvPr/>
        </p:nvSpPr>
        <p:spPr>
          <a:xfrm>
            <a:off x="4608327" y="3310435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CB040D96-D585-404C-97D4-1AEDCB70E112}"/>
              </a:ext>
            </a:extLst>
          </p:cNvPr>
          <p:cNvCxnSpPr>
            <a:cxnSpLocks/>
          </p:cNvCxnSpPr>
          <p:nvPr/>
        </p:nvCxnSpPr>
        <p:spPr>
          <a:xfrm>
            <a:off x="4571323" y="2230098"/>
            <a:ext cx="0" cy="836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FF5DF50-50E2-4D54-AA5E-EAEB0126EECB}"/>
              </a:ext>
            </a:extLst>
          </p:cNvPr>
          <p:cNvSpPr txBox="1"/>
          <p:nvPr/>
        </p:nvSpPr>
        <p:spPr>
          <a:xfrm>
            <a:off x="4569237" y="254956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(L-1,5)/2</a:t>
            </a:r>
            <a:endParaRPr lang="ja-JP" altLang="en-US" sz="1400" dirty="0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894728D6-9170-43CC-85E3-5D37BF9149E5}"/>
              </a:ext>
            </a:extLst>
          </p:cNvPr>
          <p:cNvSpPr/>
          <p:nvPr/>
        </p:nvSpPr>
        <p:spPr>
          <a:xfrm>
            <a:off x="9971867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5E64D672-4809-49FD-A515-5901FB9751F6}"/>
              </a:ext>
            </a:extLst>
          </p:cNvPr>
          <p:cNvSpPr/>
          <p:nvPr/>
        </p:nvSpPr>
        <p:spPr>
          <a:xfrm>
            <a:off x="9283588" y="373269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FE0D6D29-A1A4-4CA0-9DE7-B9B16724DFFF}"/>
              </a:ext>
            </a:extLst>
          </p:cNvPr>
          <p:cNvSpPr/>
          <p:nvPr/>
        </p:nvSpPr>
        <p:spPr>
          <a:xfrm>
            <a:off x="8472350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60063CDA-C035-495F-8E70-4ABCCC685021}"/>
              </a:ext>
            </a:extLst>
          </p:cNvPr>
          <p:cNvSpPr/>
          <p:nvPr/>
        </p:nvSpPr>
        <p:spPr>
          <a:xfrm>
            <a:off x="8234197" y="37326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00D4EC0B-1307-4831-9B16-DB4F93CBFCDA}"/>
              </a:ext>
            </a:extLst>
          </p:cNvPr>
          <p:cNvCxnSpPr>
            <a:cxnSpLocks/>
          </p:cNvCxnSpPr>
          <p:nvPr/>
        </p:nvCxnSpPr>
        <p:spPr>
          <a:xfrm flipV="1">
            <a:off x="10104740" y="3500928"/>
            <a:ext cx="374516" cy="6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4DAE8B8-A28C-49C3-9E57-0BAC5E6185FF}"/>
              </a:ext>
            </a:extLst>
          </p:cNvPr>
          <p:cNvSpPr txBox="1"/>
          <p:nvPr/>
        </p:nvSpPr>
        <p:spPr>
          <a:xfrm>
            <a:off x="10024860" y="3265086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1.5mm</a:t>
            </a:r>
            <a:endParaRPr kumimoji="1" lang="ja-JP" altLang="en-US" sz="900" dirty="0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5D76E16A-5736-4EDA-91A0-739B54C7D513}"/>
              </a:ext>
            </a:extLst>
          </p:cNvPr>
          <p:cNvCxnSpPr>
            <a:cxnSpLocks/>
          </p:cNvCxnSpPr>
          <p:nvPr/>
        </p:nvCxnSpPr>
        <p:spPr>
          <a:xfrm>
            <a:off x="8202600" y="3492154"/>
            <a:ext cx="368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3A0A778-8F9F-4FDC-841E-FE746336D21A}"/>
              </a:ext>
            </a:extLst>
          </p:cNvPr>
          <p:cNvSpPr txBox="1"/>
          <p:nvPr/>
        </p:nvSpPr>
        <p:spPr>
          <a:xfrm>
            <a:off x="8174061" y="3229395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2</a:t>
            </a:r>
            <a:r>
              <a:rPr kumimoji="1" lang="en-US" altLang="ja-JP" sz="900" dirty="0"/>
              <a:t>mm</a:t>
            </a:r>
            <a:endParaRPr kumimoji="1" lang="ja-JP" altLang="en-US" sz="9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FBE05195-EFA6-460C-92D2-4A6E375ED040}"/>
              </a:ext>
            </a:extLst>
          </p:cNvPr>
          <p:cNvSpPr txBox="1"/>
          <p:nvPr/>
        </p:nvSpPr>
        <p:spPr>
          <a:xfrm>
            <a:off x="9194039" y="3277854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28444B94-E77A-4710-8FA2-C5A66D7A0719}"/>
              </a:ext>
            </a:extLst>
          </p:cNvPr>
          <p:cNvCxnSpPr/>
          <p:nvPr/>
        </p:nvCxnSpPr>
        <p:spPr>
          <a:xfrm>
            <a:off x="9336581" y="3507570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4AE2CA40-0623-4933-86C0-CD3939E50C81}"/>
              </a:ext>
            </a:extLst>
          </p:cNvPr>
          <p:cNvCxnSpPr/>
          <p:nvPr/>
        </p:nvCxnSpPr>
        <p:spPr>
          <a:xfrm>
            <a:off x="8578336" y="3492154"/>
            <a:ext cx="728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7BC80E1-AB2F-49D5-94C5-AEFAD070E5BB}"/>
              </a:ext>
            </a:extLst>
          </p:cNvPr>
          <p:cNvSpPr txBox="1"/>
          <p:nvPr/>
        </p:nvSpPr>
        <p:spPr>
          <a:xfrm>
            <a:off x="8472624" y="3252155"/>
            <a:ext cx="93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(L-1,5)/2mm</a:t>
            </a:r>
            <a:endParaRPr lang="ja-JP" altLang="en-US" sz="900" dirty="0"/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E1745C3A-A3ED-4057-9DAC-D5F89DC5701C}"/>
              </a:ext>
            </a:extLst>
          </p:cNvPr>
          <p:cNvSpPr/>
          <p:nvPr/>
        </p:nvSpPr>
        <p:spPr>
          <a:xfrm>
            <a:off x="10000925" y="4293587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CF75E6B5-B560-47CA-960E-1C9C355D5E18}"/>
              </a:ext>
            </a:extLst>
          </p:cNvPr>
          <p:cNvSpPr/>
          <p:nvPr/>
        </p:nvSpPr>
        <p:spPr>
          <a:xfrm>
            <a:off x="9310972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00D83569-2ACD-476D-8ACB-BA62DFD12C86}"/>
              </a:ext>
            </a:extLst>
          </p:cNvPr>
          <p:cNvSpPr/>
          <p:nvPr/>
        </p:nvSpPr>
        <p:spPr>
          <a:xfrm>
            <a:off x="10410941" y="4303263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0C1C2D64-B63D-43E7-BBCA-397E501B2EB8}"/>
              </a:ext>
            </a:extLst>
          </p:cNvPr>
          <p:cNvSpPr/>
          <p:nvPr/>
        </p:nvSpPr>
        <p:spPr>
          <a:xfrm>
            <a:off x="8492483" y="4315538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F210B1C5-3CBA-442A-B728-65A56CA7B8B2}"/>
              </a:ext>
            </a:extLst>
          </p:cNvPr>
          <p:cNvSpPr/>
          <p:nvPr/>
        </p:nvSpPr>
        <p:spPr>
          <a:xfrm>
            <a:off x="7137582" y="432561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B4AEFF19-AC09-4D7A-BE73-777DC5EFFB5C}"/>
              </a:ext>
            </a:extLst>
          </p:cNvPr>
          <p:cNvSpPr/>
          <p:nvPr/>
        </p:nvSpPr>
        <p:spPr>
          <a:xfrm>
            <a:off x="8251343" y="4309921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594AC14A-F354-4D01-8428-6DD3B994F724}"/>
              </a:ext>
            </a:extLst>
          </p:cNvPr>
          <p:cNvSpPr/>
          <p:nvPr/>
        </p:nvSpPr>
        <p:spPr>
          <a:xfrm>
            <a:off x="7115274" y="3741390"/>
            <a:ext cx="105986" cy="116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3431F7B-84C5-4AA6-97FC-A5666EE40F86}"/>
              </a:ext>
            </a:extLst>
          </p:cNvPr>
          <p:cNvSpPr txBox="1"/>
          <p:nvPr/>
        </p:nvSpPr>
        <p:spPr>
          <a:xfrm>
            <a:off x="1735354" y="4547418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B050"/>
                </a:solidFill>
              </a:rPr>
              <a:t>メッシュ</a:t>
            </a:r>
            <a:r>
              <a:rPr lang="en-US" altLang="ja-JP" sz="1200" dirty="0">
                <a:solidFill>
                  <a:srgbClr val="00B050"/>
                </a:solidFill>
              </a:rPr>
              <a:t>x</a:t>
            </a:r>
            <a:r>
              <a:rPr lang="ja-JP" altLang="en-US" sz="1200" dirty="0">
                <a:solidFill>
                  <a:srgbClr val="00B050"/>
                </a:solidFill>
              </a:rPr>
              <a:t>方向大きさ</a:t>
            </a:r>
            <a:r>
              <a:rPr lang="en-US" altLang="ja-JP" sz="1200" dirty="0">
                <a:solidFill>
                  <a:srgbClr val="00B050"/>
                </a:solidFill>
              </a:rPr>
              <a:t>:0.33mm</a:t>
            </a:r>
            <a:endParaRPr lang="ja-JP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2B43DE-A870-4A0A-BBF7-D78DA43E471F}"/>
              </a:ext>
            </a:extLst>
          </p:cNvPr>
          <p:cNvSpPr txBox="1"/>
          <p:nvPr/>
        </p:nvSpPr>
        <p:spPr>
          <a:xfrm>
            <a:off x="306688" y="29837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Ｌ＝４０</a:t>
            </a:r>
            <a:r>
              <a:rPr kumimoji="1" lang="en-US" altLang="ja-JP" dirty="0"/>
              <a:t>mm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24518DA-AB76-4A17-B2A1-40B21DC69D19}"/>
              </a:ext>
            </a:extLst>
          </p:cNvPr>
          <p:cNvGrpSpPr/>
          <p:nvPr/>
        </p:nvGrpSpPr>
        <p:grpSpPr>
          <a:xfrm>
            <a:off x="306688" y="905522"/>
            <a:ext cx="11497880" cy="5952478"/>
            <a:chOff x="306688" y="905522"/>
            <a:chExt cx="11497880" cy="595247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51AEBB1-30A2-4C86-93AB-691049F26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88" y="905522"/>
              <a:ext cx="11497880" cy="5616860"/>
            </a:xfrm>
            <a:prstGeom prst="rect">
              <a:avLst/>
            </a:prstGeom>
          </p:spPr>
        </p:pic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23D6BC4-78F1-4287-9228-8652F19CA642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4243526"/>
              <a:ext cx="0" cy="20773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731C36-5319-47DC-9CE8-4E882B9DACF1}"/>
                </a:ext>
              </a:extLst>
            </p:cNvPr>
            <p:cNvSpPr txBox="1"/>
            <p:nvPr/>
          </p:nvSpPr>
          <p:spPr>
            <a:xfrm>
              <a:off x="1712368" y="4847208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(L=</a:t>
              </a:r>
              <a:r>
                <a:rPr lang="en-US" altLang="ja-JP" dirty="0">
                  <a:solidFill>
                    <a:schemeClr val="accent2"/>
                  </a:solidFill>
                </a:rPr>
                <a:t>)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４０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4D066586-8097-4AE3-BA4A-082E4F7A45A1}"/>
                </a:ext>
              </a:extLst>
            </p:cNvPr>
            <p:cNvCxnSpPr>
              <a:cxnSpLocks/>
            </p:cNvCxnSpPr>
            <p:nvPr/>
          </p:nvCxnSpPr>
          <p:spPr>
            <a:xfrm>
              <a:off x="8941294" y="1116600"/>
              <a:ext cx="0" cy="52043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CD0A9EB-25DB-48A8-A830-1765643A9F07}"/>
                </a:ext>
              </a:extLst>
            </p:cNvPr>
            <p:cNvSpPr txBox="1"/>
            <p:nvPr/>
          </p:nvSpPr>
          <p:spPr>
            <a:xfrm>
              <a:off x="9113658" y="32443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AD55118-22D2-4DB5-8230-3426E16E7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8572" y="6415849"/>
              <a:ext cx="51427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3B281C1-11AA-4937-8C32-B1A9CDED0428}"/>
                </a:ext>
              </a:extLst>
            </p:cNvPr>
            <p:cNvSpPr txBox="1"/>
            <p:nvPr/>
          </p:nvSpPr>
          <p:spPr>
            <a:xfrm>
              <a:off x="5315495" y="648866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2"/>
                  </a:solidFill>
                </a:rPr>
                <a:t>10</a:t>
              </a:r>
              <a:r>
                <a:rPr lang="en-US" altLang="ja-JP" dirty="0">
                  <a:solidFill>
                    <a:schemeClr val="accent2"/>
                  </a:solidFill>
                </a:rPr>
                <a:t>0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mm</a:t>
              </a:r>
              <a:endParaRPr kumimoji="1" lang="ja-JP" altLang="en-US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582A2C9-17B9-4A59-BB03-95170C1BAA23}"/>
              </a:ext>
            </a:extLst>
          </p:cNvPr>
          <p:cNvCxnSpPr>
            <a:cxnSpLocks/>
          </p:cNvCxnSpPr>
          <p:nvPr/>
        </p:nvCxnSpPr>
        <p:spPr>
          <a:xfrm>
            <a:off x="3374995" y="4083728"/>
            <a:ext cx="0" cy="230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9AC6497-121D-42EB-8C08-F5EE78F8180B}"/>
              </a:ext>
            </a:extLst>
          </p:cNvPr>
          <p:cNvSpPr txBox="1"/>
          <p:nvPr/>
        </p:nvSpPr>
        <p:spPr>
          <a:xfrm>
            <a:off x="2758121" y="37969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92D050"/>
                </a:solidFill>
              </a:rPr>
              <a:t>2</a:t>
            </a:r>
            <a:r>
              <a:rPr kumimoji="1" lang="en-US" altLang="ja-JP" dirty="0">
                <a:solidFill>
                  <a:srgbClr val="92D050"/>
                </a:solidFill>
              </a:rPr>
              <a:t>mm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1EF7849-D4CA-451E-9459-5292186F162F}"/>
              </a:ext>
            </a:extLst>
          </p:cNvPr>
          <p:cNvCxnSpPr/>
          <p:nvPr/>
        </p:nvCxnSpPr>
        <p:spPr>
          <a:xfrm>
            <a:off x="3450817" y="4225771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3F1DD17-D102-43EC-A92C-55B3837FF3F1}"/>
              </a:ext>
            </a:extLst>
          </p:cNvPr>
          <p:cNvCxnSpPr/>
          <p:nvPr/>
        </p:nvCxnSpPr>
        <p:spPr>
          <a:xfrm>
            <a:off x="3450816" y="4123382"/>
            <a:ext cx="5160523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E90489-A798-4D95-B48E-115FFE80D747}"/>
              </a:ext>
            </a:extLst>
          </p:cNvPr>
          <p:cNvSpPr txBox="1"/>
          <p:nvPr/>
        </p:nvSpPr>
        <p:spPr>
          <a:xfrm>
            <a:off x="4943598" y="382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256BAE-B07D-4443-AEFC-196EA31C3902}"/>
              </a:ext>
            </a:extLst>
          </p:cNvPr>
          <p:cNvSpPr txBox="1"/>
          <p:nvPr/>
        </p:nvSpPr>
        <p:spPr>
          <a:xfrm>
            <a:off x="4943598" y="42061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Ｚ方向拘束</a:t>
            </a:r>
          </a:p>
        </p:txBody>
      </p:sp>
    </p:spTree>
    <p:extLst>
      <p:ext uri="{BB962C8B-B14F-4D97-AF65-F5344CB8AC3E}">
        <p14:creationId xmlns:p14="http://schemas.microsoft.com/office/powerpoint/2010/main" val="31849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137</Words>
  <Application>Microsoft Office PowerPoint</Application>
  <PresentationFormat>ワイド画面</PresentationFormat>
  <Paragraphs>58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剛性と固有変形の関係を調べるためのソリッドモデル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MALAB-PC127</dc:creator>
  <cp:lastModifiedBy>山田 悠貴</cp:lastModifiedBy>
  <cp:revision>13</cp:revision>
  <dcterms:created xsi:type="dcterms:W3CDTF">2021-07-26T05:47:13Z</dcterms:created>
  <dcterms:modified xsi:type="dcterms:W3CDTF">2021-07-27T06:09:13Z</dcterms:modified>
</cp:coreProperties>
</file>